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title>
      <c:tx>
        <c:rich>
          <a:bodyPr/>
          <a:lstStyle/>
          <a:p>
            <a:pPr>
              <a:defRPr/>
            </a:pPr>
            <a:r>
              <a:rPr lang="ru-RU"/>
              <a:t> Количество участников дистанционных конкурсов, олимпиад МБОУ "НОШ №11"</a:t>
            </a:r>
          </a:p>
        </c:rich>
      </c:tx>
      <c:layout>
        <c:manualLayout>
          <c:xMode val="edge"/>
          <c:yMode val="edge"/>
          <c:x val="0.14696522309711327"/>
          <c:y val="1.8518518518518559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678104462246415"/>
          <c:y val="0.22363562295491282"/>
          <c:w val="0.76224871845303588"/>
          <c:h val="0.64571362294462842"/>
        </c:manualLayout>
      </c:layout>
      <c:bar3DChart>
        <c:barDir val="bar"/>
        <c:grouping val="clustered"/>
        <c:ser>
          <c:idx val="0"/>
          <c:order val="0"/>
          <c:cat>
            <c:strRef>
              <c:f>Лист1!$A$1:$A$5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Лист1!$B$1:$B$5</c:f>
              <c:numCache>
                <c:formatCode>0.00%</c:formatCode>
                <c:ptCount val="5"/>
                <c:pt idx="0">
                  <c:v>5.2000000000000039E-2</c:v>
                </c:pt>
                <c:pt idx="1">
                  <c:v>8.8000000000000134E-2</c:v>
                </c:pt>
                <c:pt idx="2">
                  <c:v>6.9000000000000103E-2</c:v>
                </c:pt>
                <c:pt idx="3">
                  <c:v>1.4749999999999985</c:v>
                </c:pt>
                <c:pt idx="4" formatCode="0%">
                  <c:v>1.81</c:v>
                </c:pt>
              </c:numCache>
            </c:numRef>
          </c:val>
        </c:ser>
        <c:dLbls>
          <c:showVal val="1"/>
        </c:dLbls>
        <c:shape val="box"/>
        <c:axId val="45191552"/>
        <c:axId val="45193088"/>
        <c:axId val="0"/>
      </c:bar3DChart>
      <c:catAx>
        <c:axId val="45191552"/>
        <c:scaling>
          <c:orientation val="minMax"/>
        </c:scaling>
        <c:axPos val="l"/>
        <c:tickLblPos val="nextTo"/>
        <c:crossAx val="45193088"/>
        <c:crosses val="autoZero"/>
        <c:auto val="1"/>
        <c:lblAlgn val="ctr"/>
        <c:lblOffset val="100"/>
      </c:catAx>
      <c:valAx>
        <c:axId val="45193088"/>
        <c:scaling>
          <c:orientation val="minMax"/>
        </c:scaling>
        <c:axPos val="b"/>
        <c:majorGridlines/>
        <c:numFmt formatCode="0.00%" sourceLinked="1"/>
        <c:tickLblPos val="nextTo"/>
        <c:crossAx val="45191552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title>
      <c:tx>
        <c:rich>
          <a:bodyPr/>
          <a:lstStyle/>
          <a:p>
            <a:pPr>
              <a:defRPr/>
            </a:pPr>
            <a:r>
              <a:rPr lang="ru-RU"/>
              <a:t> Количество призовых мест </a:t>
            </a:r>
          </a:p>
        </c:rich>
      </c:tx>
      <c:layout/>
    </c:title>
    <c:view3D>
      <c:rAngAx val="1"/>
    </c:view3D>
    <c:plotArea>
      <c:layout/>
      <c:bar3DChart>
        <c:barDir val="bar"/>
        <c:grouping val="clustered"/>
        <c:ser>
          <c:idx val="0"/>
          <c:order val="0"/>
          <c:dLbls>
            <c:dLbl>
              <c:idx val="0"/>
              <c:layout>
                <c:manualLayout>
                  <c:x val="3.3333333333333381E-2"/>
                  <c:y val="9.2592592592591963E-3"/>
                </c:manualLayout>
              </c:layout>
              <c:showVal val="1"/>
            </c:dLbl>
            <c:dLbl>
              <c:idx val="1"/>
              <c:layout>
                <c:manualLayout>
                  <c:x val="4.4444444444444502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3.0555555555555582E-2"/>
                  <c:y val="9.2592592592593004E-3"/>
                </c:manualLayout>
              </c:layout>
              <c:showVal val="1"/>
            </c:dLbl>
            <c:showVal val="1"/>
          </c:dLbls>
          <c:cat>
            <c:strRef>
              <c:f>Лист1!$A$8:$A$10</c:f>
              <c:strCache>
                <c:ptCount val="3"/>
                <c:pt idx="0">
                  <c:v>2009-10</c:v>
                </c:pt>
                <c:pt idx="1">
                  <c:v>2010-11</c:v>
                </c:pt>
                <c:pt idx="2">
                  <c:v>2011-12</c:v>
                </c:pt>
              </c:strCache>
            </c:strRef>
          </c:cat>
          <c:val>
            <c:numRef>
              <c:f>Лист1!$B$8:$B$10</c:f>
              <c:numCache>
                <c:formatCode>0.00%</c:formatCode>
                <c:ptCount val="3"/>
                <c:pt idx="0" formatCode="0%">
                  <c:v>0</c:v>
                </c:pt>
                <c:pt idx="1">
                  <c:v>1.4E-2</c:v>
                </c:pt>
                <c:pt idx="2">
                  <c:v>5.8000000000000003E-2</c:v>
                </c:pt>
              </c:numCache>
            </c:numRef>
          </c:val>
        </c:ser>
        <c:dLbls>
          <c:showVal val="1"/>
        </c:dLbls>
        <c:shape val="box"/>
        <c:axId val="45223296"/>
        <c:axId val="45257856"/>
        <c:axId val="0"/>
      </c:bar3DChart>
      <c:catAx>
        <c:axId val="45223296"/>
        <c:scaling>
          <c:orientation val="minMax"/>
        </c:scaling>
        <c:axPos val="l"/>
        <c:tickLblPos val="nextTo"/>
        <c:crossAx val="45257856"/>
        <c:crosses val="autoZero"/>
        <c:auto val="1"/>
        <c:lblAlgn val="ctr"/>
        <c:lblOffset val="100"/>
      </c:catAx>
      <c:valAx>
        <c:axId val="45257856"/>
        <c:scaling>
          <c:orientation val="minMax"/>
        </c:scaling>
        <c:axPos val="b"/>
        <c:majorGridlines/>
        <c:numFmt formatCode="0%" sourceLinked="1"/>
        <c:tickLblPos val="nextTo"/>
        <c:crossAx val="45223296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9B3C10-16FE-4A77-B96B-D49384C1D7CA}" type="doc">
      <dgm:prSet loTypeId="urn:microsoft.com/office/officeart/2005/8/layout/chevron2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06DB148-B484-49C1-808B-8F89EAE34CC0}">
      <dgm:prSet phldrT="[Текст]" phldr="1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800" dirty="0"/>
        </a:p>
      </dgm:t>
    </dgm:pt>
    <dgm:pt modelId="{F192C36D-2610-4C8A-ABC4-19B14837129D}" type="parTrans" cxnId="{C6B1E10B-19BF-4DBC-9C25-29FE13E60A91}">
      <dgm:prSet/>
      <dgm:spPr/>
      <dgm:t>
        <a:bodyPr/>
        <a:lstStyle/>
        <a:p>
          <a:endParaRPr lang="ru-RU" sz="1800"/>
        </a:p>
      </dgm:t>
    </dgm:pt>
    <dgm:pt modelId="{99A25C01-7616-4210-872E-74AA1B894552}" type="sibTrans" cxnId="{C6B1E10B-19BF-4DBC-9C25-29FE13E60A91}">
      <dgm:prSet/>
      <dgm:spPr/>
      <dgm:t>
        <a:bodyPr/>
        <a:lstStyle/>
        <a:p>
          <a:endParaRPr lang="ru-RU" sz="1800"/>
        </a:p>
      </dgm:t>
    </dgm:pt>
    <dgm:pt modelId="{AF359537-BD88-4AAF-A512-BE3C49BDEB4A}">
      <dgm:prSet phldrT="[Текст]" custT="1"/>
      <dgm:spPr/>
      <dgm:t>
        <a:bodyPr/>
        <a:lstStyle/>
        <a:p>
          <a:r>
            <a:rPr lang="ru-RU" sz="1800" dirty="0" smtClean="0"/>
            <a:t> Доступность. </a:t>
          </a:r>
          <a:endParaRPr lang="ru-RU" sz="1800" dirty="0"/>
        </a:p>
      </dgm:t>
    </dgm:pt>
    <dgm:pt modelId="{BB9349C1-5CC0-44CD-82F3-C0F3E12CEF2D}" type="parTrans" cxnId="{A61E1252-D83A-4768-892D-54854DACFB57}">
      <dgm:prSet/>
      <dgm:spPr/>
      <dgm:t>
        <a:bodyPr/>
        <a:lstStyle/>
        <a:p>
          <a:endParaRPr lang="ru-RU" sz="1800"/>
        </a:p>
      </dgm:t>
    </dgm:pt>
    <dgm:pt modelId="{8EFB9A47-875F-4579-8C92-4879BCE1C6EA}" type="sibTrans" cxnId="{A61E1252-D83A-4768-892D-54854DACFB57}">
      <dgm:prSet/>
      <dgm:spPr/>
      <dgm:t>
        <a:bodyPr/>
        <a:lstStyle/>
        <a:p>
          <a:endParaRPr lang="ru-RU" sz="1800"/>
        </a:p>
      </dgm:t>
    </dgm:pt>
    <dgm:pt modelId="{3B040F0F-D8FF-4BFD-A346-9062C50AC18B}">
      <dgm:prSet phldrT="[Текст]" phldr="1" custT="1"/>
      <dgm:spPr/>
      <dgm:t>
        <a:bodyPr/>
        <a:lstStyle/>
        <a:p>
          <a:endParaRPr lang="ru-RU" sz="1800" dirty="0"/>
        </a:p>
      </dgm:t>
    </dgm:pt>
    <dgm:pt modelId="{E0853F4D-C4A3-41F0-A67E-F7A2FA72B47D}" type="parTrans" cxnId="{0658DAE1-523C-4CEC-AB3F-7CA82DC94DD6}">
      <dgm:prSet/>
      <dgm:spPr/>
      <dgm:t>
        <a:bodyPr/>
        <a:lstStyle/>
        <a:p>
          <a:endParaRPr lang="ru-RU" sz="1800"/>
        </a:p>
      </dgm:t>
    </dgm:pt>
    <dgm:pt modelId="{8F04089C-FCE6-4B6A-B3A4-DDB50D09A98E}" type="sibTrans" cxnId="{0658DAE1-523C-4CEC-AB3F-7CA82DC94DD6}">
      <dgm:prSet/>
      <dgm:spPr/>
      <dgm:t>
        <a:bodyPr/>
        <a:lstStyle/>
        <a:p>
          <a:endParaRPr lang="ru-RU" sz="1800"/>
        </a:p>
      </dgm:t>
    </dgm:pt>
    <dgm:pt modelId="{C2CB28AD-5BB1-4847-A4AA-2AF0A63DB12C}">
      <dgm:prSet phldrT="[Текст]" custT="1"/>
      <dgm:spPr/>
      <dgm:t>
        <a:bodyPr/>
        <a:lstStyle/>
        <a:p>
          <a:r>
            <a:rPr lang="ru-RU" sz="1800" dirty="0" smtClean="0"/>
            <a:t>  Проявление  способностей, повышение  самооценки.</a:t>
          </a:r>
          <a:endParaRPr lang="ru-RU" sz="1800" dirty="0"/>
        </a:p>
      </dgm:t>
    </dgm:pt>
    <dgm:pt modelId="{E584A5D0-D67E-4EBA-8BE4-7D8B5396B110}" type="parTrans" cxnId="{8DB0A6E5-F690-47EE-A5C6-72FFA37229C0}">
      <dgm:prSet/>
      <dgm:spPr/>
      <dgm:t>
        <a:bodyPr/>
        <a:lstStyle/>
        <a:p>
          <a:endParaRPr lang="ru-RU" sz="1800"/>
        </a:p>
      </dgm:t>
    </dgm:pt>
    <dgm:pt modelId="{E2495CED-69EB-44D5-B3B5-2754DC33D74B}" type="sibTrans" cxnId="{8DB0A6E5-F690-47EE-A5C6-72FFA37229C0}">
      <dgm:prSet/>
      <dgm:spPr/>
      <dgm:t>
        <a:bodyPr/>
        <a:lstStyle/>
        <a:p>
          <a:endParaRPr lang="ru-RU" sz="1800"/>
        </a:p>
      </dgm:t>
    </dgm:pt>
    <dgm:pt modelId="{F0791751-AF40-4837-AF58-2894B3DED4F2}">
      <dgm:prSet phldrT="[Текст]" phldr="1" custT="1"/>
      <dgm:spPr/>
      <dgm:t>
        <a:bodyPr/>
        <a:lstStyle/>
        <a:p>
          <a:endParaRPr lang="ru-RU" sz="1800" dirty="0"/>
        </a:p>
      </dgm:t>
    </dgm:pt>
    <dgm:pt modelId="{2F08BAC0-498B-48CA-BB01-4D4504FDAFE3}" type="parTrans" cxnId="{EE3F2A28-F5B6-4B40-A1AB-E61976A51502}">
      <dgm:prSet/>
      <dgm:spPr/>
      <dgm:t>
        <a:bodyPr/>
        <a:lstStyle/>
        <a:p>
          <a:endParaRPr lang="ru-RU" sz="1800"/>
        </a:p>
      </dgm:t>
    </dgm:pt>
    <dgm:pt modelId="{49D98E40-46C4-4614-B514-7EA2537D4F6D}" type="sibTrans" cxnId="{EE3F2A28-F5B6-4B40-A1AB-E61976A51502}">
      <dgm:prSet/>
      <dgm:spPr/>
      <dgm:t>
        <a:bodyPr/>
        <a:lstStyle/>
        <a:p>
          <a:endParaRPr lang="ru-RU" sz="1800"/>
        </a:p>
      </dgm:t>
    </dgm:pt>
    <dgm:pt modelId="{DB10DC2B-2269-466A-96DC-CA1738C4CFE9}">
      <dgm:prSet phldrT="[Текст]" custT="1"/>
      <dgm:spPr/>
      <dgm:t>
        <a:bodyPr/>
        <a:lstStyle/>
        <a:p>
          <a:r>
            <a:rPr lang="ru-RU" sz="1800" dirty="0" smtClean="0"/>
            <a:t>Пополнение личного </a:t>
          </a:r>
          <a:r>
            <a:rPr lang="ru-RU" sz="1800" dirty="0" err="1" smtClean="0"/>
            <a:t>портфолио</a:t>
          </a:r>
          <a:r>
            <a:rPr lang="ru-RU" sz="1800" dirty="0" smtClean="0"/>
            <a:t> ученика.</a:t>
          </a:r>
          <a:endParaRPr lang="ru-RU" sz="1800" dirty="0"/>
        </a:p>
      </dgm:t>
    </dgm:pt>
    <dgm:pt modelId="{B1E1277F-4EBB-426E-9ED0-379FB98B205F}" type="parTrans" cxnId="{4B4391EE-E230-4D79-AD63-2836B04D5E34}">
      <dgm:prSet/>
      <dgm:spPr/>
      <dgm:t>
        <a:bodyPr/>
        <a:lstStyle/>
        <a:p>
          <a:endParaRPr lang="ru-RU" sz="1800"/>
        </a:p>
      </dgm:t>
    </dgm:pt>
    <dgm:pt modelId="{D104ECE5-B9DA-43D6-A116-6C05DA62B695}" type="sibTrans" cxnId="{4B4391EE-E230-4D79-AD63-2836B04D5E34}">
      <dgm:prSet/>
      <dgm:spPr/>
      <dgm:t>
        <a:bodyPr/>
        <a:lstStyle/>
        <a:p>
          <a:endParaRPr lang="ru-RU" sz="1800"/>
        </a:p>
      </dgm:t>
    </dgm:pt>
    <dgm:pt modelId="{61AF326F-3751-4C1D-A69E-617F89E70F21}">
      <dgm:prSet custT="1"/>
      <dgm:spPr/>
      <dgm:t>
        <a:bodyPr/>
        <a:lstStyle/>
        <a:p>
          <a:endParaRPr lang="ru-RU" sz="1800"/>
        </a:p>
      </dgm:t>
    </dgm:pt>
    <dgm:pt modelId="{AA76C630-5C92-43EF-A11C-FF367CAF43AE}" type="parTrans" cxnId="{89C54AFE-638D-4E8F-8209-91C20A3793FE}">
      <dgm:prSet/>
      <dgm:spPr/>
      <dgm:t>
        <a:bodyPr/>
        <a:lstStyle/>
        <a:p>
          <a:endParaRPr lang="ru-RU" sz="1800"/>
        </a:p>
      </dgm:t>
    </dgm:pt>
    <dgm:pt modelId="{0BD46E16-4A35-472D-BCE0-ADE59592C053}" type="sibTrans" cxnId="{89C54AFE-638D-4E8F-8209-91C20A3793FE}">
      <dgm:prSet/>
      <dgm:spPr/>
      <dgm:t>
        <a:bodyPr/>
        <a:lstStyle/>
        <a:p>
          <a:endParaRPr lang="ru-RU" sz="1800"/>
        </a:p>
      </dgm:t>
    </dgm:pt>
    <dgm:pt modelId="{0CFAAB77-9960-4187-9971-8F5CA05E7ADE}">
      <dgm:prSet custT="1"/>
      <dgm:spPr/>
      <dgm:t>
        <a:bodyPr/>
        <a:lstStyle/>
        <a:p>
          <a:endParaRPr lang="ru-RU" sz="1800"/>
        </a:p>
      </dgm:t>
    </dgm:pt>
    <dgm:pt modelId="{5433E3F7-27EF-4FDE-8D62-9748C1216FB9}" type="parTrans" cxnId="{90C05C5C-FFC7-4699-88FC-CE87F5CBB65F}">
      <dgm:prSet/>
      <dgm:spPr/>
      <dgm:t>
        <a:bodyPr/>
        <a:lstStyle/>
        <a:p>
          <a:endParaRPr lang="ru-RU" sz="1800"/>
        </a:p>
      </dgm:t>
    </dgm:pt>
    <dgm:pt modelId="{59D72BC1-8F7E-4197-B1C1-12095587CD5B}" type="sibTrans" cxnId="{90C05C5C-FFC7-4699-88FC-CE87F5CBB65F}">
      <dgm:prSet/>
      <dgm:spPr/>
      <dgm:t>
        <a:bodyPr/>
        <a:lstStyle/>
        <a:p>
          <a:endParaRPr lang="ru-RU" sz="1800"/>
        </a:p>
      </dgm:t>
    </dgm:pt>
    <dgm:pt modelId="{1461CA5F-3321-44B9-9A58-193E227350AE}">
      <dgm:prSet custT="1"/>
      <dgm:spPr/>
      <dgm:t>
        <a:bodyPr/>
        <a:lstStyle/>
        <a:p>
          <a:endParaRPr lang="ru-RU" sz="1800"/>
        </a:p>
      </dgm:t>
    </dgm:pt>
    <dgm:pt modelId="{9A1A38EB-024D-4221-AD44-149C8FD83D97}" type="parTrans" cxnId="{30800630-5156-4CF7-A123-959A32A0C897}">
      <dgm:prSet/>
      <dgm:spPr/>
      <dgm:t>
        <a:bodyPr/>
        <a:lstStyle/>
        <a:p>
          <a:endParaRPr lang="ru-RU" sz="1800"/>
        </a:p>
      </dgm:t>
    </dgm:pt>
    <dgm:pt modelId="{2B4CB84B-8B8A-48D1-9336-94259F35652F}" type="sibTrans" cxnId="{30800630-5156-4CF7-A123-959A32A0C897}">
      <dgm:prSet/>
      <dgm:spPr/>
      <dgm:t>
        <a:bodyPr/>
        <a:lstStyle/>
        <a:p>
          <a:endParaRPr lang="ru-RU" sz="1800"/>
        </a:p>
      </dgm:t>
    </dgm:pt>
    <dgm:pt modelId="{7BD1F7C0-1293-468A-AC8A-1872CA4CFC82}">
      <dgm:prSet custT="1"/>
      <dgm:spPr/>
      <dgm:t>
        <a:bodyPr/>
        <a:lstStyle/>
        <a:p>
          <a:r>
            <a:rPr lang="ru-RU" sz="1800" dirty="0" smtClean="0"/>
            <a:t>Формирование настойчивости,   повышение активности  ученика.</a:t>
          </a:r>
          <a:endParaRPr lang="ru-RU" sz="1800" dirty="0"/>
        </a:p>
      </dgm:t>
    </dgm:pt>
    <dgm:pt modelId="{C0D76A5F-A891-4F2E-9A01-E4D4636C0666}" type="parTrans" cxnId="{7B8E7536-F382-4149-8F61-ED118D44CB7B}">
      <dgm:prSet/>
      <dgm:spPr/>
      <dgm:t>
        <a:bodyPr/>
        <a:lstStyle/>
        <a:p>
          <a:endParaRPr lang="ru-RU" sz="1800"/>
        </a:p>
      </dgm:t>
    </dgm:pt>
    <dgm:pt modelId="{E2EA429E-FD9F-4606-871B-F7CC4BB1B68F}" type="sibTrans" cxnId="{7B8E7536-F382-4149-8F61-ED118D44CB7B}">
      <dgm:prSet/>
      <dgm:spPr/>
      <dgm:t>
        <a:bodyPr/>
        <a:lstStyle/>
        <a:p>
          <a:endParaRPr lang="ru-RU" sz="1800"/>
        </a:p>
      </dgm:t>
    </dgm:pt>
    <dgm:pt modelId="{ABF2885C-EF23-41F3-B41B-A75F8C985260}">
      <dgm:prSet custT="1"/>
      <dgm:spPr/>
      <dgm:t>
        <a:bodyPr/>
        <a:lstStyle/>
        <a:p>
          <a:r>
            <a:rPr lang="ru-RU" sz="1800" dirty="0" smtClean="0"/>
            <a:t> Углубление и расширение знаний по   предмету.  </a:t>
          </a:r>
          <a:endParaRPr lang="ru-RU" sz="1800" dirty="0"/>
        </a:p>
      </dgm:t>
    </dgm:pt>
    <dgm:pt modelId="{D0294C05-D140-49FB-9B85-208BFD15A1C6}" type="parTrans" cxnId="{3A060CE8-E747-4D1D-8380-B5E19A614CF1}">
      <dgm:prSet/>
      <dgm:spPr/>
      <dgm:t>
        <a:bodyPr/>
        <a:lstStyle/>
        <a:p>
          <a:endParaRPr lang="ru-RU" sz="1800"/>
        </a:p>
      </dgm:t>
    </dgm:pt>
    <dgm:pt modelId="{330051EE-8D3C-46E1-AE90-AB099CDBB3F2}" type="sibTrans" cxnId="{3A060CE8-E747-4D1D-8380-B5E19A614CF1}">
      <dgm:prSet/>
      <dgm:spPr/>
      <dgm:t>
        <a:bodyPr/>
        <a:lstStyle/>
        <a:p>
          <a:endParaRPr lang="ru-RU" sz="1800"/>
        </a:p>
      </dgm:t>
    </dgm:pt>
    <dgm:pt modelId="{0596030C-A99D-4903-8F8B-6439635DEFB2}">
      <dgm:prSet custT="1"/>
      <dgm:spPr/>
      <dgm:t>
        <a:bodyPr/>
        <a:lstStyle/>
        <a:p>
          <a:r>
            <a:rPr lang="ru-RU" sz="1800" dirty="0" smtClean="0"/>
            <a:t>  Установление тесных контактов между младшим школьником и его родителями.</a:t>
          </a:r>
          <a:endParaRPr lang="ru-RU" sz="1800" dirty="0"/>
        </a:p>
      </dgm:t>
    </dgm:pt>
    <dgm:pt modelId="{CEE8D45F-EA6B-451E-A613-7D86D731BE5D}" type="parTrans" cxnId="{DBF4B1B1-776E-4463-ACD8-065827C1DFD4}">
      <dgm:prSet/>
      <dgm:spPr/>
      <dgm:t>
        <a:bodyPr/>
        <a:lstStyle/>
        <a:p>
          <a:endParaRPr lang="ru-RU" sz="1800"/>
        </a:p>
      </dgm:t>
    </dgm:pt>
    <dgm:pt modelId="{5704E4F6-8457-4007-AF49-45405AA0BB9A}" type="sibTrans" cxnId="{DBF4B1B1-776E-4463-ACD8-065827C1DFD4}">
      <dgm:prSet/>
      <dgm:spPr/>
      <dgm:t>
        <a:bodyPr/>
        <a:lstStyle/>
        <a:p>
          <a:endParaRPr lang="ru-RU" sz="1800"/>
        </a:p>
      </dgm:t>
    </dgm:pt>
    <dgm:pt modelId="{A7F57F94-6C30-4D98-93D3-4C2760AB77FF}">
      <dgm:prSet custT="1"/>
      <dgm:spPr/>
      <dgm:t>
        <a:bodyPr/>
        <a:lstStyle/>
        <a:p>
          <a:endParaRPr lang="ru-RU" sz="1800"/>
        </a:p>
      </dgm:t>
    </dgm:pt>
    <dgm:pt modelId="{93D6C05B-B9BE-4D91-9113-0F051056D034}" type="parTrans" cxnId="{AEBFD154-16A5-4C0D-B72A-72B75442F07F}">
      <dgm:prSet/>
      <dgm:spPr/>
      <dgm:t>
        <a:bodyPr/>
        <a:lstStyle/>
        <a:p>
          <a:endParaRPr lang="ru-RU" sz="1800"/>
        </a:p>
      </dgm:t>
    </dgm:pt>
    <dgm:pt modelId="{47C4D7E6-5EFF-4F1A-AE5B-42DB8FFF2570}" type="sibTrans" cxnId="{AEBFD154-16A5-4C0D-B72A-72B75442F07F}">
      <dgm:prSet/>
      <dgm:spPr/>
      <dgm:t>
        <a:bodyPr/>
        <a:lstStyle/>
        <a:p>
          <a:endParaRPr lang="ru-RU" sz="1800"/>
        </a:p>
      </dgm:t>
    </dgm:pt>
    <dgm:pt modelId="{84CAA2AC-8523-4B30-AD91-6832374A9D04}">
      <dgm:prSet custT="1"/>
      <dgm:spPr/>
      <dgm:t>
        <a:bodyPr/>
        <a:lstStyle/>
        <a:p>
          <a:r>
            <a:rPr lang="ru-RU" sz="1800" dirty="0" smtClean="0"/>
            <a:t>.  Выявление скрытых  возможностей и талантов учащихся.    </a:t>
          </a:r>
          <a:endParaRPr lang="ru-RU" sz="1800" dirty="0"/>
        </a:p>
      </dgm:t>
    </dgm:pt>
    <dgm:pt modelId="{4B78A785-1F5C-4927-933C-C51777146CE0}" type="parTrans" cxnId="{95934FFE-C756-44E4-B6CF-9CDD7E437349}">
      <dgm:prSet/>
      <dgm:spPr/>
      <dgm:t>
        <a:bodyPr/>
        <a:lstStyle/>
        <a:p>
          <a:endParaRPr lang="ru-RU" sz="1800"/>
        </a:p>
      </dgm:t>
    </dgm:pt>
    <dgm:pt modelId="{36E43045-9584-4099-820C-08052A4BA6A6}" type="sibTrans" cxnId="{95934FFE-C756-44E4-B6CF-9CDD7E437349}">
      <dgm:prSet/>
      <dgm:spPr/>
      <dgm:t>
        <a:bodyPr/>
        <a:lstStyle/>
        <a:p>
          <a:endParaRPr lang="ru-RU" sz="1800"/>
        </a:p>
      </dgm:t>
    </dgm:pt>
    <dgm:pt modelId="{831B6213-F7B1-4655-890E-04B77ABCCC47}" type="pres">
      <dgm:prSet presAssocID="{009B3C10-16FE-4A77-B96B-D49384C1D7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7E1786-7D73-4010-A8D9-8DEA0289A988}" type="pres">
      <dgm:prSet presAssocID="{F06DB148-B484-49C1-808B-8F89EAE34CC0}" presName="composite" presStyleCnt="0"/>
      <dgm:spPr/>
    </dgm:pt>
    <dgm:pt modelId="{A4580F8B-8B61-42FD-9B5A-4DD9C8624B14}" type="pres">
      <dgm:prSet presAssocID="{F06DB148-B484-49C1-808B-8F89EAE34CC0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70B4D-C163-4080-B11F-5B6E0518D786}" type="pres">
      <dgm:prSet presAssocID="{F06DB148-B484-49C1-808B-8F89EAE34CC0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AC1BC-909F-43D3-B7CB-8AEC31188FD1}" type="pres">
      <dgm:prSet presAssocID="{99A25C01-7616-4210-872E-74AA1B894552}" presName="sp" presStyleCnt="0"/>
      <dgm:spPr/>
    </dgm:pt>
    <dgm:pt modelId="{58787F0E-46CA-4281-8232-4019C1039A53}" type="pres">
      <dgm:prSet presAssocID="{3B040F0F-D8FF-4BFD-A346-9062C50AC18B}" presName="composite" presStyleCnt="0"/>
      <dgm:spPr/>
    </dgm:pt>
    <dgm:pt modelId="{0C814F5E-3C28-47A0-A160-B9247DDD7CA6}" type="pres">
      <dgm:prSet presAssocID="{3B040F0F-D8FF-4BFD-A346-9062C50AC18B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0CC43-D996-47B8-A579-1FE746549B77}" type="pres">
      <dgm:prSet presAssocID="{3B040F0F-D8FF-4BFD-A346-9062C50AC18B}" presName="descendantText" presStyleLbl="alignAcc1" presStyleIdx="1" presStyleCnt="7" custScaleY="94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E2D50-A53A-4AFA-AC90-D4910BE22FDF}" type="pres">
      <dgm:prSet presAssocID="{8F04089C-FCE6-4B6A-B3A4-DDB50D09A98E}" presName="sp" presStyleCnt="0"/>
      <dgm:spPr/>
    </dgm:pt>
    <dgm:pt modelId="{F39F7302-C778-4161-8442-1B9B423D382E}" type="pres">
      <dgm:prSet presAssocID="{F0791751-AF40-4837-AF58-2894B3DED4F2}" presName="composite" presStyleCnt="0"/>
      <dgm:spPr/>
    </dgm:pt>
    <dgm:pt modelId="{023BAA2A-05DE-4E3F-8A72-53C867A1D870}" type="pres">
      <dgm:prSet presAssocID="{F0791751-AF40-4837-AF58-2894B3DED4F2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D6ED1-D1B0-46BC-AAA4-387329368997}" type="pres">
      <dgm:prSet presAssocID="{F0791751-AF40-4837-AF58-2894B3DED4F2}" presName="descendantText" presStyleLbl="alignAcc1" presStyleIdx="2" presStyleCnt="7" custScaleY="109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7825C-18FD-4190-8F23-A3DD45BD0838}" type="pres">
      <dgm:prSet presAssocID="{49D98E40-46C4-4614-B514-7EA2537D4F6D}" presName="sp" presStyleCnt="0"/>
      <dgm:spPr/>
    </dgm:pt>
    <dgm:pt modelId="{328E27CC-BCCE-4072-8E69-80448C04293B}" type="pres">
      <dgm:prSet presAssocID="{61AF326F-3751-4C1D-A69E-617F89E70F21}" presName="composite" presStyleCnt="0"/>
      <dgm:spPr/>
    </dgm:pt>
    <dgm:pt modelId="{4D4282C5-DAE7-4DF6-9347-B186FAF4916F}" type="pres">
      <dgm:prSet presAssocID="{61AF326F-3751-4C1D-A69E-617F89E70F2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0CE56-66AB-461A-B5FB-7066997BFA96}" type="pres">
      <dgm:prSet presAssocID="{61AF326F-3751-4C1D-A69E-617F89E70F21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29189-61B6-4989-904F-72A28A068D9A}" type="pres">
      <dgm:prSet presAssocID="{0BD46E16-4A35-472D-BCE0-ADE59592C053}" presName="sp" presStyleCnt="0"/>
      <dgm:spPr/>
    </dgm:pt>
    <dgm:pt modelId="{598B7E2C-3DA5-49E4-8D33-8DA021DA81BF}" type="pres">
      <dgm:prSet presAssocID="{0CFAAB77-9960-4187-9971-8F5CA05E7ADE}" presName="composite" presStyleCnt="0"/>
      <dgm:spPr/>
    </dgm:pt>
    <dgm:pt modelId="{520BECFC-8AD8-4B8E-B814-147D89B6B8A0}" type="pres">
      <dgm:prSet presAssocID="{0CFAAB77-9960-4187-9971-8F5CA05E7ADE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0CC5E-DDD6-418B-8D6A-6D4EA8B7278D}" type="pres">
      <dgm:prSet presAssocID="{0CFAAB77-9960-4187-9971-8F5CA05E7ADE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73987-784E-49FA-BE5F-33C91D3581FB}" type="pres">
      <dgm:prSet presAssocID="{59D72BC1-8F7E-4197-B1C1-12095587CD5B}" presName="sp" presStyleCnt="0"/>
      <dgm:spPr/>
    </dgm:pt>
    <dgm:pt modelId="{1653664A-D5F1-4E78-9BD2-04CC122880AC}" type="pres">
      <dgm:prSet presAssocID="{1461CA5F-3321-44B9-9A58-193E227350AE}" presName="composite" presStyleCnt="0"/>
      <dgm:spPr/>
    </dgm:pt>
    <dgm:pt modelId="{D5478803-B574-4F34-8DFD-5216B589389D}" type="pres">
      <dgm:prSet presAssocID="{1461CA5F-3321-44B9-9A58-193E227350AE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04C44-8164-40A7-9B99-8EF329EF0B13}" type="pres">
      <dgm:prSet presAssocID="{1461CA5F-3321-44B9-9A58-193E227350AE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2A733-5063-42F1-92A6-4CE3E488AE43}" type="pres">
      <dgm:prSet presAssocID="{2B4CB84B-8B8A-48D1-9336-94259F35652F}" presName="sp" presStyleCnt="0"/>
      <dgm:spPr/>
    </dgm:pt>
    <dgm:pt modelId="{1195075D-F5D2-4DAD-AF92-55FB7D1EB8E5}" type="pres">
      <dgm:prSet presAssocID="{A7F57F94-6C30-4D98-93D3-4C2760AB77FF}" presName="composite" presStyleCnt="0"/>
      <dgm:spPr/>
    </dgm:pt>
    <dgm:pt modelId="{39292298-B51A-45D5-8810-1FF3232F4282}" type="pres">
      <dgm:prSet presAssocID="{A7F57F94-6C30-4D98-93D3-4C2760AB77FF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93E9FE-EB7D-4D99-A31C-CD2AFA7B59A9}" type="pres">
      <dgm:prSet presAssocID="{A7F57F94-6C30-4D98-93D3-4C2760AB77FF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B0A6E5-F690-47EE-A5C6-72FFA37229C0}" srcId="{3B040F0F-D8FF-4BFD-A346-9062C50AC18B}" destId="{C2CB28AD-5BB1-4847-A4AA-2AF0A63DB12C}" srcOrd="0" destOrd="0" parTransId="{E584A5D0-D67E-4EBA-8BE4-7D8B5396B110}" sibTransId="{E2495CED-69EB-44D5-B3B5-2754DC33D74B}"/>
    <dgm:cxn modelId="{D7784433-1F51-4229-8166-0FD93D856171}" type="presOf" srcId="{DB10DC2B-2269-466A-96DC-CA1738C4CFE9}" destId="{B25D6ED1-D1B0-46BC-AAA4-387329368997}" srcOrd="0" destOrd="0" presId="urn:microsoft.com/office/officeart/2005/8/layout/chevron2"/>
    <dgm:cxn modelId="{658071ED-7938-4B83-892B-33D1E69B5D3D}" type="presOf" srcId="{ABF2885C-EF23-41F3-B41B-A75F8C985260}" destId="{12E0CC5E-DDD6-418B-8D6A-6D4EA8B7278D}" srcOrd="0" destOrd="0" presId="urn:microsoft.com/office/officeart/2005/8/layout/chevron2"/>
    <dgm:cxn modelId="{95934FFE-C756-44E4-B6CF-9CDD7E437349}" srcId="{A7F57F94-6C30-4D98-93D3-4C2760AB77FF}" destId="{84CAA2AC-8523-4B30-AD91-6832374A9D04}" srcOrd="0" destOrd="0" parTransId="{4B78A785-1F5C-4927-933C-C51777146CE0}" sibTransId="{36E43045-9584-4099-820C-08052A4BA6A6}"/>
    <dgm:cxn modelId="{3A060CE8-E747-4D1D-8380-B5E19A614CF1}" srcId="{0CFAAB77-9960-4187-9971-8F5CA05E7ADE}" destId="{ABF2885C-EF23-41F3-B41B-A75F8C985260}" srcOrd="0" destOrd="0" parTransId="{D0294C05-D140-49FB-9B85-208BFD15A1C6}" sibTransId="{330051EE-8D3C-46E1-AE90-AB099CDBB3F2}"/>
    <dgm:cxn modelId="{ED83F512-D03B-410D-AC5A-55170D1C71F1}" type="presOf" srcId="{61AF326F-3751-4C1D-A69E-617F89E70F21}" destId="{4D4282C5-DAE7-4DF6-9347-B186FAF4916F}" srcOrd="0" destOrd="0" presId="urn:microsoft.com/office/officeart/2005/8/layout/chevron2"/>
    <dgm:cxn modelId="{30800630-5156-4CF7-A123-959A32A0C897}" srcId="{009B3C10-16FE-4A77-B96B-D49384C1D7CA}" destId="{1461CA5F-3321-44B9-9A58-193E227350AE}" srcOrd="5" destOrd="0" parTransId="{9A1A38EB-024D-4221-AD44-149C8FD83D97}" sibTransId="{2B4CB84B-8B8A-48D1-9336-94259F35652F}"/>
    <dgm:cxn modelId="{DBF4B1B1-776E-4463-ACD8-065827C1DFD4}" srcId="{1461CA5F-3321-44B9-9A58-193E227350AE}" destId="{0596030C-A99D-4903-8F8B-6439635DEFB2}" srcOrd="0" destOrd="0" parTransId="{CEE8D45F-EA6B-451E-A613-7D86D731BE5D}" sibTransId="{5704E4F6-8457-4007-AF49-45405AA0BB9A}"/>
    <dgm:cxn modelId="{11CD208F-2EF0-4A6A-96C0-CD302B7A5AC2}" type="presOf" srcId="{3B040F0F-D8FF-4BFD-A346-9062C50AC18B}" destId="{0C814F5E-3C28-47A0-A160-B9247DDD7CA6}" srcOrd="0" destOrd="0" presId="urn:microsoft.com/office/officeart/2005/8/layout/chevron2"/>
    <dgm:cxn modelId="{EE3F2A28-F5B6-4B40-A1AB-E61976A51502}" srcId="{009B3C10-16FE-4A77-B96B-D49384C1D7CA}" destId="{F0791751-AF40-4837-AF58-2894B3DED4F2}" srcOrd="2" destOrd="0" parTransId="{2F08BAC0-498B-48CA-BB01-4D4504FDAFE3}" sibTransId="{49D98E40-46C4-4614-B514-7EA2537D4F6D}"/>
    <dgm:cxn modelId="{89C54AFE-638D-4E8F-8209-91C20A3793FE}" srcId="{009B3C10-16FE-4A77-B96B-D49384C1D7CA}" destId="{61AF326F-3751-4C1D-A69E-617F89E70F21}" srcOrd="3" destOrd="0" parTransId="{AA76C630-5C92-43EF-A11C-FF367CAF43AE}" sibTransId="{0BD46E16-4A35-472D-BCE0-ADE59592C053}"/>
    <dgm:cxn modelId="{7B8E7536-F382-4149-8F61-ED118D44CB7B}" srcId="{61AF326F-3751-4C1D-A69E-617F89E70F21}" destId="{7BD1F7C0-1293-468A-AC8A-1872CA4CFC82}" srcOrd="0" destOrd="0" parTransId="{C0D76A5F-A891-4F2E-9A01-E4D4636C0666}" sibTransId="{E2EA429E-FD9F-4606-871B-F7CC4BB1B68F}"/>
    <dgm:cxn modelId="{6A53CC99-D468-4251-8443-347352D856EA}" type="presOf" srcId="{F06DB148-B484-49C1-808B-8F89EAE34CC0}" destId="{A4580F8B-8B61-42FD-9B5A-4DD9C8624B14}" srcOrd="0" destOrd="0" presId="urn:microsoft.com/office/officeart/2005/8/layout/chevron2"/>
    <dgm:cxn modelId="{A61E1252-D83A-4768-892D-54854DACFB57}" srcId="{F06DB148-B484-49C1-808B-8F89EAE34CC0}" destId="{AF359537-BD88-4AAF-A512-BE3C49BDEB4A}" srcOrd="0" destOrd="0" parTransId="{BB9349C1-5CC0-44CD-82F3-C0F3E12CEF2D}" sibTransId="{8EFB9A47-875F-4579-8C92-4879BCE1C6EA}"/>
    <dgm:cxn modelId="{AEBFD154-16A5-4C0D-B72A-72B75442F07F}" srcId="{009B3C10-16FE-4A77-B96B-D49384C1D7CA}" destId="{A7F57F94-6C30-4D98-93D3-4C2760AB77FF}" srcOrd="6" destOrd="0" parTransId="{93D6C05B-B9BE-4D91-9113-0F051056D034}" sibTransId="{47C4D7E6-5EFF-4F1A-AE5B-42DB8FFF2570}"/>
    <dgm:cxn modelId="{1E278E42-94DA-4422-BB4E-D8FE5DAD9EB9}" type="presOf" srcId="{AF359537-BD88-4AAF-A512-BE3C49BDEB4A}" destId="{F6470B4D-C163-4080-B11F-5B6E0518D786}" srcOrd="0" destOrd="0" presId="urn:microsoft.com/office/officeart/2005/8/layout/chevron2"/>
    <dgm:cxn modelId="{1013D413-573D-4C6A-A918-FA9B49AA37FE}" type="presOf" srcId="{009B3C10-16FE-4A77-B96B-D49384C1D7CA}" destId="{831B6213-F7B1-4655-890E-04B77ABCCC47}" srcOrd="0" destOrd="0" presId="urn:microsoft.com/office/officeart/2005/8/layout/chevron2"/>
    <dgm:cxn modelId="{6136E037-2A85-4D2F-830B-D94BCCD18B50}" type="presOf" srcId="{F0791751-AF40-4837-AF58-2894B3DED4F2}" destId="{023BAA2A-05DE-4E3F-8A72-53C867A1D870}" srcOrd="0" destOrd="0" presId="urn:microsoft.com/office/officeart/2005/8/layout/chevron2"/>
    <dgm:cxn modelId="{5F7943F4-975A-4DC3-AC8C-91681815BE54}" type="presOf" srcId="{84CAA2AC-8523-4B30-AD91-6832374A9D04}" destId="{4E93E9FE-EB7D-4D99-A31C-CD2AFA7B59A9}" srcOrd="0" destOrd="0" presId="urn:microsoft.com/office/officeart/2005/8/layout/chevron2"/>
    <dgm:cxn modelId="{C97BE113-3C34-4A75-864C-3846E3C4572B}" type="presOf" srcId="{7BD1F7C0-1293-468A-AC8A-1872CA4CFC82}" destId="{8A50CE56-66AB-461A-B5FB-7066997BFA96}" srcOrd="0" destOrd="0" presId="urn:microsoft.com/office/officeart/2005/8/layout/chevron2"/>
    <dgm:cxn modelId="{A1401BC0-9560-4089-9DF4-48E69BE5550C}" type="presOf" srcId="{1461CA5F-3321-44B9-9A58-193E227350AE}" destId="{D5478803-B574-4F34-8DFD-5216B589389D}" srcOrd="0" destOrd="0" presId="urn:microsoft.com/office/officeart/2005/8/layout/chevron2"/>
    <dgm:cxn modelId="{4BCBAFA2-170B-453D-AEFC-A507FF4C9B63}" type="presOf" srcId="{0CFAAB77-9960-4187-9971-8F5CA05E7ADE}" destId="{520BECFC-8AD8-4B8E-B814-147D89B6B8A0}" srcOrd="0" destOrd="0" presId="urn:microsoft.com/office/officeart/2005/8/layout/chevron2"/>
    <dgm:cxn modelId="{90C05C5C-FFC7-4699-88FC-CE87F5CBB65F}" srcId="{009B3C10-16FE-4A77-B96B-D49384C1D7CA}" destId="{0CFAAB77-9960-4187-9971-8F5CA05E7ADE}" srcOrd="4" destOrd="0" parTransId="{5433E3F7-27EF-4FDE-8D62-9748C1216FB9}" sibTransId="{59D72BC1-8F7E-4197-B1C1-12095587CD5B}"/>
    <dgm:cxn modelId="{0658DAE1-523C-4CEC-AB3F-7CA82DC94DD6}" srcId="{009B3C10-16FE-4A77-B96B-D49384C1D7CA}" destId="{3B040F0F-D8FF-4BFD-A346-9062C50AC18B}" srcOrd="1" destOrd="0" parTransId="{E0853F4D-C4A3-41F0-A67E-F7A2FA72B47D}" sibTransId="{8F04089C-FCE6-4B6A-B3A4-DDB50D09A98E}"/>
    <dgm:cxn modelId="{C6B1E10B-19BF-4DBC-9C25-29FE13E60A91}" srcId="{009B3C10-16FE-4A77-B96B-D49384C1D7CA}" destId="{F06DB148-B484-49C1-808B-8F89EAE34CC0}" srcOrd="0" destOrd="0" parTransId="{F192C36D-2610-4C8A-ABC4-19B14837129D}" sibTransId="{99A25C01-7616-4210-872E-74AA1B894552}"/>
    <dgm:cxn modelId="{4B4391EE-E230-4D79-AD63-2836B04D5E34}" srcId="{F0791751-AF40-4837-AF58-2894B3DED4F2}" destId="{DB10DC2B-2269-466A-96DC-CA1738C4CFE9}" srcOrd="0" destOrd="0" parTransId="{B1E1277F-4EBB-426E-9ED0-379FB98B205F}" sibTransId="{D104ECE5-B9DA-43D6-A116-6C05DA62B695}"/>
    <dgm:cxn modelId="{5394EAEA-F179-419C-9429-DA75A9F80994}" type="presOf" srcId="{0596030C-A99D-4903-8F8B-6439635DEFB2}" destId="{F9204C44-8164-40A7-9B99-8EF329EF0B13}" srcOrd="0" destOrd="0" presId="urn:microsoft.com/office/officeart/2005/8/layout/chevron2"/>
    <dgm:cxn modelId="{8C70825A-A107-47E7-9C98-B779C72D69F5}" type="presOf" srcId="{C2CB28AD-5BB1-4847-A4AA-2AF0A63DB12C}" destId="{4B30CC43-D996-47B8-A579-1FE746549B77}" srcOrd="0" destOrd="0" presId="urn:microsoft.com/office/officeart/2005/8/layout/chevron2"/>
    <dgm:cxn modelId="{A3257F52-42DB-4983-A810-39AD56B40BE4}" type="presOf" srcId="{A7F57F94-6C30-4D98-93D3-4C2760AB77FF}" destId="{39292298-B51A-45D5-8810-1FF3232F4282}" srcOrd="0" destOrd="0" presId="urn:microsoft.com/office/officeart/2005/8/layout/chevron2"/>
    <dgm:cxn modelId="{9C432335-41CE-4018-B5CD-4BDD30F87ABD}" type="presParOf" srcId="{831B6213-F7B1-4655-890E-04B77ABCCC47}" destId="{197E1786-7D73-4010-A8D9-8DEA0289A988}" srcOrd="0" destOrd="0" presId="urn:microsoft.com/office/officeart/2005/8/layout/chevron2"/>
    <dgm:cxn modelId="{23E0D38A-F9F3-463D-8E27-2E3654CF1C46}" type="presParOf" srcId="{197E1786-7D73-4010-A8D9-8DEA0289A988}" destId="{A4580F8B-8B61-42FD-9B5A-4DD9C8624B14}" srcOrd="0" destOrd="0" presId="urn:microsoft.com/office/officeart/2005/8/layout/chevron2"/>
    <dgm:cxn modelId="{3C843815-97E5-442E-A3C1-B554E238CAD8}" type="presParOf" srcId="{197E1786-7D73-4010-A8D9-8DEA0289A988}" destId="{F6470B4D-C163-4080-B11F-5B6E0518D786}" srcOrd="1" destOrd="0" presId="urn:microsoft.com/office/officeart/2005/8/layout/chevron2"/>
    <dgm:cxn modelId="{537A6FE5-8CE1-4898-BB06-FBCE2392F807}" type="presParOf" srcId="{831B6213-F7B1-4655-890E-04B77ABCCC47}" destId="{488AC1BC-909F-43D3-B7CB-8AEC31188FD1}" srcOrd="1" destOrd="0" presId="urn:microsoft.com/office/officeart/2005/8/layout/chevron2"/>
    <dgm:cxn modelId="{B0269D7A-B094-4B2D-AD3E-332450C72CA5}" type="presParOf" srcId="{831B6213-F7B1-4655-890E-04B77ABCCC47}" destId="{58787F0E-46CA-4281-8232-4019C1039A53}" srcOrd="2" destOrd="0" presId="urn:microsoft.com/office/officeart/2005/8/layout/chevron2"/>
    <dgm:cxn modelId="{A6DB0C81-3196-4088-B408-F522E7835096}" type="presParOf" srcId="{58787F0E-46CA-4281-8232-4019C1039A53}" destId="{0C814F5E-3C28-47A0-A160-B9247DDD7CA6}" srcOrd="0" destOrd="0" presId="urn:microsoft.com/office/officeart/2005/8/layout/chevron2"/>
    <dgm:cxn modelId="{A4C53BE9-F7A7-420B-82F9-A19A9710B83A}" type="presParOf" srcId="{58787F0E-46CA-4281-8232-4019C1039A53}" destId="{4B30CC43-D996-47B8-A579-1FE746549B77}" srcOrd="1" destOrd="0" presId="urn:microsoft.com/office/officeart/2005/8/layout/chevron2"/>
    <dgm:cxn modelId="{993E4B1F-AB66-4CD4-BD7F-109C891F20C8}" type="presParOf" srcId="{831B6213-F7B1-4655-890E-04B77ABCCC47}" destId="{9B8E2D50-A53A-4AFA-AC90-D4910BE22FDF}" srcOrd="3" destOrd="0" presId="urn:microsoft.com/office/officeart/2005/8/layout/chevron2"/>
    <dgm:cxn modelId="{0A87E4B6-75B5-48AB-9033-F34B7696A255}" type="presParOf" srcId="{831B6213-F7B1-4655-890E-04B77ABCCC47}" destId="{F39F7302-C778-4161-8442-1B9B423D382E}" srcOrd="4" destOrd="0" presId="urn:microsoft.com/office/officeart/2005/8/layout/chevron2"/>
    <dgm:cxn modelId="{4775FA61-0B06-4EE9-B0FB-2707C4D8A591}" type="presParOf" srcId="{F39F7302-C778-4161-8442-1B9B423D382E}" destId="{023BAA2A-05DE-4E3F-8A72-53C867A1D870}" srcOrd="0" destOrd="0" presId="urn:microsoft.com/office/officeart/2005/8/layout/chevron2"/>
    <dgm:cxn modelId="{A1040B42-6F1C-4E3C-85CA-FE491C026B3C}" type="presParOf" srcId="{F39F7302-C778-4161-8442-1B9B423D382E}" destId="{B25D6ED1-D1B0-46BC-AAA4-387329368997}" srcOrd="1" destOrd="0" presId="urn:microsoft.com/office/officeart/2005/8/layout/chevron2"/>
    <dgm:cxn modelId="{1D2EC419-F1FD-46F3-956B-4C6F41DFCD3E}" type="presParOf" srcId="{831B6213-F7B1-4655-890E-04B77ABCCC47}" destId="{5537825C-18FD-4190-8F23-A3DD45BD0838}" srcOrd="5" destOrd="0" presId="urn:microsoft.com/office/officeart/2005/8/layout/chevron2"/>
    <dgm:cxn modelId="{0E4FE377-56D3-465A-B85B-D844F1248F0F}" type="presParOf" srcId="{831B6213-F7B1-4655-890E-04B77ABCCC47}" destId="{328E27CC-BCCE-4072-8E69-80448C04293B}" srcOrd="6" destOrd="0" presId="urn:microsoft.com/office/officeart/2005/8/layout/chevron2"/>
    <dgm:cxn modelId="{8640606B-DDE5-494B-84D7-F558749FA0DC}" type="presParOf" srcId="{328E27CC-BCCE-4072-8E69-80448C04293B}" destId="{4D4282C5-DAE7-4DF6-9347-B186FAF4916F}" srcOrd="0" destOrd="0" presId="urn:microsoft.com/office/officeart/2005/8/layout/chevron2"/>
    <dgm:cxn modelId="{C927F937-035A-40CE-BD22-01D93E8618C2}" type="presParOf" srcId="{328E27CC-BCCE-4072-8E69-80448C04293B}" destId="{8A50CE56-66AB-461A-B5FB-7066997BFA96}" srcOrd="1" destOrd="0" presId="urn:microsoft.com/office/officeart/2005/8/layout/chevron2"/>
    <dgm:cxn modelId="{DE8F4B97-D4DD-49F8-B45D-22CE190789CE}" type="presParOf" srcId="{831B6213-F7B1-4655-890E-04B77ABCCC47}" destId="{CA829189-61B6-4989-904F-72A28A068D9A}" srcOrd="7" destOrd="0" presId="urn:microsoft.com/office/officeart/2005/8/layout/chevron2"/>
    <dgm:cxn modelId="{DE46E84D-C542-4C9E-9625-8F5D6B68C8A6}" type="presParOf" srcId="{831B6213-F7B1-4655-890E-04B77ABCCC47}" destId="{598B7E2C-3DA5-49E4-8D33-8DA021DA81BF}" srcOrd="8" destOrd="0" presId="urn:microsoft.com/office/officeart/2005/8/layout/chevron2"/>
    <dgm:cxn modelId="{816E22C1-31A4-45B9-B1FA-D4AB0B459858}" type="presParOf" srcId="{598B7E2C-3DA5-49E4-8D33-8DA021DA81BF}" destId="{520BECFC-8AD8-4B8E-B814-147D89B6B8A0}" srcOrd="0" destOrd="0" presId="urn:microsoft.com/office/officeart/2005/8/layout/chevron2"/>
    <dgm:cxn modelId="{A13C9074-9B02-4BCF-BA9B-71F9EF23D991}" type="presParOf" srcId="{598B7E2C-3DA5-49E4-8D33-8DA021DA81BF}" destId="{12E0CC5E-DDD6-418B-8D6A-6D4EA8B7278D}" srcOrd="1" destOrd="0" presId="urn:microsoft.com/office/officeart/2005/8/layout/chevron2"/>
    <dgm:cxn modelId="{E098F196-6499-4D18-BFE5-6DA63300F311}" type="presParOf" srcId="{831B6213-F7B1-4655-890E-04B77ABCCC47}" destId="{51273987-784E-49FA-BE5F-33C91D3581FB}" srcOrd="9" destOrd="0" presId="urn:microsoft.com/office/officeart/2005/8/layout/chevron2"/>
    <dgm:cxn modelId="{A1861602-063D-458C-B67B-D45D16C69B5F}" type="presParOf" srcId="{831B6213-F7B1-4655-890E-04B77ABCCC47}" destId="{1653664A-D5F1-4E78-9BD2-04CC122880AC}" srcOrd="10" destOrd="0" presId="urn:microsoft.com/office/officeart/2005/8/layout/chevron2"/>
    <dgm:cxn modelId="{4C862A5A-0CFB-4B24-8818-1A6B4B778655}" type="presParOf" srcId="{1653664A-D5F1-4E78-9BD2-04CC122880AC}" destId="{D5478803-B574-4F34-8DFD-5216B589389D}" srcOrd="0" destOrd="0" presId="urn:microsoft.com/office/officeart/2005/8/layout/chevron2"/>
    <dgm:cxn modelId="{45250666-A528-4EAF-B13C-7C266BCEB51F}" type="presParOf" srcId="{1653664A-D5F1-4E78-9BD2-04CC122880AC}" destId="{F9204C44-8164-40A7-9B99-8EF329EF0B13}" srcOrd="1" destOrd="0" presId="urn:microsoft.com/office/officeart/2005/8/layout/chevron2"/>
    <dgm:cxn modelId="{052D89D5-9A63-40A7-8678-5ECE349532CC}" type="presParOf" srcId="{831B6213-F7B1-4655-890E-04B77ABCCC47}" destId="{8D32A733-5063-42F1-92A6-4CE3E488AE43}" srcOrd="11" destOrd="0" presId="urn:microsoft.com/office/officeart/2005/8/layout/chevron2"/>
    <dgm:cxn modelId="{F12413CA-964B-4ABC-A6EF-99BCFCBF38DE}" type="presParOf" srcId="{831B6213-F7B1-4655-890E-04B77ABCCC47}" destId="{1195075D-F5D2-4DAD-AF92-55FB7D1EB8E5}" srcOrd="12" destOrd="0" presId="urn:microsoft.com/office/officeart/2005/8/layout/chevron2"/>
    <dgm:cxn modelId="{99B05B46-3FF0-493B-AE76-D841F1886E26}" type="presParOf" srcId="{1195075D-F5D2-4DAD-AF92-55FB7D1EB8E5}" destId="{39292298-B51A-45D5-8810-1FF3232F4282}" srcOrd="0" destOrd="0" presId="urn:microsoft.com/office/officeart/2005/8/layout/chevron2"/>
    <dgm:cxn modelId="{C52ED807-5C58-417D-956E-F7C3EB0ACD77}" type="presParOf" srcId="{1195075D-F5D2-4DAD-AF92-55FB7D1EB8E5}" destId="{4E93E9FE-EB7D-4D99-A31C-CD2AFA7B59A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945059-4154-47C1-BCA2-7D152359FD3E}" type="doc">
      <dgm:prSet loTypeId="urn:microsoft.com/office/officeart/2005/8/layout/chevron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93927EF-91DE-48C4-828B-D4A2E2143426}">
      <dgm:prSet phldrT="[Текст]" phldr="1" custT="1"/>
      <dgm:spPr/>
      <dgm:t>
        <a:bodyPr/>
        <a:lstStyle/>
        <a:p>
          <a:endParaRPr lang="ru-RU" sz="2800"/>
        </a:p>
      </dgm:t>
    </dgm:pt>
    <dgm:pt modelId="{38F21E26-697A-406D-8E9F-8EC72665ABCA}" type="parTrans" cxnId="{BA551DA1-338E-485D-90D0-C91FF99424D3}">
      <dgm:prSet/>
      <dgm:spPr/>
      <dgm:t>
        <a:bodyPr/>
        <a:lstStyle/>
        <a:p>
          <a:endParaRPr lang="ru-RU" sz="2800"/>
        </a:p>
      </dgm:t>
    </dgm:pt>
    <dgm:pt modelId="{EA02BED7-57BD-4980-9634-722F0F22B93B}" type="sibTrans" cxnId="{BA551DA1-338E-485D-90D0-C91FF99424D3}">
      <dgm:prSet/>
      <dgm:spPr/>
      <dgm:t>
        <a:bodyPr/>
        <a:lstStyle/>
        <a:p>
          <a:endParaRPr lang="ru-RU" sz="2800"/>
        </a:p>
      </dgm:t>
    </dgm:pt>
    <dgm:pt modelId="{7768782B-0168-4B37-86E4-BE90885DBAC3}">
      <dgm:prSet phldrT="[Текст]" custT="1"/>
      <dgm:spPr/>
      <dgm:t>
        <a:bodyPr/>
        <a:lstStyle/>
        <a:p>
          <a:r>
            <a:rPr lang="ru-RU" sz="2800" dirty="0" smtClean="0"/>
            <a:t>Оформление,  </a:t>
          </a:r>
          <a:r>
            <a:rPr lang="ru-RU" sz="2800" u="none" dirty="0" smtClean="0"/>
            <a:t>отправка работ.  </a:t>
          </a:r>
          <a:endParaRPr lang="ru-RU" sz="2800" u="none" dirty="0"/>
        </a:p>
      </dgm:t>
    </dgm:pt>
    <dgm:pt modelId="{ED3F813C-A738-4F93-BE36-CE2FA51CEC7D}" type="parTrans" cxnId="{658A355A-FB73-4860-ABFC-D96FF09C35A6}">
      <dgm:prSet/>
      <dgm:spPr/>
      <dgm:t>
        <a:bodyPr/>
        <a:lstStyle/>
        <a:p>
          <a:endParaRPr lang="ru-RU" sz="2800"/>
        </a:p>
      </dgm:t>
    </dgm:pt>
    <dgm:pt modelId="{EB33137B-3C84-4193-95B0-B6F0DF482E30}" type="sibTrans" cxnId="{658A355A-FB73-4860-ABFC-D96FF09C35A6}">
      <dgm:prSet/>
      <dgm:spPr/>
      <dgm:t>
        <a:bodyPr/>
        <a:lstStyle/>
        <a:p>
          <a:endParaRPr lang="ru-RU" sz="2800"/>
        </a:p>
      </dgm:t>
    </dgm:pt>
    <dgm:pt modelId="{01406230-148A-43A6-888A-1237093B5CF6}">
      <dgm:prSet phldrT="[Текст]" phldr="1" custT="1"/>
      <dgm:spPr/>
      <dgm:t>
        <a:bodyPr/>
        <a:lstStyle/>
        <a:p>
          <a:endParaRPr lang="ru-RU" sz="2800"/>
        </a:p>
      </dgm:t>
    </dgm:pt>
    <dgm:pt modelId="{0D6EAE5B-0C29-4F6A-89BE-D3C304769979}" type="parTrans" cxnId="{0134FC14-6861-4B9F-809F-DD99030DFC4F}">
      <dgm:prSet/>
      <dgm:spPr/>
      <dgm:t>
        <a:bodyPr/>
        <a:lstStyle/>
        <a:p>
          <a:endParaRPr lang="ru-RU" sz="2800"/>
        </a:p>
      </dgm:t>
    </dgm:pt>
    <dgm:pt modelId="{5A862DF0-231B-4AF3-BA42-3708592B2396}" type="sibTrans" cxnId="{0134FC14-6861-4B9F-809F-DD99030DFC4F}">
      <dgm:prSet/>
      <dgm:spPr/>
      <dgm:t>
        <a:bodyPr/>
        <a:lstStyle/>
        <a:p>
          <a:endParaRPr lang="ru-RU" sz="2800"/>
        </a:p>
      </dgm:t>
    </dgm:pt>
    <dgm:pt modelId="{C824FA9F-D628-4FD8-9480-9B1E0D846C34}">
      <dgm:prSet phldrT="[Текст]" phldr="1" custT="1"/>
      <dgm:spPr/>
      <dgm:t>
        <a:bodyPr/>
        <a:lstStyle/>
        <a:p>
          <a:endParaRPr lang="ru-RU" sz="2800"/>
        </a:p>
      </dgm:t>
    </dgm:pt>
    <dgm:pt modelId="{ABEA7E52-8ECA-41EF-AD2E-6E86E719B964}" type="parTrans" cxnId="{42261943-FE0B-4F45-888E-A619A33568F9}">
      <dgm:prSet/>
      <dgm:spPr/>
      <dgm:t>
        <a:bodyPr/>
        <a:lstStyle/>
        <a:p>
          <a:endParaRPr lang="ru-RU" sz="2800"/>
        </a:p>
      </dgm:t>
    </dgm:pt>
    <dgm:pt modelId="{E9CCACFE-88B5-4803-9066-1184A3F8042C}" type="sibTrans" cxnId="{42261943-FE0B-4F45-888E-A619A33568F9}">
      <dgm:prSet/>
      <dgm:spPr/>
      <dgm:t>
        <a:bodyPr/>
        <a:lstStyle/>
        <a:p>
          <a:endParaRPr lang="ru-RU" sz="2800"/>
        </a:p>
      </dgm:t>
    </dgm:pt>
    <dgm:pt modelId="{3C6C4341-6532-4495-A330-3F3226FC859E}">
      <dgm:prSet custT="1"/>
      <dgm:spPr/>
      <dgm:t>
        <a:bodyPr/>
        <a:lstStyle/>
        <a:p>
          <a:r>
            <a:rPr lang="ru-RU" sz="2800" u="none" dirty="0" smtClean="0"/>
            <a:t> Финансовая проблема.</a:t>
          </a:r>
          <a:endParaRPr lang="ru-RU" sz="2800" u="none" dirty="0"/>
        </a:p>
      </dgm:t>
    </dgm:pt>
    <dgm:pt modelId="{CEB79DF0-C642-449D-92FC-AFB6E5E16F60}" type="parTrans" cxnId="{E355D695-3E7C-4117-8543-CC89B0170E1C}">
      <dgm:prSet/>
      <dgm:spPr/>
      <dgm:t>
        <a:bodyPr/>
        <a:lstStyle/>
        <a:p>
          <a:endParaRPr lang="ru-RU" sz="2800"/>
        </a:p>
      </dgm:t>
    </dgm:pt>
    <dgm:pt modelId="{C22D44AD-CAEE-42C5-A6D4-F7EAFF916FA4}" type="sibTrans" cxnId="{E355D695-3E7C-4117-8543-CC89B0170E1C}">
      <dgm:prSet/>
      <dgm:spPr/>
      <dgm:t>
        <a:bodyPr/>
        <a:lstStyle/>
        <a:p>
          <a:endParaRPr lang="ru-RU" sz="2800"/>
        </a:p>
      </dgm:t>
    </dgm:pt>
    <dgm:pt modelId="{94BA8892-2669-44F8-925B-BBC1CA37A922}">
      <dgm:prSet custT="1"/>
      <dgm:spPr/>
      <dgm:t>
        <a:bodyPr/>
        <a:lstStyle/>
        <a:p>
          <a:r>
            <a:rPr lang="ru-RU" sz="2800" u="none" dirty="0" smtClean="0"/>
            <a:t>Получение сертификатов, дипломов. </a:t>
          </a:r>
          <a:r>
            <a:rPr lang="ru-RU" sz="2800" b="1" u="none" dirty="0" smtClean="0"/>
            <a:t>  </a:t>
          </a:r>
          <a:endParaRPr lang="ru-RU" sz="2800" u="none" dirty="0"/>
        </a:p>
      </dgm:t>
    </dgm:pt>
    <dgm:pt modelId="{EF7E5BCA-60C9-4D74-A60E-2553DE897C6B}" type="parTrans" cxnId="{A53251B2-22BA-4F0E-A5FF-9E17A8C1464A}">
      <dgm:prSet/>
      <dgm:spPr/>
      <dgm:t>
        <a:bodyPr/>
        <a:lstStyle/>
        <a:p>
          <a:endParaRPr lang="ru-RU" sz="2800"/>
        </a:p>
      </dgm:t>
    </dgm:pt>
    <dgm:pt modelId="{2D55B7FE-6BCB-4856-9D72-5BEBBA31DC3B}" type="sibTrans" cxnId="{A53251B2-22BA-4F0E-A5FF-9E17A8C1464A}">
      <dgm:prSet/>
      <dgm:spPr/>
      <dgm:t>
        <a:bodyPr/>
        <a:lstStyle/>
        <a:p>
          <a:endParaRPr lang="ru-RU" sz="2800"/>
        </a:p>
      </dgm:t>
    </dgm:pt>
    <dgm:pt modelId="{BC462435-4BFD-434F-8939-EA4B850E950B}" type="pres">
      <dgm:prSet presAssocID="{88945059-4154-47C1-BCA2-7D152359FD3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313D14-3CBB-499A-9BAC-F3E295155022}" type="pres">
      <dgm:prSet presAssocID="{693927EF-91DE-48C4-828B-D4A2E2143426}" presName="composite" presStyleCnt="0"/>
      <dgm:spPr/>
    </dgm:pt>
    <dgm:pt modelId="{1382D4FC-C640-45C7-ABEC-4FAD0AA40D2B}" type="pres">
      <dgm:prSet presAssocID="{693927EF-91DE-48C4-828B-D4A2E214342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DDD50-D318-4D65-AD31-233C7BEB4920}" type="pres">
      <dgm:prSet presAssocID="{693927EF-91DE-48C4-828B-D4A2E214342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73E4C-E638-4C5A-8461-4878B6080E66}" type="pres">
      <dgm:prSet presAssocID="{EA02BED7-57BD-4980-9634-722F0F22B93B}" presName="sp" presStyleCnt="0"/>
      <dgm:spPr/>
    </dgm:pt>
    <dgm:pt modelId="{B8C50C47-8FF9-4A35-8223-A9902CAA0466}" type="pres">
      <dgm:prSet presAssocID="{01406230-148A-43A6-888A-1237093B5CF6}" presName="composite" presStyleCnt="0"/>
      <dgm:spPr/>
    </dgm:pt>
    <dgm:pt modelId="{CA36B6A7-ABDB-43D2-983D-84B890A3CD3A}" type="pres">
      <dgm:prSet presAssocID="{01406230-148A-43A6-888A-1237093B5CF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3DCD5-AAEC-47DF-897D-9C90765AC9F8}" type="pres">
      <dgm:prSet presAssocID="{01406230-148A-43A6-888A-1237093B5CF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CD0DD-64A2-4435-87F4-BEC214F5C50B}" type="pres">
      <dgm:prSet presAssocID="{5A862DF0-231B-4AF3-BA42-3708592B2396}" presName="sp" presStyleCnt="0"/>
      <dgm:spPr/>
    </dgm:pt>
    <dgm:pt modelId="{DA21D3AF-9864-4FC9-9DF7-A13917C736B2}" type="pres">
      <dgm:prSet presAssocID="{C824FA9F-D628-4FD8-9480-9B1E0D846C34}" presName="composite" presStyleCnt="0"/>
      <dgm:spPr/>
    </dgm:pt>
    <dgm:pt modelId="{545246E8-F0CB-46B5-B1FA-1E3B042912BE}" type="pres">
      <dgm:prSet presAssocID="{C824FA9F-D628-4FD8-9480-9B1E0D846C3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3807C-5BBB-4626-910F-0CCFCD6994B0}" type="pres">
      <dgm:prSet presAssocID="{C824FA9F-D628-4FD8-9480-9B1E0D846C3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55D695-3E7C-4117-8543-CC89B0170E1C}" srcId="{01406230-148A-43A6-888A-1237093B5CF6}" destId="{3C6C4341-6532-4495-A330-3F3226FC859E}" srcOrd="0" destOrd="0" parTransId="{CEB79DF0-C642-449D-92FC-AFB6E5E16F60}" sibTransId="{C22D44AD-CAEE-42C5-A6D4-F7EAFF916FA4}"/>
    <dgm:cxn modelId="{2C9568B2-E51F-4708-ACBD-8BC23A658F39}" type="presOf" srcId="{3C6C4341-6532-4495-A330-3F3226FC859E}" destId="{6CC3DCD5-AAEC-47DF-897D-9C90765AC9F8}" srcOrd="0" destOrd="0" presId="urn:microsoft.com/office/officeart/2005/8/layout/chevron2"/>
    <dgm:cxn modelId="{C747196A-3C67-4AD0-AA8C-F9F3184C9E72}" type="presOf" srcId="{88945059-4154-47C1-BCA2-7D152359FD3E}" destId="{BC462435-4BFD-434F-8939-EA4B850E950B}" srcOrd="0" destOrd="0" presId="urn:microsoft.com/office/officeart/2005/8/layout/chevron2"/>
    <dgm:cxn modelId="{0134FC14-6861-4B9F-809F-DD99030DFC4F}" srcId="{88945059-4154-47C1-BCA2-7D152359FD3E}" destId="{01406230-148A-43A6-888A-1237093B5CF6}" srcOrd="1" destOrd="0" parTransId="{0D6EAE5B-0C29-4F6A-89BE-D3C304769979}" sibTransId="{5A862DF0-231B-4AF3-BA42-3708592B2396}"/>
    <dgm:cxn modelId="{BA551DA1-338E-485D-90D0-C91FF99424D3}" srcId="{88945059-4154-47C1-BCA2-7D152359FD3E}" destId="{693927EF-91DE-48C4-828B-D4A2E2143426}" srcOrd="0" destOrd="0" parTransId="{38F21E26-697A-406D-8E9F-8EC72665ABCA}" sibTransId="{EA02BED7-57BD-4980-9634-722F0F22B93B}"/>
    <dgm:cxn modelId="{658A355A-FB73-4860-ABFC-D96FF09C35A6}" srcId="{693927EF-91DE-48C4-828B-D4A2E2143426}" destId="{7768782B-0168-4B37-86E4-BE90885DBAC3}" srcOrd="0" destOrd="0" parTransId="{ED3F813C-A738-4F93-BE36-CE2FA51CEC7D}" sibTransId="{EB33137B-3C84-4193-95B0-B6F0DF482E30}"/>
    <dgm:cxn modelId="{42261943-FE0B-4F45-888E-A619A33568F9}" srcId="{88945059-4154-47C1-BCA2-7D152359FD3E}" destId="{C824FA9F-D628-4FD8-9480-9B1E0D846C34}" srcOrd="2" destOrd="0" parTransId="{ABEA7E52-8ECA-41EF-AD2E-6E86E719B964}" sibTransId="{E9CCACFE-88B5-4803-9066-1184A3F8042C}"/>
    <dgm:cxn modelId="{49476936-590B-4362-8831-423F23CB32BF}" type="presOf" srcId="{7768782B-0168-4B37-86E4-BE90885DBAC3}" destId="{0A8DDD50-D318-4D65-AD31-233C7BEB4920}" srcOrd="0" destOrd="0" presId="urn:microsoft.com/office/officeart/2005/8/layout/chevron2"/>
    <dgm:cxn modelId="{A53251B2-22BA-4F0E-A5FF-9E17A8C1464A}" srcId="{C824FA9F-D628-4FD8-9480-9B1E0D846C34}" destId="{94BA8892-2669-44F8-925B-BBC1CA37A922}" srcOrd="0" destOrd="0" parTransId="{EF7E5BCA-60C9-4D74-A60E-2553DE897C6B}" sibTransId="{2D55B7FE-6BCB-4856-9D72-5BEBBA31DC3B}"/>
    <dgm:cxn modelId="{D071B807-C8C2-4E0E-9193-F14EC5D97956}" type="presOf" srcId="{01406230-148A-43A6-888A-1237093B5CF6}" destId="{CA36B6A7-ABDB-43D2-983D-84B890A3CD3A}" srcOrd="0" destOrd="0" presId="urn:microsoft.com/office/officeart/2005/8/layout/chevron2"/>
    <dgm:cxn modelId="{F2D128F6-8A43-4E55-81F2-2753FD76FB5D}" type="presOf" srcId="{94BA8892-2669-44F8-925B-BBC1CA37A922}" destId="{1BC3807C-5BBB-4626-910F-0CCFCD6994B0}" srcOrd="0" destOrd="0" presId="urn:microsoft.com/office/officeart/2005/8/layout/chevron2"/>
    <dgm:cxn modelId="{C94A431B-F232-4AF7-B206-F37262C6E62A}" type="presOf" srcId="{693927EF-91DE-48C4-828B-D4A2E2143426}" destId="{1382D4FC-C640-45C7-ABEC-4FAD0AA40D2B}" srcOrd="0" destOrd="0" presId="urn:microsoft.com/office/officeart/2005/8/layout/chevron2"/>
    <dgm:cxn modelId="{D10A4C6C-D0B1-45B3-8CEA-2C3359EEEB7E}" type="presOf" srcId="{C824FA9F-D628-4FD8-9480-9B1E0D846C34}" destId="{545246E8-F0CB-46B5-B1FA-1E3B042912BE}" srcOrd="0" destOrd="0" presId="urn:microsoft.com/office/officeart/2005/8/layout/chevron2"/>
    <dgm:cxn modelId="{6300113F-EB6D-4355-8BC5-04865327CED4}" type="presParOf" srcId="{BC462435-4BFD-434F-8939-EA4B850E950B}" destId="{8D313D14-3CBB-499A-9BAC-F3E295155022}" srcOrd="0" destOrd="0" presId="urn:microsoft.com/office/officeart/2005/8/layout/chevron2"/>
    <dgm:cxn modelId="{067EC30B-8B35-4C5B-ADD6-5E9815042C3B}" type="presParOf" srcId="{8D313D14-3CBB-499A-9BAC-F3E295155022}" destId="{1382D4FC-C640-45C7-ABEC-4FAD0AA40D2B}" srcOrd="0" destOrd="0" presId="urn:microsoft.com/office/officeart/2005/8/layout/chevron2"/>
    <dgm:cxn modelId="{76964EF9-25D7-4843-849F-6241BF4F88C5}" type="presParOf" srcId="{8D313D14-3CBB-499A-9BAC-F3E295155022}" destId="{0A8DDD50-D318-4D65-AD31-233C7BEB4920}" srcOrd="1" destOrd="0" presId="urn:microsoft.com/office/officeart/2005/8/layout/chevron2"/>
    <dgm:cxn modelId="{3F5DA868-E8C2-4589-87ED-1DA72AEAB4CC}" type="presParOf" srcId="{BC462435-4BFD-434F-8939-EA4B850E950B}" destId="{37473E4C-E638-4C5A-8461-4878B6080E66}" srcOrd="1" destOrd="0" presId="urn:microsoft.com/office/officeart/2005/8/layout/chevron2"/>
    <dgm:cxn modelId="{EA4B8827-4B2E-4CF0-938F-661A1F73FF48}" type="presParOf" srcId="{BC462435-4BFD-434F-8939-EA4B850E950B}" destId="{B8C50C47-8FF9-4A35-8223-A9902CAA0466}" srcOrd="2" destOrd="0" presId="urn:microsoft.com/office/officeart/2005/8/layout/chevron2"/>
    <dgm:cxn modelId="{BFA74698-47D6-411E-9A70-39BF0DAAC195}" type="presParOf" srcId="{B8C50C47-8FF9-4A35-8223-A9902CAA0466}" destId="{CA36B6A7-ABDB-43D2-983D-84B890A3CD3A}" srcOrd="0" destOrd="0" presId="urn:microsoft.com/office/officeart/2005/8/layout/chevron2"/>
    <dgm:cxn modelId="{90374F4C-B191-467A-B6F5-5072F3A7286F}" type="presParOf" srcId="{B8C50C47-8FF9-4A35-8223-A9902CAA0466}" destId="{6CC3DCD5-AAEC-47DF-897D-9C90765AC9F8}" srcOrd="1" destOrd="0" presId="urn:microsoft.com/office/officeart/2005/8/layout/chevron2"/>
    <dgm:cxn modelId="{842CC850-6873-40C8-9145-C472B4C59FD9}" type="presParOf" srcId="{BC462435-4BFD-434F-8939-EA4B850E950B}" destId="{4B1CD0DD-64A2-4435-87F4-BEC214F5C50B}" srcOrd="3" destOrd="0" presId="urn:microsoft.com/office/officeart/2005/8/layout/chevron2"/>
    <dgm:cxn modelId="{AC0E9904-7F99-4DA3-A726-57FD1018D163}" type="presParOf" srcId="{BC462435-4BFD-434F-8939-EA4B850E950B}" destId="{DA21D3AF-9864-4FC9-9DF7-A13917C736B2}" srcOrd="4" destOrd="0" presId="urn:microsoft.com/office/officeart/2005/8/layout/chevron2"/>
    <dgm:cxn modelId="{4B12410D-0CA1-464D-8555-FE8A459EBD3D}" type="presParOf" srcId="{DA21D3AF-9864-4FC9-9DF7-A13917C736B2}" destId="{545246E8-F0CB-46B5-B1FA-1E3B042912BE}" srcOrd="0" destOrd="0" presId="urn:microsoft.com/office/officeart/2005/8/layout/chevron2"/>
    <dgm:cxn modelId="{D955A6B9-8E7B-4A6F-AD8D-F8174741F2C3}" type="presParOf" srcId="{DA21D3AF-9864-4FC9-9DF7-A13917C736B2}" destId="{1BC3807C-5BBB-4626-910F-0CCFCD6994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580F8B-8B61-42FD-9B5A-4DD9C8624B14}">
      <dsp:nvSpPr>
        <dsp:cNvPr id="0" name=""/>
        <dsp:cNvSpPr/>
      </dsp:nvSpPr>
      <dsp:spPr>
        <a:xfrm rot="5400000">
          <a:off x="-120245" y="123845"/>
          <a:ext cx="801638" cy="561146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20245" y="123845"/>
        <a:ext cx="801638" cy="561146"/>
      </dsp:txXfrm>
    </dsp:sp>
    <dsp:sp modelId="{F6470B4D-C163-4080-B11F-5B6E0518D786}">
      <dsp:nvSpPr>
        <dsp:cNvPr id="0" name=""/>
        <dsp:cNvSpPr/>
      </dsp:nvSpPr>
      <dsp:spPr>
        <a:xfrm rot="5400000">
          <a:off x="4134840" y="-3570094"/>
          <a:ext cx="521064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Доступность. </a:t>
          </a:r>
          <a:endParaRPr lang="ru-RU" sz="1800" kern="1200" dirty="0"/>
        </a:p>
      </dsp:txBody>
      <dsp:txXfrm rot="5400000">
        <a:off x="4134840" y="-3570094"/>
        <a:ext cx="521064" cy="7668453"/>
      </dsp:txXfrm>
    </dsp:sp>
    <dsp:sp modelId="{0C814F5E-3C28-47A0-A160-B9247DDD7CA6}">
      <dsp:nvSpPr>
        <dsp:cNvPr id="0" name=""/>
        <dsp:cNvSpPr/>
      </dsp:nvSpPr>
      <dsp:spPr>
        <a:xfrm rot="5400000">
          <a:off x="-120245" y="841995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20245" y="841995"/>
        <a:ext cx="801638" cy="561146"/>
      </dsp:txXfrm>
    </dsp:sp>
    <dsp:sp modelId="{4B30CC43-D996-47B8-A579-1FE746549B77}">
      <dsp:nvSpPr>
        <dsp:cNvPr id="0" name=""/>
        <dsp:cNvSpPr/>
      </dsp:nvSpPr>
      <dsp:spPr>
        <a:xfrm rot="5400000">
          <a:off x="4148175" y="-2851944"/>
          <a:ext cx="494396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 Проявление  способностей, повышение  самооценки.</a:t>
          </a:r>
          <a:endParaRPr lang="ru-RU" sz="1800" kern="1200" dirty="0"/>
        </a:p>
      </dsp:txBody>
      <dsp:txXfrm rot="5400000">
        <a:off x="4148175" y="-2851944"/>
        <a:ext cx="494396" cy="7668453"/>
      </dsp:txXfrm>
    </dsp:sp>
    <dsp:sp modelId="{023BAA2A-05DE-4E3F-8A72-53C867A1D870}">
      <dsp:nvSpPr>
        <dsp:cNvPr id="0" name=""/>
        <dsp:cNvSpPr/>
      </dsp:nvSpPr>
      <dsp:spPr>
        <a:xfrm rot="5400000">
          <a:off x="-120245" y="1585941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20245" y="1585941"/>
        <a:ext cx="801638" cy="561146"/>
      </dsp:txXfrm>
    </dsp:sp>
    <dsp:sp modelId="{B25D6ED1-D1B0-46BC-AAA4-387329368997}">
      <dsp:nvSpPr>
        <dsp:cNvPr id="0" name=""/>
        <dsp:cNvSpPr/>
      </dsp:nvSpPr>
      <dsp:spPr>
        <a:xfrm rot="5400000">
          <a:off x="4109045" y="-2107998"/>
          <a:ext cx="572655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Пополнение личного </a:t>
          </a:r>
          <a:r>
            <a:rPr lang="ru-RU" sz="1800" kern="1200" dirty="0" err="1" smtClean="0"/>
            <a:t>портфолио</a:t>
          </a:r>
          <a:r>
            <a:rPr lang="ru-RU" sz="1800" kern="1200" dirty="0" smtClean="0"/>
            <a:t> ученика.</a:t>
          </a:r>
          <a:endParaRPr lang="ru-RU" sz="1800" kern="1200" dirty="0"/>
        </a:p>
      </dsp:txBody>
      <dsp:txXfrm rot="5400000">
        <a:off x="4109045" y="-2107998"/>
        <a:ext cx="572655" cy="7668453"/>
      </dsp:txXfrm>
    </dsp:sp>
    <dsp:sp modelId="{4D4282C5-DAE7-4DF6-9347-B186FAF4916F}">
      <dsp:nvSpPr>
        <dsp:cNvPr id="0" name=""/>
        <dsp:cNvSpPr/>
      </dsp:nvSpPr>
      <dsp:spPr>
        <a:xfrm rot="5400000">
          <a:off x="-120245" y="2304092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20245" y="2304092"/>
        <a:ext cx="801638" cy="561146"/>
      </dsp:txXfrm>
    </dsp:sp>
    <dsp:sp modelId="{8A50CE56-66AB-461A-B5FB-7066997BFA96}">
      <dsp:nvSpPr>
        <dsp:cNvPr id="0" name=""/>
        <dsp:cNvSpPr/>
      </dsp:nvSpPr>
      <dsp:spPr>
        <a:xfrm rot="5400000">
          <a:off x="4134840" y="-1389847"/>
          <a:ext cx="521064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Формирование настойчивости,   повышение активности  ученика.</a:t>
          </a:r>
          <a:endParaRPr lang="ru-RU" sz="1800" kern="1200" dirty="0"/>
        </a:p>
      </dsp:txBody>
      <dsp:txXfrm rot="5400000">
        <a:off x="4134840" y="-1389847"/>
        <a:ext cx="521064" cy="7668453"/>
      </dsp:txXfrm>
    </dsp:sp>
    <dsp:sp modelId="{520BECFC-8AD8-4B8E-B814-147D89B6B8A0}">
      <dsp:nvSpPr>
        <dsp:cNvPr id="0" name=""/>
        <dsp:cNvSpPr/>
      </dsp:nvSpPr>
      <dsp:spPr>
        <a:xfrm rot="5400000">
          <a:off x="-120245" y="3022242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20245" y="3022242"/>
        <a:ext cx="801638" cy="561146"/>
      </dsp:txXfrm>
    </dsp:sp>
    <dsp:sp modelId="{12E0CC5E-DDD6-418B-8D6A-6D4EA8B7278D}">
      <dsp:nvSpPr>
        <dsp:cNvPr id="0" name=""/>
        <dsp:cNvSpPr/>
      </dsp:nvSpPr>
      <dsp:spPr>
        <a:xfrm rot="5400000">
          <a:off x="4134840" y="-671697"/>
          <a:ext cx="521064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Углубление и расширение знаний по   предмету.  </a:t>
          </a:r>
          <a:endParaRPr lang="ru-RU" sz="1800" kern="1200" dirty="0"/>
        </a:p>
      </dsp:txBody>
      <dsp:txXfrm rot="5400000">
        <a:off x="4134840" y="-671697"/>
        <a:ext cx="521064" cy="7668453"/>
      </dsp:txXfrm>
    </dsp:sp>
    <dsp:sp modelId="{D5478803-B574-4F34-8DFD-5216B589389D}">
      <dsp:nvSpPr>
        <dsp:cNvPr id="0" name=""/>
        <dsp:cNvSpPr/>
      </dsp:nvSpPr>
      <dsp:spPr>
        <a:xfrm rot="5400000">
          <a:off x="-120245" y="3740393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20245" y="3740393"/>
        <a:ext cx="801638" cy="561146"/>
      </dsp:txXfrm>
    </dsp:sp>
    <dsp:sp modelId="{F9204C44-8164-40A7-9B99-8EF329EF0B13}">
      <dsp:nvSpPr>
        <dsp:cNvPr id="0" name=""/>
        <dsp:cNvSpPr/>
      </dsp:nvSpPr>
      <dsp:spPr>
        <a:xfrm rot="5400000">
          <a:off x="4134840" y="46453"/>
          <a:ext cx="521064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 Установление тесных контактов между младшим школьником и его родителями.</a:t>
          </a:r>
          <a:endParaRPr lang="ru-RU" sz="1800" kern="1200" dirty="0"/>
        </a:p>
      </dsp:txBody>
      <dsp:txXfrm rot="5400000">
        <a:off x="4134840" y="46453"/>
        <a:ext cx="521064" cy="7668453"/>
      </dsp:txXfrm>
    </dsp:sp>
    <dsp:sp modelId="{39292298-B51A-45D5-8810-1FF3232F4282}">
      <dsp:nvSpPr>
        <dsp:cNvPr id="0" name=""/>
        <dsp:cNvSpPr/>
      </dsp:nvSpPr>
      <dsp:spPr>
        <a:xfrm rot="5400000">
          <a:off x="-120245" y="4458543"/>
          <a:ext cx="801638" cy="56114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20245" y="4458543"/>
        <a:ext cx="801638" cy="561146"/>
      </dsp:txXfrm>
    </dsp:sp>
    <dsp:sp modelId="{4E93E9FE-EB7D-4D99-A31C-CD2AFA7B59A9}">
      <dsp:nvSpPr>
        <dsp:cNvPr id="0" name=""/>
        <dsp:cNvSpPr/>
      </dsp:nvSpPr>
      <dsp:spPr>
        <a:xfrm rot="5400000">
          <a:off x="4134840" y="764603"/>
          <a:ext cx="521064" cy="7668453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.  Выявление скрытых  возможностей и талантов учащихся.    </a:t>
          </a:r>
          <a:endParaRPr lang="ru-RU" sz="1800" kern="1200" dirty="0"/>
        </a:p>
      </dsp:txBody>
      <dsp:txXfrm rot="5400000">
        <a:off x="4134840" y="764603"/>
        <a:ext cx="521064" cy="76684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82D4FC-C640-45C7-ABEC-4FAD0AA40D2B}">
      <dsp:nvSpPr>
        <dsp:cNvPr id="0" name=""/>
        <dsp:cNvSpPr/>
      </dsp:nvSpPr>
      <dsp:spPr>
        <a:xfrm rot="5400000">
          <a:off x="-214947" y="217518"/>
          <a:ext cx="1432983" cy="10030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5400000">
        <a:off x="-214947" y="217518"/>
        <a:ext cx="1432983" cy="1003088"/>
      </dsp:txXfrm>
    </dsp:sp>
    <dsp:sp modelId="{0A8DDD50-D318-4D65-AD31-233C7BEB4920}">
      <dsp:nvSpPr>
        <dsp:cNvPr id="0" name=""/>
        <dsp:cNvSpPr/>
      </dsp:nvSpPr>
      <dsp:spPr>
        <a:xfrm rot="5400000">
          <a:off x="3879174" y="-2873515"/>
          <a:ext cx="931439" cy="668361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Оформление,  </a:t>
          </a:r>
          <a:r>
            <a:rPr lang="ru-RU" sz="2800" u="none" kern="1200" dirty="0" smtClean="0"/>
            <a:t>отправка работ.  </a:t>
          </a:r>
          <a:endParaRPr lang="ru-RU" sz="2800" u="none" kern="1200" dirty="0"/>
        </a:p>
      </dsp:txBody>
      <dsp:txXfrm rot="5400000">
        <a:off x="3879174" y="-2873515"/>
        <a:ext cx="931439" cy="6683611"/>
      </dsp:txXfrm>
    </dsp:sp>
    <dsp:sp modelId="{CA36B6A7-ABDB-43D2-983D-84B890A3CD3A}">
      <dsp:nvSpPr>
        <dsp:cNvPr id="0" name=""/>
        <dsp:cNvSpPr/>
      </dsp:nvSpPr>
      <dsp:spPr>
        <a:xfrm rot="5400000">
          <a:off x="-214947" y="1454260"/>
          <a:ext cx="1432983" cy="10030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5400000">
        <a:off x="-214947" y="1454260"/>
        <a:ext cx="1432983" cy="1003088"/>
      </dsp:txXfrm>
    </dsp:sp>
    <dsp:sp modelId="{6CC3DCD5-AAEC-47DF-897D-9C90765AC9F8}">
      <dsp:nvSpPr>
        <dsp:cNvPr id="0" name=""/>
        <dsp:cNvSpPr/>
      </dsp:nvSpPr>
      <dsp:spPr>
        <a:xfrm rot="5400000">
          <a:off x="3879174" y="-1636773"/>
          <a:ext cx="931439" cy="668361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u="none" kern="1200" dirty="0" smtClean="0"/>
            <a:t> Финансовая проблема.</a:t>
          </a:r>
          <a:endParaRPr lang="ru-RU" sz="2800" u="none" kern="1200" dirty="0"/>
        </a:p>
      </dsp:txBody>
      <dsp:txXfrm rot="5400000">
        <a:off x="3879174" y="-1636773"/>
        <a:ext cx="931439" cy="6683611"/>
      </dsp:txXfrm>
    </dsp:sp>
    <dsp:sp modelId="{545246E8-F0CB-46B5-B1FA-1E3B042912BE}">
      <dsp:nvSpPr>
        <dsp:cNvPr id="0" name=""/>
        <dsp:cNvSpPr/>
      </dsp:nvSpPr>
      <dsp:spPr>
        <a:xfrm rot="5400000">
          <a:off x="-214947" y="2691001"/>
          <a:ext cx="1432983" cy="10030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5400000">
        <a:off x="-214947" y="2691001"/>
        <a:ext cx="1432983" cy="1003088"/>
      </dsp:txXfrm>
    </dsp:sp>
    <dsp:sp modelId="{1BC3807C-5BBB-4626-910F-0CCFCD6994B0}">
      <dsp:nvSpPr>
        <dsp:cNvPr id="0" name=""/>
        <dsp:cNvSpPr/>
      </dsp:nvSpPr>
      <dsp:spPr>
        <a:xfrm rot="5400000">
          <a:off x="3879174" y="-400031"/>
          <a:ext cx="931439" cy="668361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u="none" kern="1200" dirty="0" smtClean="0"/>
            <a:t>Получение сертификатов, дипломов. </a:t>
          </a:r>
          <a:r>
            <a:rPr lang="ru-RU" sz="2800" b="1" u="none" kern="1200" dirty="0" smtClean="0"/>
            <a:t>  </a:t>
          </a:r>
          <a:endParaRPr lang="ru-RU" sz="2800" u="none" kern="1200" dirty="0"/>
        </a:p>
      </dsp:txBody>
      <dsp:txXfrm rot="5400000">
        <a:off x="3879174" y="-400031"/>
        <a:ext cx="931439" cy="66836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2C945-BE9B-43CD-8D27-A80D447426E1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52023-ED31-4C3E-B16C-E82994297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minobr.org/index.php?option=com_content&amp;view=article&amp;id=441:-l-r-1-4-&amp;catid=58:2009-12-09-21-04-56&amp;Itemid=32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643446"/>
            <a:ext cx="4557722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Москвитина Т.В.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Учитель начальных классов 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МБОУ «НОШ №11»   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Блок-схема: сохраненные данные 3"/>
          <p:cNvSpPr/>
          <p:nvPr/>
        </p:nvSpPr>
        <p:spPr>
          <a:xfrm>
            <a:off x="1000100" y="1000108"/>
            <a:ext cx="7266547" cy="3286148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Участие в дистанционных конкурсах, олимпиадах – один из способов повышения мотивации младшего школьника.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/>
              <a:t>П</a:t>
            </a:r>
            <a:r>
              <a:rPr lang="ru-RU" sz="3100" dirty="0" smtClean="0"/>
              <a:t>реимущества </a:t>
            </a:r>
            <a:r>
              <a:rPr lang="ru-RU" sz="3100" dirty="0"/>
              <a:t>дистанционных  олимпиад и конкурсов для  младшего школьника: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Проблемы организации и проведения дистанционных олимпиад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714488"/>
          <a:ext cx="7686700" cy="391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i="1" dirty="0" err="1"/>
              <a:t>Количество</a:t>
            </a:r>
            <a:r>
              <a:rPr lang="en-US" sz="3600" i="1" dirty="0"/>
              <a:t> </a:t>
            </a:r>
            <a:r>
              <a:rPr lang="en-US" sz="3600" i="1" dirty="0" err="1"/>
              <a:t>участников</a:t>
            </a:r>
            <a:r>
              <a:rPr lang="en-US" sz="3600" i="1" dirty="0"/>
              <a:t> в </a:t>
            </a:r>
            <a:r>
              <a:rPr lang="en-US" sz="3600" i="1" dirty="0" err="1"/>
              <a:t>дистанционных</a:t>
            </a:r>
            <a:r>
              <a:rPr lang="en-US" sz="3600" i="1" dirty="0"/>
              <a:t> </a:t>
            </a:r>
            <a:r>
              <a:rPr lang="en-US" sz="3600" i="1" dirty="0" err="1"/>
              <a:t>конкурсах</a:t>
            </a:r>
            <a:r>
              <a:rPr lang="en-US" sz="3600" dirty="0"/>
              <a:t>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14488"/>
          <a:ext cx="8229600" cy="3073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Учебный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Математический  игра – конкурс  «Кенгуру»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Игра – конкурс по языкознанию «Русский медвежонок»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Дистанционные конкурсы «</a:t>
                      </a:r>
                      <a:r>
                        <a:rPr lang="ru-RU" sz="1600" dirty="0" err="1"/>
                        <a:t>Snail</a:t>
                      </a:r>
                      <a:r>
                        <a:rPr lang="ru-RU" sz="1600" dirty="0"/>
                        <a:t>»                                                                               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Итого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Результат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2005-06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2006-07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2007-08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6 (5,2%)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6 (5,2%)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2008-09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5 (4%)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6(4,8%)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11 (8,8%)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2009-10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8 (</a:t>
                      </a:r>
                      <a:r>
                        <a:rPr lang="en-US" sz="2000"/>
                        <a:t>6</a:t>
                      </a:r>
                      <a:r>
                        <a:rPr lang="ru-RU" sz="2000"/>
                        <a:t>,</a:t>
                      </a:r>
                      <a:r>
                        <a:rPr lang="en-US" sz="2000"/>
                        <a:t>9%)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-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8 (6,9%)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Autofit/>
          </a:bodyPr>
          <a:lstStyle/>
          <a:p>
            <a:r>
              <a:rPr lang="ru-RU" sz="2800" b="1" i="1" dirty="0"/>
              <a:t>2010-11 </a:t>
            </a:r>
            <a:r>
              <a:rPr lang="ru-RU" sz="2800" b="1" i="1" dirty="0" err="1"/>
              <a:t>уч.год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571480"/>
          <a:ext cx="8615395" cy="571649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517221"/>
                <a:gridCol w="5054943"/>
                <a:gridCol w="1714512"/>
                <a:gridCol w="1328719"/>
              </a:tblGrid>
              <a:tr h="40983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Название конкурса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Количес-тво участни-ков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Результат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1324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Конкурс в преддверии дня мам «Мама, я люблю тебя»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13,4% (19ч.)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83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2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Конкурс, посвященный Дню Отца «Папа может все, что угодно!» для учащихся 1- 5 классов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9,9% (14ч.)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83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3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творческий Конкурс "Любимый праздник - Новый год!" для учащихся 1-11 классов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7,8% (11ч.)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u="sng" dirty="0"/>
                        <a:t>1 место</a:t>
                      </a:r>
                      <a:r>
                        <a:rPr lang="ru-RU" sz="1400" dirty="0"/>
                        <a:t> </a:t>
                      </a:r>
                      <a:r>
                        <a:rPr lang="ru-RU" sz="1400" dirty="0" smtClean="0"/>
                        <a:t>  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83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4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конкурс исследовательских работ и творческих проектов младших школьников «Я исследую мир»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4,9% (7ч.)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28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5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конкурс «Доброе имя учителя»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2,1% (3ч.)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3709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6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конкурс «Ученик года»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2,1% (3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13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7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конкурс «Ребята – поварята»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 dirty="0"/>
                        <a:t>4,2% (6 ч.)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u="sng" dirty="0"/>
                        <a:t>1 </a:t>
                      </a:r>
                      <a:r>
                        <a:rPr lang="ru-RU" sz="1400" u="sng" dirty="0" smtClean="0"/>
                        <a:t>место</a:t>
                      </a:r>
                      <a:r>
                        <a:rPr lang="ru-RU" sz="1400" dirty="0" smtClean="0"/>
                        <a:t> 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83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8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творческий Конкурс "Юные сказочники" для учащихся 1-5 классов.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2,1% (3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543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9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конкурс «Лучший праздник весны!»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4,2% (6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369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10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дистанционный конкурс «</a:t>
                      </a:r>
                      <a:r>
                        <a:rPr lang="ru-RU" sz="1400" dirty="0" err="1"/>
                        <a:t>ЧиП</a:t>
                      </a:r>
                      <a:r>
                        <a:rPr lang="ru-RU" sz="1400" dirty="0"/>
                        <a:t>»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21,9% (31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88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11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дистанционный конкурс- игра «Кенгуру»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24,1% (34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1324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12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дистанционный конкурс – игра «Русский медвежонок»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26,2% (37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5301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13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дистанционный конкурс  «Золотое руно»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21,2% (30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u="sng" dirty="0"/>
                        <a:t>1 </a:t>
                      </a:r>
                      <a:r>
                        <a:rPr lang="ru-RU" sz="1400" u="sng" dirty="0" smtClean="0"/>
                        <a:t>место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190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14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Всероссийский дистанционный конкурс  «Миг школьной жизни»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(4 ч.)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 </a:t>
                      </a:r>
                      <a:endParaRPr lang="ru-RU" sz="140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8452"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ИТОГО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 dirty="0"/>
                        <a:t>208 ч. (147,5%)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3 </a:t>
                      </a:r>
                      <a:r>
                        <a:rPr lang="ru-RU" sz="1400" dirty="0" smtClean="0"/>
                        <a:t> </a:t>
                      </a:r>
                      <a:endParaRPr lang="ru-RU" sz="1400" dirty="0">
                        <a:latin typeface="Century Schoolbook"/>
                        <a:ea typeface="Century Schoolbook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2800" b="1" i="1" dirty="0" smtClean="0"/>
              <a:t>2011-12 </a:t>
            </a:r>
            <a:r>
              <a:rPr lang="ru-RU" sz="2800" b="1" i="1" dirty="0" err="1" smtClean="0"/>
              <a:t>уч</a:t>
            </a:r>
            <a:r>
              <a:rPr lang="ru-RU" sz="2800" b="1" i="1" dirty="0" smtClean="0"/>
              <a:t>. </a:t>
            </a:r>
            <a:r>
              <a:rPr lang="ru-RU" sz="2800" b="1" i="1" dirty="0"/>
              <a:t>год</a:t>
            </a:r>
            <a:r>
              <a:rPr lang="ru-RU" sz="2800" i="1" dirty="0"/>
              <a:t/>
            </a:r>
            <a:br>
              <a:rPr lang="ru-RU" sz="2800" i="1" dirty="0"/>
            </a:br>
            <a:r>
              <a:rPr lang="ru-RU" sz="3200" b="1" dirty="0"/>
              <a:t> 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785795"/>
          <a:ext cx="8512507" cy="6101671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28629"/>
                <a:gridCol w="5715040"/>
                <a:gridCol w="1143008"/>
                <a:gridCol w="1225830"/>
              </a:tblGrid>
              <a:tr h="487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 dirty="0"/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 dirty="0" err="1"/>
                        <a:t>Название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конкурса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en-US" sz="1400"/>
                        <a:t>Кол-во участников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  Результат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1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Всероссийский </a:t>
                      </a:r>
                      <a:r>
                        <a:rPr lang="ru-RU" sz="1400" kern="1200" dirty="0" err="1" smtClean="0"/>
                        <a:t>фотомарафон</a:t>
                      </a:r>
                      <a:r>
                        <a:rPr lang="ru-RU" sz="1400" kern="1200" dirty="0" smtClean="0"/>
                        <a:t> «Первый раз в первый класс!»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14ч.(9,2%)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69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Всероссийский  творческий конкурс «Спасибо, Учитель!»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2ч(1,3%).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35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 3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Всероссийский  творческий конкурс «Мой любимый сказочный персонаж» для учащихся 1-4 классов.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27ч.(17,8%)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06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4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Всероссийская дистанционная олимпиада по Окружающему миру для 1-4 классов.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en-US" sz="1400"/>
                        <a:t>10ч.(6,6%)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1 место -4 ч.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 место-1ч.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 место-1ч.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76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5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 dirty="0"/>
                        <a:t>Всероссийская дистанционная олимпиада по  математике для 1-4 классов. 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18ч.(11,9%)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76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Большая Всероссийская дистанционная междисциплинарная олимпиада для учащихся 1-4 классов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8ч.(5,2%)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76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7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Всероссийская дистанционная  олимпиада по литературному </a:t>
                      </a:r>
                      <a:r>
                        <a:rPr lang="ru-RU" sz="1400" dirty="0" err="1"/>
                        <a:t>чтениюдля</a:t>
                      </a:r>
                      <a:r>
                        <a:rPr lang="ru-RU" sz="1400" dirty="0"/>
                        <a:t> учащихся 1-4 классов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1ч.(0,6%)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3 место-1ч.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8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Всероссийс</a:t>
                      </a:r>
                      <a:r>
                        <a:rPr lang="en-US" sz="1400" dirty="0" err="1"/>
                        <a:t>кий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конкурс</a:t>
                      </a:r>
                      <a:r>
                        <a:rPr lang="en-US" sz="1400" dirty="0"/>
                        <a:t> «</a:t>
                      </a:r>
                      <a:r>
                        <a:rPr lang="en-US" sz="1400" dirty="0" err="1"/>
                        <a:t>Лучший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ученик</a:t>
                      </a:r>
                      <a:r>
                        <a:rPr lang="en-US" sz="1400" dirty="0"/>
                        <a:t> 2011/2012»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4ч.(2,6%)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9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дистанционный конкурс  «Золотое руно»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37ч.(24,5%)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76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/>
                        <a:t> 10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90170" algn="l"/>
                        </a:tabLst>
                        <a:defRPr/>
                      </a:pPr>
                      <a:r>
                        <a:rPr lang="ru-RU" sz="1400" u="none" dirty="0">
                          <a:hlinkClick r:id="rId2"/>
                        </a:rPr>
                        <a:t> </a:t>
                      </a:r>
                      <a:r>
                        <a:rPr lang="ru-RU" sz="1400" kern="1200" dirty="0" smtClean="0"/>
                        <a:t>Всероссийский  творческий конкурс « День мамы» для учащихся 1-4 классов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20ч.(13.2%)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en-US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35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11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Всероссийский  творческий конкурс « Краски осени» для учащихся 1-11 классов.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17ч.(11.2%)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12 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 u="none" dirty="0" err="1"/>
                        <a:t>Всероссийский</a:t>
                      </a:r>
                      <a:r>
                        <a:rPr lang="en-US" sz="1400" u="none" dirty="0"/>
                        <a:t> </a:t>
                      </a:r>
                      <a:r>
                        <a:rPr lang="en-US" sz="1400" u="none" dirty="0" err="1"/>
                        <a:t>дистанционный</a:t>
                      </a:r>
                      <a:r>
                        <a:rPr lang="en-US" sz="1400" u="none" dirty="0"/>
                        <a:t> </a:t>
                      </a:r>
                      <a:r>
                        <a:rPr lang="en-US" sz="1400" u="none" dirty="0" err="1"/>
                        <a:t>конкурс</a:t>
                      </a:r>
                      <a:r>
                        <a:rPr lang="en-US" sz="1400" u="none" dirty="0"/>
                        <a:t> «</a:t>
                      </a:r>
                      <a:r>
                        <a:rPr lang="en-US" sz="1400" u="none" dirty="0" err="1"/>
                        <a:t>ЧиП</a:t>
                      </a:r>
                      <a:r>
                        <a:rPr lang="en-US" sz="1400" u="none" dirty="0"/>
                        <a:t>»</a:t>
                      </a:r>
                      <a:endParaRPr lang="ru-RU" sz="1400" i="0" u="none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en-US" sz="1400"/>
                        <a:t> 39ч.(25,8%)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28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 13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дистанционный конкурс – игра «Русский медвежонок»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en-US" sz="1400"/>
                        <a:t>38ч. (25.1%)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en-US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5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en-US" sz="1400"/>
                        <a:t> 14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Всероссийский дистанционный конкурс  «Золотое руно»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 </a:t>
                      </a:r>
                      <a:r>
                        <a:rPr lang="en-US" sz="1400"/>
                        <a:t>37ч.(24,5%)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7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 dirty="0"/>
                        <a:t> ИТОГО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1400"/>
                        <a:t>272ч.(181%)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/>
                        <a:t>16 </a:t>
                      </a:r>
                      <a:r>
                        <a:rPr lang="ru-RU" sz="1400" dirty="0" smtClean="0"/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entury Schoolbook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571612"/>
          <a:ext cx="6000792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7" name="Picture 3" descr="I:\2012-13 год\работа с одаренными\Ждамаровой Марии Анатольевн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41198">
            <a:off x="6755731" y="167003"/>
            <a:ext cx="1524000" cy="2095500"/>
          </a:xfrm>
          <a:prstGeom prst="rect">
            <a:avLst/>
          </a:prstGeom>
          <a:noFill/>
        </p:spPr>
      </p:pic>
      <p:pic>
        <p:nvPicPr>
          <p:cNvPr id="1028" name="Picture 4" descr="I:\2012-13 год\работа с одаренными\Карповой Дарье Сергеевн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54460">
            <a:off x="7089292" y="1907073"/>
            <a:ext cx="1524000" cy="2095500"/>
          </a:xfrm>
          <a:prstGeom prst="rect">
            <a:avLst/>
          </a:prstGeom>
          <a:noFill/>
        </p:spPr>
      </p:pic>
      <p:pic>
        <p:nvPicPr>
          <p:cNvPr id="1029" name="Picture 5" descr="I:\2012-13 год\работа с одаренными\Попова Надежда Иванов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94645">
            <a:off x="7300637" y="3629840"/>
            <a:ext cx="1524000" cy="209550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14348" y="1500174"/>
          <a:ext cx="5643602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I:\2012-13 год\работа с одаренными\Бровкин Денис Михайлов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76837">
            <a:off x="6862191" y="431672"/>
            <a:ext cx="1524000" cy="2095500"/>
          </a:xfrm>
          <a:prstGeom prst="rect">
            <a:avLst/>
          </a:prstGeom>
          <a:noFill/>
        </p:spPr>
      </p:pic>
      <p:pic>
        <p:nvPicPr>
          <p:cNvPr id="2050" name="Picture 2" descr="I:\2012-13 год\работа с одаренными\Иванов Иван Александрови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15340">
            <a:off x="7146296" y="2359519"/>
            <a:ext cx="1524000" cy="2095500"/>
          </a:xfrm>
          <a:prstGeom prst="rect">
            <a:avLst/>
          </a:prstGeom>
          <a:noFill/>
        </p:spPr>
      </p:pic>
      <p:pic>
        <p:nvPicPr>
          <p:cNvPr id="7" name="Picture 3" descr="I:\Леонов Вадим Степанович_д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59041">
            <a:off x="5253861" y="4418209"/>
            <a:ext cx="1524000" cy="2095500"/>
          </a:xfrm>
          <a:prstGeom prst="rect">
            <a:avLst/>
          </a:prstGeom>
          <a:noFill/>
        </p:spPr>
      </p:pic>
      <p:pic>
        <p:nvPicPr>
          <p:cNvPr id="8" name="Picture 2" descr="I:\Печать0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176409">
            <a:off x="7126260" y="4017028"/>
            <a:ext cx="1642647" cy="2257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Спасибо за внимание!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074" name="WordArt 2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642910" y="3714752"/>
            <a:ext cx="7929618" cy="1411279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lstStyle/>
          <a:p>
            <a:pPr algn="ctr" rtl="0">
              <a:buNone/>
            </a:pPr>
            <a:r>
              <a:rPr lang="ru-RU" sz="20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Поможем нашим </a:t>
            </a:r>
          </a:p>
          <a:p>
            <a:pPr algn="ctr" rtl="0">
              <a:buNone/>
            </a:pPr>
            <a:r>
              <a:rPr lang="ru-RU" sz="20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детям проявить себя.</a:t>
            </a:r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C64B4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C64B4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709</Words>
  <Application>Microsoft Office PowerPoint</Application>
  <PresentationFormat>Экран (4:3)</PresentationFormat>
  <Paragraphs>167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 Преимущества дистанционных  олимпиад и конкурсов для  младшего школьника: </vt:lpstr>
      <vt:lpstr>Проблемы организации и проведения дистанционных олимпиад </vt:lpstr>
      <vt:lpstr>Количество участников в дистанционных конкурсах </vt:lpstr>
      <vt:lpstr>2010-11 уч.год </vt:lpstr>
      <vt:lpstr>  2011-12 уч. год   </vt:lpstr>
      <vt:lpstr>Слайд 7</vt:lpstr>
      <vt:lpstr>Слайд 8</vt:lpstr>
      <vt:lpstr>Спасибо за внимание!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www.PHILka.RU</cp:lastModifiedBy>
  <cp:revision>10</cp:revision>
  <dcterms:created xsi:type="dcterms:W3CDTF">2012-08-25T05:20:02Z</dcterms:created>
  <dcterms:modified xsi:type="dcterms:W3CDTF">2012-08-26T10:06:49Z</dcterms:modified>
</cp:coreProperties>
</file>