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л\Pictures\картинки\Sample Pictures\для фона\школ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405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00298" y="214290"/>
            <a:ext cx="6858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ТЕСТ  </a:t>
            </a: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«ОРГАНИЗМ  ЧЕЛОВЕКА»</a:t>
            </a:r>
          </a:p>
          <a:p>
            <a:pPr algn="ctr"/>
            <a:endParaRPr lang="ru-RU" sz="36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3286124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ОКРУЖАЮЩИЙ МИР, 3 КЛАСС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УМК «ГАРМОНИЯ»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МАРЧЕНКО Е.В.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2" descr="C:\Users\кал\Pictures\картинки\Анимация\анимация школа\школа-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357430"/>
            <a:ext cx="1122351" cy="1122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кал\Pictures\картинки\Анимация\книги\book3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0"/>
            <a:ext cx="1095376" cy="1095376"/>
          </a:xfrm>
          <a:prstGeom prst="rect">
            <a:avLst/>
          </a:prstGeom>
          <a:noFill/>
        </p:spPr>
      </p:pic>
      <p:pic>
        <p:nvPicPr>
          <p:cNvPr id="1028" name="Picture 4" descr="C:\Users\кал\Pictures\картинки\Анимация\книги\4720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143380"/>
            <a:ext cx="1638306" cy="1638306"/>
          </a:xfrm>
          <a:prstGeom prst="rect">
            <a:avLst/>
          </a:prstGeom>
          <a:noFill/>
        </p:spPr>
      </p:pic>
      <p:pic>
        <p:nvPicPr>
          <p:cNvPr id="1031" name="Picture 7" descr="C:\Users\кал\Pictures\картинки\Sample Pictures\книги\книг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4071942"/>
            <a:ext cx="1756564" cy="1195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0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</a:rPr>
              <a:t>МЫШЦЫ.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714356"/>
            <a:ext cx="3769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НАЗОВИ ФУНКЦИИ  МЫШЦ.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24" y="1214422"/>
            <a:ext cx="5651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ПЕРЕЧИСЛИ, КАКИЕ МЫШЦЫ ТЕБЕ ИЗВЕСТНЫ?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0298" y="2214554"/>
            <a:ext cx="5045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4.  НАЗОВИ  САМОЕ МОЩНОЕ СУХОЖИЛИЕ.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1785926"/>
            <a:ext cx="4525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3. ЧЕМ КРЕПЯТСЯ МЫШЦЫ К КОСТЯМ?</a:t>
            </a:r>
          </a:p>
          <a:p>
            <a:pPr marL="457200" indent="-457200"/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714620"/>
            <a:ext cx="4164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5. ЧТО ПРОИСХОДИТ С МЫШЦАМИ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ВРЕМЯ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РАБОТЫ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6" y="2786058"/>
            <a:ext cx="4511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6. КАК  СЛЕДУЕТ РАЗВИВАТЬ МЫШЦЫ?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5429264"/>
            <a:ext cx="48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8.  КАКОЙ  ЛУЧШИЙ ОТДЫХ ДЛЯ МЫШЦ?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29124" y="3214686"/>
            <a:ext cx="2398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7. ПОЧЕМУ НЕЛЬЗЯ: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929190" y="3643314"/>
            <a:ext cx="1857388" cy="1428736"/>
            <a:chOff x="714348" y="1142984"/>
            <a:chExt cx="4127530" cy="3599920"/>
          </a:xfrm>
        </p:grpSpPr>
        <p:pic>
          <p:nvPicPr>
            <p:cNvPr id="36" name="Picture 3" descr="C:\Users\кал\Pictures\картинки\Анимация\спорт\Рисунок75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0" y="1500174"/>
              <a:ext cx="2143140" cy="2143140"/>
            </a:xfrm>
            <a:prstGeom prst="rect">
              <a:avLst/>
            </a:prstGeom>
            <a:noFill/>
          </p:spPr>
        </p:pic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642910" y="1357298"/>
              <a:ext cx="2786082" cy="235745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571472" y="1285860"/>
              <a:ext cx="2786082" cy="25003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57226" y="3714754"/>
              <a:ext cx="3984652" cy="1028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FF0000"/>
                  </a:solidFill>
                </a:rPr>
                <a:t>ДО 13 ЛЕТ!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571868" y="5929330"/>
            <a:ext cx="5076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9. КАКАЯ МЫШЦА В ОРГАНИЗМЕ ЧЕЛОВЕКА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СПОСОБНА РАЗЛИЧАТЬ ВКУС?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кал\Pictures\картинки\Sample Pictures\анатомия\мышцы\Scan10030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00438"/>
            <a:ext cx="1147895" cy="1399684"/>
          </a:xfrm>
          <a:prstGeom prst="snip2DiagRect">
            <a:avLst>
              <a:gd name="adj1" fmla="val 14945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" descr="C:\Users\кал\Pictures\картинки\Анимация\книги\question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357166"/>
            <a:ext cx="1109169" cy="658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0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</a:rPr>
              <a:t>НЕРВНАЯ   СИСТЕМА.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857356" y="1142984"/>
            <a:ext cx="1857388" cy="2357454"/>
            <a:chOff x="3357554" y="285728"/>
            <a:chExt cx="4857784" cy="6143668"/>
          </a:xfrm>
        </p:grpSpPr>
        <p:pic>
          <p:nvPicPr>
            <p:cNvPr id="6" name="Picture 4" descr="nervst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29058" y="285728"/>
              <a:ext cx="4272842" cy="614366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accent6">
                  <a:lumMod val="40000"/>
                  <a:lumOff val="60000"/>
                </a:scheme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5679289" y="3393281"/>
              <a:ext cx="1714512" cy="50006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357950" y="3786190"/>
              <a:ext cx="857256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6357950" y="4357694"/>
              <a:ext cx="428628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6643702" y="4286256"/>
              <a:ext cx="1285884" cy="6429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Arial Black" pitchFamily="34" charset="0"/>
                </a:rPr>
                <a:t>В.</a:t>
              </a:r>
              <a:endParaRPr lang="ru-RU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>
              <a:stCxn id="12" idx="3"/>
            </p:cNvCxnSpPr>
            <p:nvPr/>
          </p:nvCxnSpPr>
          <p:spPr>
            <a:xfrm>
              <a:off x="5072066" y="1821645"/>
              <a:ext cx="1000132" cy="35719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3357554" y="1500174"/>
              <a:ext cx="1714512" cy="6429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Arial Black" pitchFamily="34" charset="0"/>
                </a:rPr>
                <a:t>Б.</a:t>
              </a:r>
              <a:endParaRPr lang="ru-RU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>
              <a:endCxn id="14" idx="1"/>
            </p:cNvCxnSpPr>
            <p:nvPr/>
          </p:nvCxnSpPr>
          <p:spPr>
            <a:xfrm flipV="1">
              <a:off x="6143636" y="678637"/>
              <a:ext cx="357190" cy="35719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6500826" y="357166"/>
              <a:ext cx="1714512" cy="6429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Arial Black" pitchFamily="34" charset="0"/>
                </a:rPr>
                <a:t>А.</a:t>
              </a:r>
              <a:endParaRPr lang="ru-RU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5720" y="714356"/>
            <a:ext cx="504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НАЗОВИ  ОРГАНЫ  НЕРВНОЙ СИСТЕМЫ: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3714752"/>
            <a:ext cx="397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ФУНКЦИИ  ГОЛОВНОГО МОЗГА.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4500570"/>
            <a:ext cx="3873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4.  ФУНКЦИИ  СПИННОГО МОЗГА.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7278" y="3714752"/>
            <a:ext cx="488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3. ГДЕ  РАСПОЛАГАЕТСЯ ГОЛОВНОЙ МОЗГ?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4138" y="4429132"/>
            <a:ext cx="4879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5. ГДЕ  РАСПОЛАГАЕТСЯ  СПИННОЙ  МОЗГ?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5072074"/>
            <a:ext cx="2774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6. ЧТО ТАКОЕ ПАМЯТЬ?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9124" y="5000636"/>
            <a:ext cx="3280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7. НАЗОВИ  ВИДЫ ПАМЯТИ.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5643578"/>
            <a:ext cx="485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8. ЧТО ОПАСНО ДЛЯ НЕРВНОЙ СИСТЕМЫ?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43859" y="6215082"/>
            <a:ext cx="5900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9. КАКОЙ ОТДЫХ ЛУЧШЕ ДЛЯ НЕРВНОЙ СИСТЕМЫ?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кал\Pictures\картинки\Анимация\книги\question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1109169" cy="658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162</Words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кал</cp:lastModifiedBy>
  <cp:revision>6</cp:revision>
  <dcterms:created xsi:type="dcterms:W3CDTF">2010-03-23T06:51:16Z</dcterms:created>
  <dcterms:modified xsi:type="dcterms:W3CDTF">2010-03-23T07:47:10Z</dcterms:modified>
</cp:coreProperties>
</file>