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6409-15EF-46D0-972F-621371C538CC}" type="datetimeFigureOut">
              <a:rPr lang="ru-RU" smtClean="0"/>
              <a:pPr/>
              <a:t>23.09.2009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A900-D17C-4A8D-BBA2-B21EFE055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20000"/>
                <a:lumOff val="80000"/>
              </a:scheme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ТЕСТ  « ВРЕМЕНА ГОДА. ПРИРОДНЫЕ ЯВЛЕНИЯ»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1.СКОЛЬКО  РАЗ В ГОД СЕЗОНЫ СМЕНЯЮТ ДРУГ ДРУГА: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А. 3     Б. 4  В. 12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2.ЧТО ТАКОЕ МЕСЯЦЕСЛОВ: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А. КАЛЕНДАРЬ  Б. ДЕНЬ РАВНОДЕНСТВИЯ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3.СОСТОЯНИЕ ВОЗДУШНЫХ МАСС В ДАННОМ МЕСТЕ  В ОПРЕДЕЛЁННОЕ ВРЕМЯ – ЭТО: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А.  ОСАДКИ  Б. ПОГОДА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4.ЧТО  ОТНОСИТСЯ К ОСАДКАМ: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А. ЛИСТОПАД  Б. СНЕГ В. ЗВЕЗДОПАД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5.ОБЛАКА БЫВАЮТ: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А. ПУХОВЫЕ Б. ПЕРИСТЫЕ  В. НАСЫПНЫЕ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6.ДВИЖЕНИЕ ВОЗДУХА – ЭТО :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А. ВЬЮГА  Б. ВЕТЕР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7.МОЛНИЯ – ЭТО: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А. ХЛОПОК  Б. ЭЛЕКТРИЧЕСКИЙ РАЗРЯД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8.НЕБОЛЬШИЕ ЛЬДИНКИ  ШАРООБРАЗНОЙ ФОРМЫ: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А. СНЕЖИНКИ  Б. ГРАД  В. РОСИНКИ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" name="Рисунок 5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586" y="4857760"/>
            <a:ext cx="666748" cy="520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122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кал</dc:creator>
  <cp:lastModifiedBy>Комиссарова Людмила </cp:lastModifiedBy>
  <cp:revision>4</cp:revision>
  <dcterms:created xsi:type="dcterms:W3CDTF">2009-09-21T14:48:26Z</dcterms:created>
  <dcterms:modified xsi:type="dcterms:W3CDTF">2009-09-23T07:50:21Z</dcterms:modified>
</cp:coreProperties>
</file>