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CFDE38-8B9B-42FC-90B8-EC818437E915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F4A451-6892-4116-946F-690BDF1D1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Глаз – орган </a:t>
            </a:r>
            <a:r>
              <a:rPr lang="ru-RU" sz="6000" dirty="0" smtClean="0"/>
              <a:t>зрения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нам глаза?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С помощью глаза мы можем видеть предмет, различать его форму, цвет, размер и </a:t>
            </a:r>
            <a:r>
              <a:rPr lang="ru-RU" smtClean="0"/>
              <a:t>движение предмета.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450057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143372" y="3643314"/>
            <a:ext cx="1571636" cy="1343028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643702" y="421481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857488" y="5572140"/>
            <a:ext cx="914400" cy="914400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состоит </a:t>
            </a:r>
            <a:r>
              <a:rPr lang="ru-RU" dirty="0" smtClean="0"/>
              <a:t>глаз?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Внутренняя часть глаза – это глазное  яблоко, представляющее шарообразную камеру. Заднюю часть выстилает сетчатка. Спереди глаз защищён роговицей. Под </a:t>
            </a:r>
            <a:r>
              <a:rPr lang="ru-RU" dirty="0" smtClean="0"/>
              <a:t>ней -  </a:t>
            </a:r>
            <a:r>
              <a:rPr lang="ru-RU" dirty="0" smtClean="0"/>
              <a:t>цветная радужная оболочка. Когда вокруг нас темно, зрачок </a:t>
            </a:r>
            <a:r>
              <a:rPr lang="ru-RU" dirty="0" smtClean="0"/>
              <a:t>(отверстие</a:t>
            </a:r>
            <a:r>
              <a:rPr lang="ru-RU" dirty="0" smtClean="0"/>
              <a:t>) становиться больше, а когда светло – сужается.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глаза.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Глаз – очень важный орган. Он нуждается  в особой защите. </a:t>
            </a:r>
            <a:r>
              <a:rPr lang="ru-RU" dirty="0" smtClean="0"/>
              <a:t>Брови и ресницы </a:t>
            </a:r>
            <a:r>
              <a:rPr lang="ru-RU" dirty="0" smtClean="0"/>
              <a:t>защищают глаз </a:t>
            </a:r>
            <a:r>
              <a:rPr lang="ru-RU" dirty="0" smtClean="0"/>
              <a:t>от пыли, пота.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мы моргаем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Многие задаются вопросом</a:t>
            </a:r>
            <a:r>
              <a:rPr lang="en-US" dirty="0" smtClean="0"/>
              <a:t>:</a:t>
            </a:r>
            <a:r>
              <a:rPr lang="ru-RU" dirty="0" smtClean="0"/>
              <a:t> зачем мы моргаем</a:t>
            </a:r>
            <a:r>
              <a:rPr lang="en-US" dirty="0" smtClean="0"/>
              <a:t>?</a:t>
            </a:r>
            <a:r>
              <a:rPr lang="ru-RU" dirty="0" smtClean="0"/>
              <a:t> </a:t>
            </a:r>
            <a:r>
              <a:rPr lang="ru-RU" dirty="0" smtClean="0"/>
              <a:t>Веки, подобно дворникам автомобиля, мигают, смачивая роговицу и очищая её от попавших на неё пылинок. В этом им помогает омывающая роговицу слёзная жидкость.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ажнейший орган чувств 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Глаза - очень важный орган. Он даёт наиболее полную информацию об окружающем мире.</a:t>
            </a:r>
            <a:endParaRPr lang="ru-RU" dirty="0"/>
          </a:p>
        </p:txBody>
      </p:sp>
      <p:pic>
        <p:nvPicPr>
          <p:cNvPr id="4" name="Рисунок 3" descr="Водяные лили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053926"/>
            <a:ext cx="5072098" cy="380407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169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Глаз – орган зрения</vt:lpstr>
      <vt:lpstr>Для чего нам глаза?</vt:lpstr>
      <vt:lpstr>Из чего состоит глаз?</vt:lpstr>
      <vt:lpstr>Защита глаза.</vt:lpstr>
      <vt:lpstr>Для чего мы моргаем?</vt:lpstr>
      <vt:lpstr>Важнейший орган чувств  человека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Человеческое зрение.</dc:title>
  <dc:creator>Кул</dc:creator>
  <cp:lastModifiedBy>Кул</cp:lastModifiedBy>
  <cp:revision>8</cp:revision>
  <dcterms:created xsi:type="dcterms:W3CDTF">2013-10-26T13:37:01Z</dcterms:created>
  <dcterms:modified xsi:type="dcterms:W3CDTF">2013-10-27T12:55:32Z</dcterms:modified>
</cp:coreProperties>
</file>