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1071546"/>
            <a:ext cx="73100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ОРГАНЫ  ДЫХАНИЯ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2149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ОКРУЖАЮЩИЙ  МИР, 3 КЛАСС</a:t>
            </a:r>
          </a:p>
          <a:p>
            <a:r>
              <a:rPr lang="ru-RU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УМК "ГАРМОНИЯ"</a:t>
            </a:r>
          </a:p>
          <a:p>
            <a:r>
              <a:rPr lang="ru-RU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МАРЧЕНКО </a:t>
            </a:r>
            <a:r>
              <a:rPr lang="ru-RU" sz="2400" b="1" i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Е.В</a:t>
            </a:r>
            <a:r>
              <a:rPr lang="ru-RU" sz="2400" b="1" i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., МБОУ СОШ №3</a:t>
            </a:r>
            <a:endParaRPr lang="ru-RU" sz="2400" b="1" i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357298"/>
            <a:ext cx="72152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ДЫХАНИЕ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- ЭТО ПРОЦЕСС ПОГЛОЩЕНИЯ ВОЗДУХА ИЗ КИСЛОРОДА И ВЫДЕЛЕНИЕ УГЛЕКИСЛОГО ГАЗА.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82868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ГЛАВНЫЙ ОРГАН ДЫХАТЕЛЬНОЙ СИСТЕМЫ- </a:t>
            </a:r>
            <a:r>
              <a:rPr lang="ru-RU" sz="32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ЛЁГКИЕ.</a:t>
            </a:r>
          </a:p>
          <a:p>
            <a:endParaRPr lang="ru-RU" sz="32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Century Schoolbook" pitchFamily="18" charset="0"/>
            </a:endParaRPr>
          </a:p>
          <a:p>
            <a:endParaRPr lang="ru-RU" sz="32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Century Schoolbook" pitchFamily="18" charset="0"/>
            </a:endParaRPr>
          </a:p>
          <a:p>
            <a:endParaRPr lang="ru-RU" sz="32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Century Schoolbook" pitchFamily="18" charset="0"/>
            </a:endParaRPr>
          </a:p>
          <a:p>
            <a:endParaRPr lang="ru-RU" sz="32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Century Schoolbook" pitchFamily="18" charset="0"/>
            </a:endParaRPr>
          </a:p>
          <a:p>
            <a:endParaRPr lang="ru-RU" sz="32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Century Schoolbook" pitchFamily="18" charset="0"/>
            </a:endParaRPr>
          </a:p>
          <a:p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СМЕНА ВОЗДУХА В ЛЁГКИХ ПРОИСХОДИТ ПРИ ЧЕРЕДОВАНИИ  </a:t>
            </a:r>
            <a:r>
              <a:rPr lang="ru-RU" sz="32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ВДОХА И ВЫДОХА.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714488"/>
            <a:ext cx="2109789" cy="2237012"/>
          </a:xfrm>
          <a:prstGeom prst="snip2DiagRect">
            <a:avLst>
              <a:gd name="adj1" fmla="val 1766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643050"/>
            <a:ext cx="4331940" cy="3866826"/>
          </a:xfrm>
          <a:prstGeom prst="snip2DiagRect">
            <a:avLst>
              <a:gd name="adj1" fmla="val 1690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34" y="500042"/>
            <a:ext cx="35719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Легкие</a:t>
            </a:r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 являются органом дыхания и расположены в грудной клетке. </a:t>
            </a:r>
            <a:r>
              <a:rPr lang="ru-RU" sz="24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Правое легкое </a:t>
            </a:r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состоит из трех долей, а </a:t>
            </a:r>
            <a:r>
              <a:rPr lang="ru-RU" sz="24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левое</a:t>
            </a:r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 - из двух и по размеру меньше правого за счет того, что сердце занимает часть объема левой половины грудной клетки.</a:t>
            </a:r>
            <a:endParaRPr lang="ru-RU" sz="2400" b="1" dirty="0">
              <a:solidFill>
                <a:schemeClr val="accent4">
                  <a:lumMod val="20000"/>
                  <a:lumOff val="80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6274122" cy="5057789"/>
          </a:xfrm>
          <a:prstGeom prst="snip2DiagRect">
            <a:avLst>
              <a:gd name="adj1" fmla="val 1604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28662" y="571480"/>
            <a:ext cx="6974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ОРГАНЫ   ДЫХАНИЯ</a:t>
            </a:r>
            <a:endParaRPr lang="ru-RU" sz="4400" b="1" dirty="0">
              <a:solidFill>
                <a:schemeClr val="accent2">
                  <a:lumMod val="20000"/>
                  <a:lumOff val="80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28604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ПРАВИЛЬНОЕ  ДЫХАНИЕ ОСУЩЕСТВЛЯЕТСЯ ЧЕРЕЗ </a:t>
            </a:r>
            <a:r>
              <a:rPr lang="ru-RU" sz="32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НОС.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1643050"/>
            <a:ext cx="7072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ПРОЙДЯ НОС ВОЗДУХ ПОПАДАЕТ В </a:t>
            </a:r>
            <a:r>
              <a:rPr lang="ru-RU" sz="32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НОСОГЛОТКУ</a:t>
            </a:r>
            <a:r>
              <a:rPr lang="ru-RU" sz="32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000372"/>
            <a:ext cx="90726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ДАЛЕЕ  ВОЗДУХ  ИДЁТ  ЧЕРЕЗ ГОРТАНЬ В ДЫХАТЕЛЬНОЕ  ГОРЛО- </a:t>
            </a:r>
            <a:r>
              <a:rPr lang="ru-RU" sz="32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ТРАХЕЮ.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4643446"/>
            <a:ext cx="7286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ТРАХЕЯ  РАЗВЕТВЛЯЕТСЯ НА </a:t>
            </a:r>
            <a:r>
              <a:rPr lang="ru-RU" sz="32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БРОНХИ, ЧЕРЕЗ КОТОРЫЕ  ВОЗДУХ ПОПАДЕТ В ЛЁГКИЕ</a:t>
            </a:r>
            <a:r>
              <a:rPr lang="ru-RU" sz="32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214422"/>
            <a:ext cx="4572032" cy="5252334"/>
          </a:xfrm>
          <a:prstGeom prst="snip2DiagRect">
            <a:avLst>
              <a:gd name="adj1" fmla="val 1807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71538" y="285728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СТРОЕНИЕ  ЛЁГКИХ</a:t>
            </a:r>
            <a:endParaRPr lang="ru-RU" sz="4400" b="1" dirty="0">
              <a:solidFill>
                <a:schemeClr val="accent2">
                  <a:lumMod val="20000"/>
                  <a:lumOff val="80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71480"/>
            <a:ext cx="665919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ЧТО   ОПАСНО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 ДЛЯ ОРГАНОВ  ДЫХАНИЯ?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3116"/>
            <a:ext cx="2000264" cy="2381267"/>
          </a:xfrm>
          <a:prstGeom prst="snip2DiagRect">
            <a:avLst>
              <a:gd name="adj1" fmla="val 1490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357562"/>
            <a:ext cx="4295297" cy="2481264"/>
          </a:xfrm>
          <a:prstGeom prst="snip2DiagRect">
            <a:avLst>
              <a:gd name="adj1" fmla="val 2046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134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3</cp:revision>
  <dcterms:created xsi:type="dcterms:W3CDTF">2010-02-15T16:31:28Z</dcterms:created>
  <dcterms:modified xsi:type="dcterms:W3CDTF">2013-11-22T19:26:07Z</dcterms:modified>
</cp:coreProperties>
</file>