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66" d="100"/>
          <a:sy n="66" d="100"/>
        </p:scale>
        <p:origin x="-864"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076533D6-5E47-45CE-B8E5-E2EE376F4A37}" type="datetimeFigureOut">
              <a:rPr lang="ru-RU" smtClean="0"/>
              <a:t>23.10.2012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6922305-8D47-4CD2-BA10-BBAFFE0CAD94}"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076533D6-5E47-45CE-B8E5-E2EE376F4A37}" type="datetimeFigureOut">
              <a:rPr lang="ru-RU" smtClean="0"/>
              <a:t>23.10.2012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6922305-8D47-4CD2-BA10-BBAFFE0CAD94}"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76533D6-5E47-45CE-B8E5-E2EE376F4A37}" type="datetimeFigureOut">
              <a:rPr lang="ru-RU" smtClean="0"/>
              <a:t>23.10.2012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6922305-8D47-4CD2-BA10-BBAFFE0CAD94}"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76533D6-5E47-45CE-B8E5-E2EE376F4A37}" type="datetimeFigureOut">
              <a:rPr lang="ru-RU" smtClean="0"/>
              <a:t>23.10.2012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6922305-8D47-4CD2-BA10-BBAFFE0CAD94}"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76533D6-5E47-45CE-B8E5-E2EE376F4A37}" type="datetimeFigureOut">
              <a:rPr lang="ru-RU" smtClean="0"/>
              <a:t>23.10.2012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6922305-8D47-4CD2-BA10-BBAFFE0CAD94}"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76533D6-5E47-45CE-B8E5-E2EE376F4A37}" type="datetimeFigureOut">
              <a:rPr lang="ru-RU" smtClean="0"/>
              <a:t>23.10.2012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6922305-8D47-4CD2-BA10-BBAFFE0CAD94}"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076533D6-5E47-45CE-B8E5-E2EE376F4A37}" type="datetimeFigureOut">
              <a:rPr lang="ru-RU" smtClean="0"/>
              <a:t>23.10.2012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86922305-8D47-4CD2-BA10-BBAFFE0CAD94}"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076533D6-5E47-45CE-B8E5-E2EE376F4A37}" type="datetimeFigureOut">
              <a:rPr lang="ru-RU" smtClean="0"/>
              <a:t>23.10.2012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86922305-8D47-4CD2-BA10-BBAFFE0CAD94}"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6533D6-5E47-45CE-B8E5-E2EE376F4A37}" type="datetimeFigureOut">
              <a:rPr lang="ru-RU" smtClean="0"/>
              <a:t>23.10.2012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86922305-8D47-4CD2-BA10-BBAFFE0CAD94}"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76533D6-5E47-45CE-B8E5-E2EE376F4A37}" type="datetimeFigureOut">
              <a:rPr lang="ru-RU" smtClean="0"/>
              <a:t>23.10.2012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6922305-8D47-4CD2-BA10-BBAFFE0CAD94}"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76533D6-5E47-45CE-B8E5-E2EE376F4A37}" type="datetimeFigureOut">
              <a:rPr lang="ru-RU" smtClean="0"/>
              <a:t>23.10.2012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6922305-8D47-4CD2-BA10-BBAFFE0CAD94}"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076533D6-5E47-45CE-B8E5-E2EE376F4A37}" type="datetimeFigureOut">
              <a:rPr lang="ru-RU" smtClean="0"/>
              <a:t>23.10.2012</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86922305-8D47-4CD2-BA10-BBAFFE0CAD94}"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audio" Target="../media/audio1.wav"/><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endParaRPr lang="ru-RU" dirty="0"/>
          </a:p>
        </p:txBody>
      </p:sp>
      <p:sp>
        <p:nvSpPr>
          <p:cNvPr id="2" name="Заголовок 1"/>
          <p:cNvSpPr>
            <a:spLocks noGrp="1"/>
          </p:cNvSpPr>
          <p:nvPr>
            <p:ph type="ctrTitle"/>
          </p:nvPr>
        </p:nvSpPr>
        <p:spPr>
          <a:xfrm>
            <a:off x="611560" y="1700808"/>
            <a:ext cx="7920880" cy="2520280"/>
          </a:xfrm>
        </p:spPr>
        <p:txBody>
          <a:bodyPr/>
          <a:lstStyle/>
          <a:p>
            <a:r>
              <a:rPr lang="ru-RU" dirty="0" smtClean="0"/>
              <a:t>Уход за комнатными </a:t>
            </a:r>
            <a:br>
              <a:rPr lang="ru-RU" dirty="0" smtClean="0"/>
            </a:br>
            <a:r>
              <a:rPr lang="ru-RU" dirty="0" smtClean="0"/>
              <a:t>растениями</a:t>
            </a:r>
            <a:endParaRPr lang="ru-RU" dirty="0"/>
          </a:p>
        </p:txBody>
      </p:sp>
      <p:pic>
        <p:nvPicPr>
          <p:cNvPr id="1026" name="Picture 2" descr="C:\Users\User\Desktop\42544028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24128" y="2780928"/>
            <a:ext cx="2790825" cy="2152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4620778"/>
      </p:ext>
    </p:extLst>
  </p:cSld>
  <p:clrMapOvr>
    <a:masterClrMapping/>
  </p:clrMapOvr>
  <mc:AlternateContent xmlns:mc="http://schemas.openxmlformats.org/markup-compatibility/2006">
    <mc:Choice xmlns:p14="http://schemas.microsoft.com/office/powerpoint/2010/main" Requires="p14">
      <p:transition spd="slow" p14:dur="4000">
        <p14:vortex dir="r"/>
        <p:sndAc>
          <p:stSnd>
            <p:snd r:embed="rId2" name="wind.wav"/>
          </p:stSnd>
        </p:sndAc>
      </p:transition>
    </mc:Choice>
    <mc:Fallback>
      <p:transition spd="slow">
        <p:fade/>
        <p:sndAc>
          <p:stSnd>
            <p:snd r:embed="rId2" name="wind.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1026"/>
                                        </p:tgtEl>
                                        <p:attrNameLst>
                                          <p:attrName>style.visibility</p:attrName>
                                        </p:attrNameLst>
                                      </p:cBhvr>
                                      <p:to>
                                        <p:strVal val="visible"/>
                                      </p:to>
                                    </p:set>
                                    <p:animEffect transition="in" filter="fade">
                                      <p:cBhvr>
                                        <p:cTn id="11" dur="1000"/>
                                        <p:tgtEl>
                                          <p:spTgt spid="1026"/>
                                        </p:tgtEl>
                                      </p:cBhvr>
                                    </p:animEffect>
                                    <p:anim calcmode="lin" valueType="num">
                                      <p:cBhvr>
                                        <p:cTn id="12" dur="1000" fill="hold"/>
                                        <p:tgtEl>
                                          <p:spTgt spid="1026"/>
                                        </p:tgtEl>
                                        <p:attrNameLst>
                                          <p:attrName>ppt_x</p:attrName>
                                        </p:attrNameLst>
                                      </p:cBhvr>
                                      <p:tavLst>
                                        <p:tav tm="0">
                                          <p:val>
                                            <p:strVal val="#ppt_x"/>
                                          </p:val>
                                        </p:tav>
                                        <p:tav tm="100000">
                                          <p:val>
                                            <p:strVal val="#ppt_x"/>
                                          </p:val>
                                        </p:tav>
                                      </p:tavLst>
                                    </p:anim>
                                    <p:anim calcmode="lin" valueType="num">
                                      <p:cBhvr>
                                        <p:cTn id="13"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marL="0" indent="0">
              <a:buNone/>
            </a:pPr>
            <a:endParaRPr lang="ru-RU" dirty="0"/>
          </a:p>
        </p:txBody>
      </p:sp>
      <p:sp>
        <p:nvSpPr>
          <p:cNvPr id="3" name="Объект 2"/>
          <p:cNvSpPr>
            <a:spLocks noGrp="1"/>
          </p:cNvSpPr>
          <p:nvPr>
            <p:ph sz="quarter" idx="13"/>
          </p:nvPr>
        </p:nvSpPr>
        <p:spPr/>
        <p:txBody>
          <a:bodyPr/>
          <a:lstStyle/>
          <a:p>
            <a:r>
              <a:rPr lang="ru-RU" sz="2400" dirty="0"/>
              <a:t>В доме, где нет живой растительности, никогда не будет по-настоящему уютно. Растения очищают и увлажняют воздух, убивают болезнетворные микробы, освежают интерьер. А сколько радости и умиротворения доставляют человеку цветущие растения! Но чтобы зелень действительно радовала глаз, за ней нужен постоянный уход.</a:t>
            </a:r>
            <a:r>
              <a:rPr lang="ru-RU" dirty="0"/>
              <a:t> </a:t>
            </a:r>
            <a:endParaRPr lang="ru-RU" dirty="0"/>
          </a:p>
        </p:txBody>
      </p:sp>
      <p:pic>
        <p:nvPicPr>
          <p:cNvPr id="2050" name="Picture 2" descr="C:\Users\User\Desktop\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3789039"/>
            <a:ext cx="3610372" cy="27077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0475021"/>
      </p:ext>
    </p:extLst>
  </p:cSld>
  <p:clrMapOvr>
    <a:masterClrMapping/>
  </p:clrMapOvr>
  <mc:AlternateContent xmlns:mc="http://schemas.openxmlformats.org/markup-compatibility/2006">
    <mc:Choice xmlns:p14="http://schemas.microsoft.com/office/powerpoint/2010/main" Requires="p14">
      <p:transition spd="slow" p14:dur="4000">
        <p14:vortex dir="r"/>
        <p:sndAc>
          <p:stSnd>
            <p:snd r:embed="rId2" name="wind.wav"/>
          </p:stSnd>
        </p:sndAc>
      </p:transition>
    </mc:Choice>
    <mc:Fallback>
      <p:transition spd="slow">
        <p:fade/>
        <p:sndAc>
          <p:stSnd>
            <p:snd r:embed="rId2" name="wind.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2050"/>
                                        </p:tgtEl>
                                        <p:attrNameLst>
                                          <p:attrName>style.visibility</p:attrName>
                                        </p:attrNameLst>
                                      </p:cBhvr>
                                      <p:to>
                                        <p:strVal val="visible"/>
                                      </p:to>
                                    </p:set>
                                    <p:animEffect transition="in" filter="fade">
                                      <p:cBhvr>
                                        <p:cTn id="11" dur="1000"/>
                                        <p:tgtEl>
                                          <p:spTgt spid="2050"/>
                                        </p:tgtEl>
                                      </p:cBhvr>
                                    </p:animEffect>
                                    <p:anim calcmode="lin" valueType="num">
                                      <p:cBhvr>
                                        <p:cTn id="12" dur="1000" fill="hold"/>
                                        <p:tgtEl>
                                          <p:spTgt spid="2050"/>
                                        </p:tgtEl>
                                        <p:attrNameLst>
                                          <p:attrName>ppt_x</p:attrName>
                                        </p:attrNameLst>
                                      </p:cBhvr>
                                      <p:tavLst>
                                        <p:tav tm="0">
                                          <p:val>
                                            <p:strVal val="#ppt_x"/>
                                          </p:val>
                                        </p:tav>
                                        <p:tav tm="100000">
                                          <p:val>
                                            <p:strVal val="#ppt_x"/>
                                          </p:val>
                                        </p:tav>
                                      </p:tavLst>
                                    </p:anim>
                                    <p:anim calcmode="lin" valueType="num">
                                      <p:cBhvr>
                                        <p:cTn id="13" dur="1000" fill="hold"/>
                                        <p:tgtEl>
                                          <p:spTgt spid="20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43808" y="4988476"/>
            <a:ext cx="6120680" cy="1320843"/>
          </a:xfrm>
        </p:spPr>
        <p:txBody>
          <a:bodyPr/>
          <a:lstStyle/>
          <a:p>
            <a:r>
              <a:rPr lang="ru-RU" dirty="0">
                <a:effectLst/>
              </a:rPr>
              <a:t>Выбираем </a:t>
            </a:r>
            <a:r>
              <a:rPr lang="ru-RU" dirty="0" smtClean="0">
                <a:effectLst/>
              </a:rPr>
              <a:t/>
            </a:r>
            <a:br>
              <a:rPr lang="ru-RU" dirty="0" smtClean="0">
                <a:effectLst/>
              </a:rPr>
            </a:br>
            <a:r>
              <a:rPr lang="ru-RU" dirty="0" smtClean="0">
                <a:effectLst/>
              </a:rPr>
              <a:t>посуду</a:t>
            </a:r>
            <a:r>
              <a:rPr lang="ru-RU" dirty="0">
                <a:effectLst/>
              </a:rPr>
              <a:t/>
            </a:r>
            <a:br>
              <a:rPr lang="ru-RU" dirty="0">
                <a:effectLst/>
              </a:rPr>
            </a:br>
            <a:endParaRPr lang="ru-RU" dirty="0"/>
          </a:p>
        </p:txBody>
      </p:sp>
      <p:sp>
        <p:nvSpPr>
          <p:cNvPr id="3" name="Объект 2"/>
          <p:cNvSpPr>
            <a:spLocks noGrp="1"/>
          </p:cNvSpPr>
          <p:nvPr>
            <p:ph sz="quarter" idx="13"/>
          </p:nvPr>
        </p:nvSpPr>
        <p:spPr/>
        <p:txBody>
          <a:bodyPr/>
          <a:lstStyle/>
          <a:p>
            <a:r>
              <a:rPr lang="ru-RU" dirty="0"/>
              <a:t>Чтобы зеленый питомец нормально развивался, не болел и цвел, когда ему полагается, горшок должен соответствовать его размерам. Чем выше и толще ствол растения – тем больше его корневая система, и тем крупнее должна быть посуда для него. Именно с определения параметров и начинается выбор посуды.</a:t>
            </a:r>
            <a:endParaRPr lang="ru-RU" dirty="0"/>
          </a:p>
        </p:txBody>
      </p:sp>
      <p:pic>
        <p:nvPicPr>
          <p:cNvPr id="3074" name="Picture 2" descr="C:\Users\User\Desktop\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3573016"/>
            <a:ext cx="4392488" cy="29749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9893830"/>
      </p:ext>
    </p:extLst>
  </p:cSld>
  <p:clrMapOvr>
    <a:masterClrMapping/>
  </p:clrMapOvr>
  <mc:AlternateContent xmlns:mc="http://schemas.openxmlformats.org/markup-compatibility/2006">
    <mc:Choice xmlns:p14="http://schemas.microsoft.com/office/powerpoint/2010/main" Requires="p14">
      <p:transition spd="slow" p14:dur="4000">
        <p14:vortex dir="r"/>
        <p:sndAc>
          <p:stSnd>
            <p:snd r:embed="rId2" name="wind.wav"/>
          </p:stSnd>
        </p:sndAc>
      </p:transition>
    </mc:Choice>
    <mc:Fallback>
      <p:transition spd="slow">
        <p:fade/>
        <p:sndAc>
          <p:stSnd>
            <p:snd r:embed="rId2" name="wind.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par>
                          <p:cTn id="12" fill="hold">
                            <p:stCondLst>
                              <p:cond delay="1000"/>
                            </p:stCondLst>
                            <p:childTnLst>
                              <p:par>
                                <p:cTn id="13" presetID="42" presetClass="entr" presetSubtype="0" fill="hold" nodeType="afterEffect">
                                  <p:stCondLst>
                                    <p:cond delay="0"/>
                                  </p:stCondLst>
                                  <p:childTnLst>
                                    <p:set>
                                      <p:cBhvr>
                                        <p:cTn id="14" dur="1" fill="hold">
                                          <p:stCondLst>
                                            <p:cond delay="0"/>
                                          </p:stCondLst>
                                        </p:cTn>
                                        <p:tgtEl>
                                          <p:spTgt spid="3074"/>
                                        </p:tgtEl>
                                        <p:attrNameLst>
                                          <p:attrName>style.visibility</p:attrName>
                                        </p:attrNameLst>
                                      </p:cBhvr>
                                      <p:to>
                                        <p:strVal val="visible"/>
                                      </p:to>
                                    </p:set>
                                    <p:animEffect transition="in" filter="fade">
                                      <p:cBhvr>
                                        <p:cTn id="15" dur="1000"/>
                                        <p:tgtEl>
                                          <p:spTgt spid="3074"/>
                                        </p:tgtEl>
                                      </p:cBhvr>
                                    </p:animEffect>
                                    <p:anim calcmode="lin" valueType="num">
                                      <p:cBhvr>
                                        <p:cTn id="16" dur="1000" fill="hold"/>
                                        <p:tgtEl>
                                          <p:spTgt spid="3074"/>
                                        </p:tgtEl>
                                        <p:attrNameLst>
                                          <p:attrName>ppt_x</p:attrName>
                                        </p:attrNameLst>
                                      </p:cBhvr>
                                      <p:tavLst>
                                        <p:tav tm="0">
                                          <p:val>
                                            <p:strVal val="#ppt_x"/>
                                          </p:val>
                                        </p:tav>
                                        <p:tav tm="100000">
                                          <p:val>
                                            <p:strVal val="#ppt_x"/>
                                          </p:val>
                                        </p:tav>
                                      </p:tavLst>
                                    </p:anim>
                                    <p:anim calcmode="lin" valueType="num">
                                      <p:cBhvr>
                                        <p:cTn id="17" dur="1000" fill="hold"/>
                                        <p:tgtEl>
                                          <p:spTgt spid="30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1" y="5085184"/>
            <a:ext cx="4824535" cy="1224136"/>
          </a:xfrm>
        </p:spPr>
        <p:txBody>
          <a:bodyPr/>
          <a:lstStyle/>
          <a:p>
            <a:r>
              <a:rPr lang="ru-RU" dirty="0">
                <a:effectLst/>
              </a:rPr>
              <a:t>Готовим грунт</a:t>
            </a:r>
            <a:br>
              <a:rPr lang="ru-RU" dirty="0">
                <a:effectLst/>
              </a:rPr>
            </a:br>
            <a:endParaRPr lang="ru-RU" dirty="0"/>
          </a:p>
        </p:txBody>
      </p:sp>
      <p:sp>
        <p:nvSpPr>
          <p:cNvPr id="3" name="Объект 2"/>
          <p:cNvSpPr>
            <a:spLocks noGrp="1"/>
          </p:cNvSpPr>
          <p:nvPr>
            <p:ph sz="quarter" idx="13"/>
          </p:nvPr>
        </p:nvSpPr>
        <p:spPr>
          <a:xfrm>
            <a:off x="539552" y="332656"/>
            <a:ext cx="7920880" cy="4680520"/>
          </a:xfrm>
        </p:spPr>
        <p:txBody>
          <a:bodyPr>
            <a:normAutofit lnSpcReduction="10000"/>
          </a:bodyPr>
          <a:lstStyle/>
          <a:p>
            <a:r>
              <a:rPr lang="ru-RU" dirty="0"/>
              <a:t>Состав грунта не может быть одним для всех видов растений. Для одних требуется более рыхлая почва, для других глинистая, третьи нуждаются в более кислой земле. Вообще, грунт для комнатных растений должен сочетать между собой листовую, глинисто-дерновую, перегнойную, торфяную землю и крупный речной песок. </a:t>
            </a:r>
            <a:r>
              <a:rPr lang="ru-RU" dirty="0"/>
              <a:t/>
            </a:r>
            <a:br>
              <a:rPr lang="ru-RU" dirty="0"/>
            </a:br>
            <a:r>
              <a:rPr lang="ru-RU" dirty="0"/>
              <a:t>Несмотря на то, что цветы пересаживают весной, землю для них необходимо приготовить с осени: предварительно просеять ее, убрать из нее камешки, корешки и прочий мусор. Каждый вид почвы должен храниться отдельно, и только весной, непосредственно перед пересадкой, части перемешивают в нужных пропорциях.</a:t>
            </a:r>
            <a:endParaRPr lang="ru-RU" dirty="0"/>
          </a:p>
        </p:txBody>
      </p:sp>
      <p:pic>
        <p:nvPicPr>
          <p:cNvPr id="4098" name="Picture 2" descr="C:\Users\User\Desktop\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6136" y="4365104"/>
            <a:ext cx="2741290" cy="22408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727879"/>
      </p:ext>
    </p:extLst>
  </p:cSld>
  <p:clrMapOvr>
    <a:masterClrMapping/>
  </p:clrMapOvr>
  <mc:AlternateContent xmlns:mc="http://schemas.openxmlformats.org/markup-compatibility/2006">
    <mc:Choice xmlns:p14="http://schemas.microsoft.com/office/powerpoint/2010/main" Requires="p14">
      <p:transition spd="slow" p14:dur="4000">
        <p14:vortex dir="r"/>
        <p:sndAc>
          <p:stSnd>
            <p:snd r:embed="rId2" name="wind.wav"/>
          </p:stSnd>
        </p:sndAc>
      </p:transition>
    </mc:Choice>
    <mc:Fallback>
      <p:transition spd="slow">
        <p:fade/>
        <p:sndAc>
          <p:stSnd>
            <p:snd r:embed="rId2" name="wind.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par>
                          <p:cTn id="12" fill="hold">
                            <p:stCondLst>
                              <p:cond delay="1000"/>
                            </p:stCondLst>
                            <p:childTnLst>
                              <p:par>
                                <p:cTn id="13" presetID="42" presetClass="entr" presetSubtype="0" fill="hold" nodeType="afterEffect">
                                  <p:stCondLst>
                                    <p:cond delay="0"/>
                                  </p:stCondLst>
                                  <p:childTnLst>
                                    <p:set>
                                      <p:cBhvr>
                                        <p:cTn id="14" dur="1" fill="hold">
                                          <p:stCondLst>
                                            <p:cond delay="0"/>
                                          </p:stCondLst>
                                        </p:cTn>
                                        <p:tgtEl>
                                          <p:spTgt spid="4098"/>
                                        </p:tgtEl>
                                        <p:attrNameLst>
                                          <p:attrName>style.visibility</p:attrName>
                                        </p:attrNameLst>
                                      </p:cBhvr>
                                      <p:to>
                                        <p:strVal val="visible"/>
                                      </p:to>
                                    </p:set>
                                    <p:animEffect transition="in" filter="fade">
                                      <p:cBhvr>
                                        <p:cTn id="15" dur="1000"/>
                                        <p:tgtEl>
                                          <p:spTgt spid="4098"/>
                                        </p:tgtEl>
                                      </p:cBhvr>
                                    </p:animEffect>
                                    <p:anim calcmode="lin" valueType="num">
                                      <p:cBhvr>
                                        <p:cTn id="16" dur="1000" fill="hold"/>
                                        <p:tgtEl>
                                          <p:spTgt spid="4098"/>
                                        </p:tgtEl>
                                        <p:attrNameLst>
                                          <p:attrName>ppt_x</p:attrName>
                                        </p:attrNameLst>
                                      </p:cBhvr>
                                      <p:tavLst>
                                        <p:tav tm="0">
                                          <p:val>
                                            <p:strVal val="#ppt_x"/>
                                          </p:val>
                                        </p:tav>
                                        <p:tav tm="100000">
                                          <p:val>
                                            <p:strVal val="#ppt_x"/>
                                          </p:val>
                                        </p:tav>
                                      </p:tavLst>
                                    </p:anim>
                                    <p:anim calcmode="lin" valueType="num">
                                      <p:cBhvr>
                                        <p:cTn id="17" dur="1000" fill="hold"/>
                                        <p:tgtEl>
                                          <p:spTgt spid="409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4725144"/>
            <a:ext cx="5184576" cy="1728192"/>
          </a:xfrm>
        </p:spPr>
        <p:txBody>
          <a:bodyPr/>
          <a:lstStyle/>
          <a:p>
            <a:r>
              <a:rPr lang="ru-RU" dirty="0">
                <a:effectLst/>
              </a:rPr>
              <a:t>Поливаем и подкармливаем</a:t>
            </a:r>
            <a:br>
              <a:rPr lang="ru-RU" dirty="0">
                <a:effectLst/>
              </a:rPr>
            </a:br>
            <a:endParaRPr lang="ru-RU" dirty="0"/>
          </a:p>
        </p:txBody>
      </p:sp>
      <p:sp>
        <p:nvSpPr>
          <p:cNvPr id="3" name="Объект 2"/>
          <p:cNvSpPr>
            <a:spLocks noGrp="1"/>
          </p:cNvSpPr>
          <p:nvPr>
            <p:ph sz="quarter" idx="13"/>
          </p:nvPr>
        </p:nvSpPr>
        <p:spPr>
          <a:xfrm>
            <a:off x="395536" y="260648"/>
            <a:ext cx="8280920" cy="4608512"/>
          </a:xfrm>
        </p:spPr>
        <p:txBody>
          <a:bodyPr>
            <a:normAutofit/>
          </a:bodyPr>
          <a:lstStyle/>
          <a:p>
            <a:r>
              <a:rPr lang="ru-RU" dirty="0"/>
              <a:t>Самая распространенная ошибка новоиспеченных цветоводов-любителей – это обильный полив. Казалось бы, чем больше воды получит растение, тем лучше для него. И ведь, действительно, некоторые просто заливают беднягу, а потом искренне недоумевают, почему растение чахнет на глазах, вместо того, чтобы буйно цвести. На самом деле нет ничего страшнее избытка влаги. Корневая система просто начинает гнить. Увлажнять почву нужно осторожно, по мере необходимости. </a:t>
            </a:r>
            <a:r>
              <a:rPr lang="ru-RU" dirty="0"/>
              <a:t/>
            </a:r>
            <a:br>
              <a:rPr lang="ru-RU" dirty="0"/>
            </a:br>
            <a:r>
              <a:rPr lang="ru-RU" dirty="0"/>
              <a:t>Хорошо, конечно, использовать для полива талую или дождевую воду, богатую кислородом. Но можно использовать обычную, отстоявшуюся воду комнатной температуры. </a:t>
            </a:r>
            <a:endParaRPr lang="ru-RU" dirty="0"/>
          </a:p>
        </p:txBody>
      </p:sp>
      <p:pic>
        <p:nvPicPr>
          <p:cNvPr id="5122" name="Picture 2" descr="C:\Users\User\Desktop\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0152" y="4365104"/>
            <a:ext cx="2592288" cy="24631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445761"/>
      </p:ext>
    </p:extLst>
  </p:cSld>
  <p:clrMapOvr>
    <a:masterClrMapping/>
  </p:clrMapOvr>
  <mc:AlternateContent xmlns:mc="http://schemas.openxmlformats.org/markup-compatibility/2006">
    <mc:Choice xmlns:p14="http://schemas.microsoft.com/office/powerpoint/2010/main" Requires="p14">
      <p:transition spd="slow" p14:dur="4000">
        <p14:vortex dir="r"/>
        <p:sndAc>
          <p:stSnd>
            <p:snd r:embed="rId2" name="wind.wav"/>
          </p:stSnd>
        </p:sndAc>
      </p:transition>
    </mc:Choice>
    <mc:Fallback>
      <p:transition spd="slow">
        <p:fade/>
        <p:sndAc>
          <p:stSnd>
            <p:snd r:embed="rId2" name="wind.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par>
                          <p:cTn id="12" fill="hold">
                            <p:stCondLst>
                              <p:cond delay="1000"/>
                            </p:stCondLst>
                            <p:childTnLst>
                              <p:par>
                                <p:cTn id="13" presetID="42" presetClass="entr" presetSubtype="0" fill="hold" nodeType="afterEffect">
                                  <p:stCondLst>
                                    <p:cond delay="0"/>
                                  </p:stCondLst>
                                  <p:childTnLst>
                                    <p:set>
                                      <p:cBhvr>
                                        <p:cTn id="14" dur="1" fill="hold">
                                          <p:stCondLst>
                                            <p:cond delay="0"/>
                                          </p:stCondLst>
                                        </p:cTn>
                                        <p:tgtEl>
                                          <p:spTgt spid="5122"/>
                                        </p:tgtEl>
                                        <p:attrNameLst>
                                          <p:attrName>style.visibility</p:attrName>
                                        </p:attrNameLst>
                                      </p:cBhvr>
                                      <p:to>
                                        <p:strVal val="visible"/>
                                      </p:to>
                                    </p:set>
                                    <p:animEffect transition="in" filter="fade">
                                      <p:cBhvr>
                                        <p:cTn id="15" dur="1000"/>
                                        <p:tgtEl>
                                          <p:spTgt spid="5122"/>
                                        </p:tgtEl>
                                      </p:cBhvr>
                                    </p:animEffect>
                                    <p:anim calcmode="lin" valueType="num">
                                      <p:cBhvr>
                                        <p:cTn id="16" dur="1000" fill="hold"/>
                                        <p:tgtEl>
                                          <p:spTgt spid="5122"/>
                                        </p:tgtEl>
                                        <p:attrNameLst>
                                          <p:attrName>ppt_x</p:attrName>
                                        </p:attrNameLst>
                                      </p:cBhvr>
                                      <p:tavLst>
                                        <p:tav tm="0">
                                          <p:val>
                                            <p:strVal val="#ppt_x"/>
                                          </p:val>
                                        </p:tav>
                                        <p:tav tm="100000">
                                          <p:val>
                                            <p:strVal val="#ppt_x"/>
                                          </p:val>
                                        </p:tav>
                                      </p:tavLst>
                                    </p:anim>
                                    <p:anim calcmode="lin" valueType="num">
                                      <p:cBhvr>
                                        <p:cTn id="17" dur="1000" fill="hold"/>
                                        <p:tgtEl>
                                          <p:spTgt spid="51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3768" y="5085184"/>
            <a:ext cx="6512511" cy="1143000"/>
          </a:xfrm>
        </p:spPr>
        <p:txBody>
          <a:bodyPr/>
          <a:lstStyle/>
          <a:p>
            <a:r>
              <a:rPr lang="ru-RU" sz="3600" dirty="0">
                <a:effectLst/>
              </a:rPr>
              <a:t>Набор </a:t>
            </a:r>
            <a:r>
              <a:rPr lang="ru-RU" sz="3600" dirty="0" smtClean="0">
                <a:effectLst/>
              </a:rPr>
              <a:t> </a:t>
            </a:r>
            <a:r>
              <a:rPr lang="ru-RU" sz="3600" dirty="0">
                <a:effectLst/>
              </a:rPr>
              <a:t>для ухода за комнатными растениями</a:t>
            </a:r>
            <a:r>
              <a:rPr lang="ru-RU" dirty="0">
                <a:effectLst/>
              </a:rPr>
              <a:t/>
            </a:r>
            <a:br>
              <a:rPr lang="ru-RU" dirty="0">
                <a:effectLst/>
              </a:rPr>
            </a:br>
            <a:endParaRPr lang="ru-RU" dirty="0"/>
          </a:p>
        </p:txBody>
      </p:sp>
      <p:sp>
        <p:nvSpPr>
          <p:cNvPr id="3" name="Объект 2"/>
          <p:cNvSpPr>
            <a:spLocks noGrp="1"/>
          </p:cNvSpPr>
          <p:nvPr>
            <p:ph sz="quarter" idx="13"/>
          </p:nvPr>
        </p:nvSpPr>
        <p:spPr>
          <a:xfrm>
            <a:off x="1143000" y="332656"/>
            <a:ext cx="6400800" cy="3873584"/>
          </a:xfrm>
        </p:spPr>
        <p:txBody>
          <a:bodyPr>
            <a:normAutofit/>
          </a:bodyPr>
          <a:lstStyle/>
          <a:p>
            <a:r>
              <a:rPr lang="ru-RU" dirty="0"/>
              <a:t>•Применяется для подготовки и рыхления грунта в цветниках и горшках, для посадки комнатных растений и ухода за ними.  </a:t>
            </a:r>
            <a:br>
              <a:rPr lang="ru-RU" dirty="0"/>
            </a:br>
            <a:r>
              <a:rPr lang="ru-RU" dirty="0"/>
              <a:t>•Инструмент имеет покрытие, защищающее от коррозии.&lt;</a:t>
            </a:r>
            <a:r>
              <a:rPr lang="ru-RU" dirty="0" err="1"/>
              <a:t>br</a:t>
            </a:r>
            <a:r>
              <a:rPr lang="ru-RU" dirty="0"/>
              <a:t>&gt; Комплектность: </a:t>
            </a:r>
            <a:br>
              <a:rPr lang="ru-RU" dirty="0"/>
            </a:br>
            <a:r>
              <a:rPr lang="ru-RU" dirty="0"/>
              <a:t>•совок посадочный широкий </a:t>
            </a:r>
            <a:br>
              <a:rPr lang="ru-RU" dirty="0"/>
            </a:br>
            <a:r>
              <a:rPr lang="ru-RU" dirty="0"/>
              <a:t>•совок посадочный</a:t>
            </a:r>
            <a:br>
              <a:rPr lang="ru-RU" dirty="0"/>
            </a:br>
            <a:r>
              <a:rPr lang="ru-RU" dirty="0"/>
              <a:t>• грабельки.</a:t>
            </a:r>
          </a:p>
          <a:p>
            <a:r>
              <a:rPr lang="ru-RU" dirty="0"/>
              <a:t/>
            </a:r>
            <a:br>
              <a:rPr lang="ru-RU" dirty="0"/>
            </a:br>
            <a:endParaRPr lang="ru-RU" dirty="0"/>
          </a:p>
        </p:txBody>
      </p:sp>
      <p:pic>
        <p:nvPicPr>
          <p:cNvPr id="6146" name="Picture 2" descr="C:\Users\User\Desktop\8-422460-H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3429000"/>
            <a:ext cx="3024336" cy="28083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6046868"/>
      </p:ext>
    </p:extLst>
  </p:cSld>
  <p:clrMapOvr>
    <a:masterClrMapping/>
  </p:clrMapOvr>
  <mc:AlternateContent xmlns:mc="http://schemas.openxmlformats.org/markup-compatibility/2006">
    <mc:Choice xmlns:p14="http://schemas.microsoft.com/office/powerpoint/2010/main" Requires="p14">
      <p:transition spd="slow" p14:dur="4000">
        <p14:vortex dir="r"/>
        <p:sndAc>
          <p:stSnd>
            <p:snd r:embed="rId2" name="wind.wav"/>
          </p:stSnd>
        </p:sndAc>
      </p:transition>
    </mc:Choice>
    <mc:Fallback>
      <p:transition spd="slow">
        <p:fade/>
        <p:sndAc>
          <p:stSnd>
            <p:snd r:embed="rId2" name="wind.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par>
                          <p:cTn id="16" fill="hold">
                            <p:stCondLst>
                              <p:cond delay="1500"/>
                            </p:stCondLst>
                            <p:childTnLst>
                              <p:par>
                                <p:cTn id="17" presetID="42" presetClass="entr" presetSubtype="0" fill="hold" nodeType="afterEffect">
                                  <p:stCondLst>
                                    <p:cond delay="0"/>
                                  </p:stCondLst>
                                  <p:childTnLst>
                                    <p:set>
                                      <p:cBhvr>
                                        <p:cTn id="18" dur="1" fill="hold">
                                          <p:stCondLst>
                                            <p:cond delay="0"/>
                                          </p:stCondLst>
                                        </p:cTn>
                                        <p:tgtEl>
                                          <p:spTgt spid="6146"/>
                                        </p:tgtEl>
                                        <p:attrNameLst>
                                          <p:attrName>style.visibility</p:attrName>
                                        </p:attrNameLst>
                                      </p:cBhvr>
                                      <p:to>
                                        <p:strVal val="visible"/>
                                      </p:to>
                                    </p:set>
                                    <p:animEffect transition="in" filter="fade">
                                      <p:cBhvr>
                                        <p:cTn id="19" dur="1000"/>
                                        <p:tgtEl>
                                          <p:spTgt spid="6146"/>
                                        </p:tgtEl>
                                      </p:cBhvr>
                                    </p:animEffect>
                                    <p:anim calcmode="lin" valueType="num">
                                      <p:cBhvr>
                                        <p:cTn id="20" dur="1000" fill="hold"/>
                                        <p:tgtEl>
                                          <p:spTgt spid="6146"/>
                                        </p:tgtEl>
                                        <p:attrNameLst>
                                          <p:attrName>ppt_x</p:attrName>
                                        </p:attrNameLst>
                                      </p:cBhvr>
                                      <p:tavLst>
                                        <p:tav tm="0">
                                          <p:val>
                                            <p:strVal val="#ppt_x"/>
                                          </p:val>
                                        </p:tav>
                                        <p:tav tm="100000">
                                          <p:val>
                                            <p:strVal val="#ppt_x"/>
                                          </p:val>
                                        </p:tav>
                                      </p:tavLst>
                                    </p:anim>
                                    <p:anim calcmode="lin" valueType="num">
                                      <p:cBhvr>
                                        <p:cTn id="21" dur="1000" fill="hold"/>
                                        <p:tgtEl>
                                          <p:spTgt spid="61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3289" y="4941168"/>
            <a:ext cx="7099191" cy="1368152"/>
          </a:xfrm>
        </p:spPr>
        <p:txBody>
          <a:bodyPr/>
          <a:lstStyle/>
          <a:p>
            <a:r>
              <a:rPr lang="ru-RU" dirty="0">
                <a:effectLst/>
              </a:rPr>
              <a:t>Опрыскиватель для цветов</a:t>
            </a:r>
            <a:br>
              <a:rPr lang="ru-RU" dirty="0">
                <a:effectLst/>
              </a:rPr>
            </a:br>
            <a:endParaRPr lang="ru-RU" dirty="0"/>
          </a:p>
        </p:txBody>
      </p:sp>
      <p:sp>
        <p:nvSpPr>
          <p:cNvPr id="3" name="Объект 2"/>
          <p:cNvSpPr>
            <a:spLocks noGrp="1"/>
          </p:cNvSpPr>
          <p:nvPr>
            <p:ph sz="quarter" idx="13"/>
          </p:nvPr>
        </p:nvSpPr>
        <p:spPr>
          <a:xfrm>
            <a:off x="1143000" y="404664"/>
            <a:ext cx="7821488" cy="4536504"/>
          </a:xfrm>
        </p:spPr>
        <p:txBody>
          <a:bodyPr>
            <a:normAutofit fontScale="92500" lnSpcReduction="20000"/>
          </a:bodyPr>
          <a:lstStyle/>
          <a:p>
            <a:r>
              <a:rPr lang="ru-RU" dirty="0"/>
              <a:t>Цветы, живущие на подоконнике или специальных подставках - маленький оазис Природы, доступный нам даже холодной зимой. Но, как и все живое, цветы нуждаются в постоянном уходе.</a:t>
            </a:r>
          </a:p>
          <a:p>
            <a:r>
              <a:rPr lang="ru-RU" dirty="0"/>
              <a:t>Не секрет, что сухой и теплый воздух городских квартир с центральным отоплением очень вреден для цветов. Некоторые породы цветов нуждаются в постоянном увлажнении не только корней, но и листьев.</a:t>
            </a:r>
          </a:p>
          <a:p>
            <a:r>
              <a:rPr lang="ru-RU" dirty="0"/>
              <a:t>Чтобы ваши цветы были здоровыми и круглый год радовали вас своей свежей зеленью и цветами, не забывайте опрыскивать их водой.</a:t>
            </a:r>
          </a:p>
          <a:p>
            <a:r>
              <a:rPr lang="ru-RU" dirty="0"/>
              <a:t>Специальный опрыскиватель для цветов "Оазис" поможет вам в этом. Залейте в него воду, лучше всего не из под крана, а из фильтра, и, нажимая на ручку распылителя, опрыскайте цветы с расстояния 10-15 см.</a:t>
            </a:r>
          </a:p>
          <a:p>
            <a:endParaRPr lang="ru-RU" dirty="0"/>
          </a:p>
        </p:txBody>
      </p:sp>
      <p:pic>
        <p:nvPicPr>
          <p:cNvPr id="7170" name="Picture 2" descr="C:\Users\User\Desktop\8069__MG_620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4509120"/>
            <a:ext cx="2016224" cy="21096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652921"/>
      </p:ext>
    </p:extLst>
  </p:cSld>
  <p:clrMapOvr>
    <a:masterClrMapping/>
  </p:clrMapOvr>
  <mc:AlternateContent xmlns:mc="http://schemas.openxmlformats.org/markup-compatibility/2006">
    <mc:Choice xmlns:p14="http://schemas.microsoft.com/office/powerpoint/2010/main" Requires="p14">
      <p:transition spd="slow" p14:dur="4000">
        <p14:vortex dir="r"/>
        <p:sndAc>
          <p:stSnd>
            <p:snd r:embed="rId2" name="wind.wav"/>
          </p:stSnd>
        </p:sndAc>
      </p:transition>
    </mc:Choice>
    <mc:Fallback>
      <p:transition spd="slow">
        <p:fade/>
        <p:sndAc>
          <p:stSnd>
            <p:snd r:embed="rId2" name="wind.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500"/>
                                        <p:tgtEl>
                                          <p:spTgt spid="3">
                                            <p:txEl>
                                              <p:pRg st="2" end="2"/>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childTnLst>
                          </p:cTn>
                        </p:par>
                        <p:par>
                          <p:cTn id="24" fill="hold">
                            <p:stCondLst>
                              <p:cond delay="2500"/>
                            </p:stCondLst>
                            <p:childTnLst>
                              <p:par>
                                <p:cTn id="25" presetID="42" presetClass="entr" presetSubtype="0" fill="hold" nodeType="afterEffect">
                                  <p:stCondLst>
                                    <p:cond delay="0"/>
                                  </p:stCondLst>
                                  <p:childTnLst>
                                    <p:set>
                                      <p:cBhvr>
                                        <p:cTn id="26" dur="1" fill="hold">
                                          <p:stCondLst>
                                            <p:cond delay="0"/>
                                          </p:stCondLst>
                                        </p:cTn>
                                        <p:tgtEl>
                                          <p:spTgt spid="7170"/>
                                        </p:tgtEl>
                                        <p:attrNameLst>
                                          <p:attrName>style.visibility</p:attrName>
                                        </p:attrNameLst>
                                      </p:cBhvr>
                                      <p:to>
                                        <p:strVal val="visible"/>
                                      </p:to>
                                    </p:set>
                                    <p:animEffect transition="in" filter="fade">
                                      <p:cBhvr>
                                        <p:cTn id="27" dur="1000"/>
                                        <p:tgtEl>
                                          <p:spTgt spid="7170"/>
                                        </p:tgtEl>
                                      </p:cBhvr>
                                    </p:animEffect>
                                    <p:anim calcmode="lin" valueType="num">
                                      <p:cBhvr>
                                        <p:cTn id="28" dur="1000" fill="hold"/>
                                        <p:tgtEl>
                                          <p:spTgt spid="7170"/>
                                        </p:tgtEl>
                                        <p:attrNameLst>
                                          <p:attrName>ppt_x</p:attrName>
                                        </p:attrNameLst>
                                      </p:cBhvr>
                                      <p:tavLst>
                                        <p:tav tm="0">
                                          <p:val>
                                            <p:strVal val="#ppt_x"/>
                                          </p:val>
                                        </p:tav>
                                        <p:tav tm="100000">
                                          <p:val>
                                            <p:strVal val="#ppt_x"/>
                                          </p:val>
                                        </p:tav>
                                      </p:tavLst>
                                    </p:anim>
                                    <p:anim calcmode="lin" valueType="num">
                                      <p:cBhvr>
                                        <p:cTn id="29" dur="1000" fill="hold"/>
                                        <p:tgtEl>
                                          <p:spTgt spid="717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41334" y="692696"/>
            <a:ext cx="8136904" cy="3539430"/>
          </a:xfrm>
          <a:prstGeom prst="rect">
            <a:avLst/>
          </a:prstGeom>
        </p:spPr>
        <p:txBody>
          <a:bodyPr wrap="square">
            <a:spAutoFit/>
          </a:bodyPr>
          <a:lstStyle/>
          <a:p>
            <a:r>
              <a:rPr lang="ru-RU" sz="2800" dirty="0"/>
              <a:t>Вам тоже понравится, как и японцам</a:t>
            </a:r>
            <a:r>
              <a:rPr lang="ru-RU" sz="2800" dirty="0" smtClean="0"/>
              <a:t/>
            </a:r>
            <a:br>
              <a:rPr lang="ru-RU" sz="2800" dirty="0" smtClean="0"/>
            </a:br>
            <a:r>
              <a:rPr lang="ru-RU" sz="2800" dirty="0"/>
              <a:t>Цветком любоваться, листочком, и солнцем!</a:t>
            </a:r>
            <a:r>
              <a:rPr lang="ru-RU" sz="2800" dirty="0" smtClean="0"/>
              <a:t/>
            </a:r>
            <a:br>
              <a:rPr lang="ru-RU" sz="2800" dirty="0" smtClean="0"/>
            </a:br>
            <a:r>
              <a:rPr lang="ru-RU" sz="2800" dirty="0"/>
              <a:t>Они так привычны, и очень  просты,</a:t>
            </a:r>
            <a:r>
              <a:rPr lang="ru-RU" sz="2800" dirty="0" smtClean="0"/>
              <a:t/>
            </a:r>
            <a:br>
              <a:rPr lang="ru-RU" sz="2800" dirty="0" smtClean="0"/>
            </a:br>
            <a:r>
              <a:rPr lang="ru-RU" sz="2800" dirty="0"/>
              <a:t>Но могут порадовать  вас:</a:t>
            </a:r>
            <a:r>
              <a:rPr lang="ru-RU" sz="2800" dirty="0" smtClean="0"/>
              <a:t/>
            </a:r>
            <a:br>
              <a:rPr lang="ru-RU" sz="2800" dirty="0" smtClean="0"/>
            </a:br>
            <a:r>
              <a:rPr lang="ru-RU" sz="2800" dirty="0"/>
              <a:t>Красивы  неяркие наши цветы </a:t>
            </a:r>
            <a:r>
              <a:rPr lang="ru-RU" sz="2800" dirty="0" smtClean="0"/>
              <a:t/>
            </a:r>
            <a:br>
              <a:rPr lang="ru-RU" sz="2800" dirty="0" smtClean="0"/>
            </a:br>
            <a:r>
              <a:rPr lang="ru-RU" sz="2800" dirty="0"/>
              <a:t>Для  добрых, внимательных глаз:</a:t>
            </a:r>
            <a:r>
              <a:rPr lang="ru-RU" sz="2800" dirty="0" smtClean="0"/>
              <a:t/>
            </a:r>
            <a:br>
              <a:rPr lang="ru-RU" sz="2800" dirty="0" smtClean="0"/>
            </a:br>
            <a:r>
              <a:rPr lang="ru-RU" sz="2800" dirty="0"/>
              <a:t>Почаще смотри на простые растения – и точно, улучшишь свое настроение…</a:t>
            </a:r>
          </a:p>
        </p:txBody>
      </p:sp>
      <p:pic>
        <p:nvPicPr>
          <p:cNvPr id="8194" name="Picture 2" descr="C:\Users\User\Desktop\image04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67944" y="4149080"/>
            <a:ext cx="4587877" cy="26188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6649478"/>
      </p:ext>
    </p:extLst>
  </p:cSld>
  <p:clrMapOvr>
    <a:masterClrMapping/>
  </p:clrMapOvr>
  <mc:AlternateContent xmlns:mc="http://schemas.openxmlformats.org/markup-compatibility/2006">
    <mc:Choice xmlns:p14="http://schemas.microsoft.com/office/powerpoint/2010/main" Requires="p14">
      <p:transition spd="slow" p14:dur="4000">
        <p14:vortex dir="r"/>
        <p:sndAc>
          <p:stSnd>
            <p:snd r:embed="rId2" name="wind.wav"/>
          </p:stSnd>
        </p:sndAc>
      </p:transition>
    </mc:Choice>
    <mc:Fallback>
      <p:transition spd="slow">
        <p:fade/>
        <p:sndAc>
          <p:stSnd>
            <p:snd r:embed="rId2" name="wind.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8194"/>
                                        </p:tgtEl>
                                        <p:attrNameLst>
                                          <p:attrName>style.visibility</p:attrName>
                                        </p:attrNameLst>
                                      </p:cBhvr>
                                      <p:to>
                                        <p:strVal val="visible"/>
                                      </p:to>
                                    </p:set>
                                    <p:animEffect transition="in" filter="fade">
                                      <p:cBhvr>
                                        <p:cTn id="11" dur="1000"/>
                                        <p:tgtEl>
                                          <p:spTgt spid="8194"/>
                                        </p:tgtEl>
                                      </p:cBhvr>
                                    </p:animEffect>
                                    <p:anim calcmode="lin" valueType="num">
                                      <p:cBhvr>
                                        <p:cTn id="12" dur="1000" fill="hold"/>
                                        <p:tgtEl>
                                          <p:spTgt spid="8194"/>
                                        </p:tgtEl>
                                        <p:attrNameLst>
                                          <p:attrName>ppt_x</p:attrName>
                                        </p:attrNameLst>
                                      </p:cBhvr>
                                      <p:tavLst>
                                        <p:tav tm="0">
                                          <p:val>
                                            <p:strVal val="#ppt_x"/>
                                          </p:val>
                                        </p:tav>
                                        <p:tav tm="100000">
                                          <p:val>
                                            <p:strVal val="#ppt_x"/>
                                          </p:val>
                                        </p:tav>
                                      </p:tavLst>
                                    </p:anim>
                                    <p:anim calcmode="lin" valueType="num">
                                      <p:cBhvr>
                                        <p:cTn id="13" dur="1000" fill="hold"/>
                                        <p:tgtEl>
                                          <p:spTgt spid="819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48</TotalTime>
  <Words>405</Words>
  <Application>Microsoft Office PowerPoint</Application>
  <PresentationFormat>Экран (4:3)</PresentationFormat>
  <Paragraphs>17</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Воздушный поток</vt:lpstr>
      <vt:lpstr>Уход за комнатными  растениями</vt:lpstr>
      <vt:lpstr>Презентация PowerPoint</vt:lpstr>
      <vt:lpstr>Выбираем  посуду </vt:lpstr>
      <vt:lpstr>Готовим грунт </vt:lpstr>
      <vt:lpstr>Поливаем и подкармливаем </vt:lpstr>
      <vt:lpstr>Набор  для ухода за комнатными растениями </vt:lpstr>
      <vt:lpstr>Опрыскиватель для цветов </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Уход за комнатными  растениями</dc:title>
  <dc:creator>User</dc:creator>
  <cp:lastModifiedBy>User</cp:lastModifiedBy>
  <cp:revision>5</cp:revision>
  <dcterms:created xsi:type="dcterms:W3CDTF">2012-10-23T16:06:35Z</dcterms:created>
  <dcterms:modified xsi:type="dcterms:W3CDTF">2012-10-23T16:55:21Z</dcterms:modified>
</cp:coreProperties>
</file>