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-68614" y="0"/>
            <a:ext cx="92126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828800" y="609600"/>
            <a:ext cx="61531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научиться продуктивно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бщаться с детьми?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152400" y="609600"/>
            <a:ext cx="9296400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		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Продуктивное общение </a:t>
            </a:r>
          </a:p>
          <a:p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	(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взаимообогащающее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общение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         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созидательно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имеет результатом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взаимную реальную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пользу или 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выгоду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3791608"/>
            <a:ext cx="2778918" cy="306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2400" y="0"/>
            <a:ext cx="89916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	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 критериев продуктивного общения:</a:t>
            </a:r>
          </a:p>
          <a:p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>
              <a:buAutoNum type="arabicPeriod"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активен в продуктивном общении? </a:t>
            </a:r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>
              <a:buAutoNum type="arabicPeriod"/>
            </a:pPr>
            <a:r>
              <a:rPr lang="ru-RU" sz="36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выдвигает цели?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несёт ответственность?</a:t>
            </a:r>
          </a:p>
          <a:p>
            <a:pPr marL="742950" indent="-742950">
              <a:buAutoNum type="arabicPeriod"/>
            </a:pPr>
            <a:r>
              <a:rPr lang="ru-RU" sz="36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отношения между партнёрами в общении?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Насколько близки партнёры в общении?</a:t>
            </a:r>
            <a:endParaRPr lang="ru-RU" sz="36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6781800" y="4403027"/>
            <a:ext cx="2236878" cy="245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8600" y="4572000"/>
            <a:ext cx="2551176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</Words>
  <PresentationFormat>Экран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</cp:revision>
  <dcterms:modified xsi:type="dcterms:W3CDTF">2014-01-26T20:13:51Z</dcterms:modified>
</cp:coreProperties>
</file>