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  <p:sldId id="267" r:id="rId7"/>
    <p:sldId id="261" r:id="rId8"/>
    <p:sldId id="262" r:id="rId9"/>
    <p:sldId id="263" r:id="rId10"/>
    <p:sldId id="268" r:id="rId11"/>
    <p:sldId id="264" r:id="rId12"/>
    <p:sldId id="265" r:id="rId13"/>
    <p:sldId id="269" r:id="rId14"/>
    <p:sldId id="266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dutsadok.com.ua/clipart/ljudi/0a16a87fd0de.pn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slide" Target="slide2.xml"/><Relationship Id="rId5" Type="http://schemas.openxmlformats.org/officeDocument/2006/relationships/slide" Target="slide12.xml"/><Relationship Id="rId4" Type="http://schemas.openxmlformats.org/officeDocument/2006/relationships/slide" Target="slide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:\ДОКУМЕНТЫ С ДИСКА D\МР\Интернет продукт.Материалы для работы\Интернет продукт.Материалы для работы\Всё для презентаций\КартинкиRus\дети школьники\0a16a87fd0de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extLst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00298" y="4714884"/>
            <a:ext cx="6400800" cy="1752600"/>
          </a:xfrm>
        </p:spPr>
        <p:txBody>
          <a:bodyPr>
            <a:normAutofit/>
          </a:bodyPr>
          <a:lstStyle/>
          <a:p>
            <a:pPr algn="r"/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Учитель: Хомяк Н.А.</a:t>
            </a:r>
          </a:p>
          <a:p>
            <a:pPr algn="r"/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МБОУ «НОСШ №1»</a:t>
            </a:r>
          </a:p>
          <a:p>
            <a:pPr algn="r"/>
            <a:r>
              <a:rPr lang="ru-RU" sz="2400" b="1" dirty="0" err="1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ХМАО-Югра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802542" y="1196752"/>
            <a:ext cx="56541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«Учимся делить»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017536" y="3861048"/>
            <a:ext cx="3108928" cy="147732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3 класс</a:t>
            </a:r>
          </a:p>
          <a:p>
            <a:pPr algn="ctr"/>
            <a:r>
              <a:rPr lang="ru-RU" sz="36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школа России</a:t>
            </a:r>
            <a:endParaRPr lang="ru-RU" sz="36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Управляющая кнопка: далее 6">
            <a:hlinkClick r:id="" action="ppaction://hlinkshowjump?jump=nextslide" highlightClick="1"/>
          </p:cNvPr>
          <p:cNvSpPr/>
          <p:nvPr/>
        </p:nvSpPr>
        <p:spPr>
          <a:xfrm>
            <a:off x="8028384" y="6072206"/>
            <a:ext cx="714380" cy="571504"/>
          </a:xfrm>
          <a:prstGeom prst="actionButtonForwardNext">
            <a:avLst/>
          </a:prstGeom>
          <a:blipFill>
            <a:blip r:embed="rId4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Проверим умения </a:t>
            </a:r>
            <a:r>
              <a:rPr lang="ru-RU" sz="36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решать</a:t>
            </a:r>
            <a:br>
              <a:rPr lang="ru-RU" sz="36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выражения</a:t>
            </a:r>
            <a:endParaRPr lang="ru-RU" sz="3600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4" name="Рисунок 5" descr="значки - думаю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523893"/>
            <a:ext cx="1015876" cy="9958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907704" y="2420888"/>
            <a:ext cx="1802096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84 : 3 =</a:t>
            </a:r>
          </a:p>
          <a:p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72 : 2 =</a:t>
            </a:r>
          </a:p>
          <a:p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52 : 4 =</a:t>
            </a:r>
          </a:p>
          <a:p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76 : 2 =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09800" y="2420887"/>
            <a:ext cx="697627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</a:t>
            </a:r>
          </a:p>
          <a:p>
            <a:r>
              <a:rPr lang="ru-RU" sz="40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</a:t>
            </a:r>
          </a:p>
          <a:p>
            <a:r>
              <a:rPr lang="ru-RU" sz="40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</a:p>
          <a:p>
            <a:r>
              <a:rPr lang="ru-RU" sz="40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38</a:t>
            </a:r>
            <a:endParaRPr lang="ru-RU" sz="4000" b="1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Управляющая кнопка: далее 6">
            <a:hlinkClick r:id="" action="ppaction://hlinkshowjump?jump=nextslide" highlightClick="1"/>
          </p:cNvPr>
          <p:cNvSpPr/>
          <p:nvPr/>
        </p:nvSpPr>
        <p:spPr>
          <a:xfrm>
            <a:off x="8172400" y="6237312"/>
            <a:ext cx="674126" cy="394344"/>
          </a:xfrm>
          <a:prstGeom prst="actionButtonForwardNex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97173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Оценим свои достижения</a:t>
            </a:r>
            <a:endParaRPr lang="ru-RU" sz="3600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3" name="Рисунок 2" descr="значки - сравниваем с автором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536" y="548680"/>
            <a:ext cx="811213" cy="766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73704578"/>
              </p:ext>
            </p:extLst>
          </p:nvPr>
        </p:nvGraphicFramePr>
        <p:xfrm>
          <a:off x="971600" y="1628800"/>
          <a:ext cx="7272808" cy="45452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1832"/>
                <a:gridCol w="4431898"/>
                <a:gridCol w="1107974"/>
                <a:gridCol w="1051104"/>
              </a:tblGrid>
              <a:tr h="1218597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Что оцениваю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Умею</a:t>
                      </a:r>
                    </a:p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(-) (+)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 умею</a:t>
                      </a:r>
                    </a:p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(-) (+)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</a:tr>
              <a:tr h="509595">
                <a:tc rowSpan="3"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gridSpan="3"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Раскладывать делимое на удобные слагаемые: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24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24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114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а) находить первое слагаемое;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114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б) находить второе слагаемое.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52576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Делить круглое число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</a:tr>
              <a:tr h="553908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Выполнять табличное деление второго слагаемого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</a:tr>
              <a:tr h="553908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Складывать результаты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6" name="Управляющая кнопка: возврат 5">
            <a:hlinkClick r:id="rId3" action="ppaction://hlinksldjump" highlightClick="1"/>
          </p:cNvPr>
          <p:cNvSpPr/>
          <p:nvPr/>
        </p:nvSpPr>
        <p:spPr>
          <a:xfrm>
            <a:off x="8388424" y="6093296"/>
            <a:ext cx="360040" cy="576064"/>
          </a:xfrm>
          <a:prstGeom prst="actionButtonReturn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16145130"/>
              </p:ext>
            </p:extLst>
          </p:nvPr>
        </p:nvGraphicFramePr>
        <p:xfrm>
          <a:off x="10802983" y="418011"/>
          <a:ext cx="208280" cy="404949"/>
        </p:xfrm>
        <a:graphic>
          <a:graphicData uri="http://schemas.openxmlformats.org/drawingml/2006/table">
            <a:tbl>
              <a:tblPr/>
              <a:tblGrid>
                <a:gridCol w="208280"/>
              </a:tblGrid>
              <a:tr h="40494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54098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Деление вида </a:t>
            </a:r>
            <a:r>
              <a:rPr lang="ru-RU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87 : 29</a:t>
            </a:r>
            <a:endParaRPr lang="ru-RU" sz="3600" dirty="0">
              <a:solidFill>
                <a:srgbClr val="0070C0"/>
              </a:solidFill>
            </a:endParaRPr>
          </a:p>
        </p:txBody>
      </p:sp>
      <p:pic>
        <p:nvPicPr>
          <p:cNvPr id="3" name="Рисунок 2" descr="значки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233830"/>
            <a:ext cx="1011240" cy="119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420482" y="1500174"/>
            <a:ext cx="19912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87 : 29=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298" y="2282820"/>
            <a:ext cx="59993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Находим частное способом подбора.</a:t>
            </a:r>
            <a:endParaRPr lang="ru-RU" sz="2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2487" y="2996952"/>
            <a:ext cx="24233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29 х 2= 58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19872" y="3024281"/>
            <a:ext cx="24233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58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87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3737" y="4221088"/>
            <a:ext cx="24233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29 х 3= 87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36059" y="4221088"/>
            <a:ext cx="24233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87 = 87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1632145" y="4920188"/>
            <a:ext cx="202304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315451" y="1428730"/>
            <a:ext cx="4411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259632" y="5589239"/>
            <a:ext cx="572342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Подсказка. </a:t>
            </a:r>
          </a:p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делении двузначного числа на двузначное  </a:t>
            </a:r>
          </a:p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получаем однозначное число.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Управляющая кнопка: далее 15">
            <a:hlinkClick r:id="" action="ppaction://hlinkshowjump?jump=nextslide" highlightClick="1"/>
          </p:cNvPr>
          <p:cNvSpPr/>
          <p:nvPr/>
        </p:nvSpPr>
        <p:spPr>
          <a:xfrm>
            <a:off x="8172400" y="6237312"/>
            <a:ext cx="674126" cy="394344"/>
          </a:xfrm>
          <a:prstGeom prst="actionButtonForwardNex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67227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Проверим умения </a:t>
            </a:r>
            <a:r>
              <a:rPr lang="ru-RU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решать</a:t>
            </a:r>
            <a:br>
              <a:rPr lang="ru-RU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ru-RU" sz="3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выражения</a:t>
            </a:r>
            <a:endParaRPr lang="ru-RU" sz="3600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07704" y="2420888"/>
            <a:ext cx="2058577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92 : 46 =</a:t>
            </a:r>
          </a:p>
          <a:p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60 : 12 =</a:t>
            </a:r>
          </a:p>
          <a:p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88 : 22 =</a:t>
            </a:r>
          </a:p>
          <a:p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54 : 18 =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5" descr="значки - думаю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523893"/>
            <a:ext cx="1015876" cy="9958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966281" y="2420887"/>
            <a:ext cx="441146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r>
              <a:rPr lang="ru-RU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  <a:p>
            <a:r>
              <a:rPr lang="ru-RU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  <a:p>
            <a:r>
              <a:rPr lang="ru-RU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sz="4000" b="1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8172400" y="6237312"/>
            <a:ext cx="674126" cy="394344"/>
          </a:xfrm>
          <a:prstGeom prst="actionButtonForwardNex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16202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Оценим свои достижения</a:t>
            </a:r>
            <a:endParaRPr lang="ru-RU" sz="3600" dirty="0">
              <a:solidFill>
                <a:srgbClr val="0070C0"/>
              </a:solidFill>
            </a:endParaRPr>
          </a:p>
        </p:txBody>
      </p:sp>
      <p:pic>
        <p:nvPicPr>
          <p:cNvPr id="4" name="Рисунок 3" descr="значки - сравниваем с автором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536" y="548680"/>
            <a:ext cx="811213" cy="766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218176"/>
              </p:ext>
            </p:extLst>
          </p:nvPr>
        </p:nvGraphicFramePr>
        <p:xfrm>
          <a:off x="971600" y="1571611"/>
          <a:ext cx="7272808" cy="39187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1832"/>
                <a:gridCol w="4431898"/>
                <a:gridCol w="1107974"/>
                <a:gridCol w="1051104"/>
              </a:tblGrid>
              <a:tr h="1236644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Что оцениваю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Умею</a:t>
                      </a:r>
                    </a:p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(-) (+)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 умею</a:t>
                      </a:r>
                    </a:p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(-) (+)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</a:tr>
              <a:tr h="101180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Подбирать пробное число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</a:tr>
              <a:tr h="835148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Умножать двузначное число на </a:t>
                      </a:r>
                      <a:r>
                        <a:rPr lang="ru-RU" sz="240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однозначное число.</a:t>
                      </a:r>
                      <a:endParaRPr lang="ru-RU" sz="24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</a:tr>
              <a:tr h="835148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Сравнивать</a:t>
                      </a:r>
                      <a:r>
                        <a:rPr lang="ru-RU" sz="2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результат</a:t>
                      </a:r>
                    </a:p>
                    <a:p>
                      <a:r>
                        <a:rPr lang="ru-RU" sz="2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 делимым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6" name="Управляющая кнопка: возврат 5">
            <a:hlinkClick r:id="rId3" action="ppaction://hlinksldjump" highlightClick="1"/>
          </p:cNvPr>
          <p:cNvSpPr/>
          <p:nvPr/>
        </p:nvSpPr>
        <p:spPr>
          <a:xfrm>
            <a:off x="8126636" y="5815584"/>
            <a:ext cx="521208" cy="637752"/>
          </a:xfrm>
          <a:prstGeom prst="actionButtonReturn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64964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Интернет- ресурсы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1628800"/>
            <a:ext cx="5544616" cy="64633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hlinkClick r:id="rId3"/>
              </a:rPr>
              <a:t>http://dutsadok.com.ua/clipart/ljudi/0a16a87fd0de.png</a:t>
            </a:r>
            <a:r>
              <a:rPr lang="ru-RU" dirty="0" smtClean="0"/>
              <a:t> - картинка дети за партой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628612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Планируемые результаты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49206" y="1412776"/>
            <a:ext cx="7617791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1.Научимся решать выражения на деление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двузначных чисел.</a:t>
            </a:r>
          </a:p>
          <a:p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2.Научимся действовать  «пошагово».</a:t>
            </a:r>
          </a:p>
          <a:p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3.Научимся  оценивать учебные действия.</a:t>
            </a:r>
          </a:p>
          <a:p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4.Будем оказывать учебную помощь 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товарищам.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Рисунок 6" descr="значки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2643182"/>
            <a:ext cx="725488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значки - сравниваем с автором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2339" y="4725144"/>
            <a:ext cx="811213" cy="766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15" descr="значок новая тема.jp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90927" y="1412776"/>
            <a:ext cx="752681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Управляющая кнопка: далее 9">
            <a:hlinkClick r:id="" action="ppaction://hlinkshowjump?jump=nextslide" highlightClick="1"/>
          </p:cNvPr>
          <p:cNvSpPr/>
          <p:nvPr/>
        </p:nvSpPr>
        <p:spPr>
          <a:xfrm>
            <a:off x="7786710" y="5857892"/>
            <a:ext cx="714380" cy="571504"/>
          </a:xfrm>
          <a:prstGeom prst="actionButtonForwardNex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Рисунок 5" descr="значки - думаю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4282" y="3643314"/>
            <a:ext cx="801655" cy="785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28794" y="571480"/>
            <a:ext cx="47202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Виды  деления</a:t>
            </a:r>
          </a:p>
        </p:txBody>
      </p:sp>
      <p:sp>
        <p:nvSpPr>
          <p:cNvPr id="3" name="Прямоугольник 2">
            <a:hlinkClick r:id="rId3" action="ppaction://hlinksldjump"/>
          </p:cNvPr>
          <p:cNvSpPr/>
          <p:nvPr/>
        </p:nvSpPr>
        <p:spPr>
          <a:xfrm>
            <a:off x="785786" y="2000240"/>
            <a:ext cx="174278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63 : 3</a:t>
            </a:r>
          </a:p>
        </p:txBody>
      </p:sp>
      <p:sp>
        <p:nvSpPr>
          <p:cNvPr id="5" name="Прямоугольник 4">
            <a:hlinkClick r:id="rId4" action="ppaction://hlinksldjump"/>
          </p:cNvPr>
          <p:cNvSpPr/>
          <p:nvPr/>
        </p:nvSpPr>
        <p:spPr>
          <a:xfrm>
            <a:off x="3143240" y="3071810"/>
            <a:ext cx="174278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78 : 2</a:t>
            </a:r>
          </a:p>
        </p:txBody>
      </p:sp>
      <p:sp>
        <p:nvSpPr>
          <p:cNvPr id="6" name="Прямоугольник 5">
            <a:hlinkClick r:id="rId5" action="ppaction://hlinksldjump"/>
          </p:cNvPr>
          <p:cNvSpPr/>
          <p:nvPr/>
        </p:nvSpPr>
        <p:spPr>
          <a:xfrm>
            <a:off x="5143504" y="4714884"/>
            <a:ext cx="209384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87 : 29</a:t>
            </a:r>
          </a:p>
        </p:txBody>
      </p:sp>
      <p:sp>
        <p:nvSpPr>
          <p:cNvPr id="4" name="Управляющая кнопка: домой 3">
            <a:hlinkClick r:id="rId6" action="ppaction://hlinksldjump" highlightClick="1"/>
          </p:cNvPr>
          <p:cNvSpPr/>
          <p:nvPr/>
        </p:nvSpPr>
        <p:spPr>
          <a:xfrm>
            <a:off x="7884368" y="5638214"/>
            <a:ext cx="720080" cy="521208"/>
          </a:xfrm>
          <a:prstGeom prst="actionButtonHom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Деление вида 63 : 3</a:t>
            </a:r>
            <a:endParaRPr lang="ru-RU" sz="3600" b="1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1472" y="1500174"/>
            <a:ext cx="18573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63 : 3 =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5984" y="1500174"/>
            <a:ext cx="2928958" cy="7143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(60 + 3) : 3 =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43504" y="1500174"/>
            <a:ext cx="3714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60 : 3+ 3 : 3 =21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0034" y="2714620"/>
            <a:ext cx="792633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1.Разложить делимое на разрядные слагаемые, </a:t>
            </a:r>
          </a:p>
          <a:p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поделить сумму на число.</a:t>
            </a:r>
            <a:endParaRPr lang="ru-RU" sz="28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5720" y="4286256"/>
            <a:ext cx="841679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2.Разделить первое слагаемое на число, разделить </a:t>
            </a:r>
          </a:p>
          <a:p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второе слагаемое на число, сложить результаты.</a:t>
            </a:r>
            <a:endParaRPr lang="ru-RU" sz="28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 descr="значки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233830"/>
            <a:ext cx="1011240" cy="119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Управляющая кнопка: далее 8">
            <a:hlinkClick r:id="" action="ppaction://hlinkshowjump?jump=nextslide" highlightClick="1"/>
          </p:cNvPr>
          <p:cNvSpPr/>
          <p:nvPr/>
        </p:nvSpPr>
        <p:spPr>
          <a:xfrm>
            <a:off x="7715272" y="6072206"/>
            <a:ext cx="785818" cy="571504"/>
          </a:xfrm>
          <a:prstGeom prst="actionButtonForwardNex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Моделирование выражения</a:t>
            </a:r>
            <a:endParaRPr lang="ru-RU" sz="36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1472" y="1500174"/>
            <a:ext cx="18573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63 : 3 =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59832" y="2500307"/>
            <a:ext cx="15716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63 : 3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rot="5400000">
            <a:off x="2809799" y="3287423"/>
            <a:ext cx="500066" cy="35719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6200000" flipH="1">
            <a:off x="3470430" y="3351069"/>
            <a:ext cx="500066" cy="21431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546462" y="3809432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60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650725" y="3813005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rot="5400000">
            <a:off x="2635965" y="4571214"/>
            <a:ext cx="357190" cy="158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3649819" y="4575581"/>
            <a:ext cx="357190" cy="158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520336" y="4930949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20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750645" y="4930948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Дуга 18"/>
          <p:cNvSpPr/>
          <p:nvPr/>
        </p:nvSpPr>
        <p:spPr>
          <a:xfrm rot="8362560">
            <a:off x="3005346" y="4903290"/>
            <a:ext cx="914400" cy="914400"/>
          </a:xfrm>
          <a:prstGeom prst="arc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2285984" y="1500174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21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4" name="Рисунок 15" descr="значок новая тема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85728"/>
            <a:ext cx="978492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Управляющая кнопка: далее 21">
            <a:hlinkClick r:id="" action="ppaction://hlinkshowjump?jump=nextslide" highlightClick="1"/>
          </p:cNvPr>
          <p:cNvSpPr/>
          <p:nvPr/>
        </p:nvSpPr>
        <p:spPr>
          <a:xfrm>
            <a:off x="7715272" y="6072206"/>
            <a:ext cx="785818" cy="571504"/>
          </a:xfrm>
          <a:prstGeom prst="actionButtonForwardNex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5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7" grpId="0"/>
      <p:bldP spid="18" grpId="0"/>
      <p:bldP spid="19" grpId="0" animBg="1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Проверим умения решать</a:t>
            </a:r>
            <a:br>
              <a:rPr lang="ru-RU" sz="3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выражения</a:t>
            </a:r>
            <a:endParaRPr lang="ru-RU" sz="3600" b="1" dirty="0"/>
          </a:p>
        </p:txBody>
      </p:sp>
      <p:pic>
        <p:nvPicPr>
          <p:cNvPr id="3" name="Рисунок 5" descr="значки - думаю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523893"/>
            <a:ext cx="1015876" cy="9958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907704" y="2420888"/>
            <a:ext cx="1802096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84 : 4 =</a:t>
            </a:r>
          </a:p>
          <a:p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42 : 2 =</a:t>
            </a:r>
          </a:p>
          <a:p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68 : 2 =</a:t>
            </a:r>
          </a:p>
          <a:p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96 : 3 =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09800" y="2420887"/>
            <a:ext cx="697627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r>
          </a:p>
          <a:p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r>
          </a:p>
          <a:p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34</a:t>
            </a:r>
          </a:p>
          <a:p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32</a:t>
            </a:r>
            <a:endParaRPr lang="ru-RU" sz="4000" b="1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715272" y="6072206"/>
            <a:ext cx="785818" cy="571504"/>
          </a:xfrm>
          <a:prstGeom prst="actionButtonForwardNex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3583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Оценим свои достижения</a:t>
            </a:r>
            <a:endParaRPr lang="ru-RU" sz="3600" b="1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908910564"/>
              </p:ext>
            </p:extLst>
          </p:nvPr>
        </p:nvGraphicFramePr>
        <p:xfrm>
          <a:off x="971600" y="1628800"/>
          <a:ext cx="7272808" cy="40601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1832"/>
                <a:gridCol w="4431898"/>
                <a:gridCol w="1107974"/>
                <a:gridCol w="1051104"/>
              </a:tblGrid>
              <a:tr h="1218597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Что оцениваю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Умею</a:t>
                      </a:r>
                    </a:p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(-) (+)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 умею</a:t>
                      </a:r>
                    </a:p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(-) (+)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</a:tr>
              <a:tr h="997034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Раскладывать делимое на разрядные слагаемые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</a:tr>
              <a:tr h="736697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Делить круглое число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</a:tr>
              <a:tr h="553908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Делить единицы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</a:tr>
              <a:tr h="553908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Складывать результаты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pic>
        <p:nvPicPr>
          <p:cNvPr id="4" name="Рисунок 3" descr="значки - сравниваем с автором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536" y="548680"/>
            <a:ext cx="811213" cy="766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Управляющая кнопка: возврат 4">
            <a:hlinkClick r:id="rId3" action="ppaction://hlinksldjump" highlightClick="1"/>
          </p:cNvPr>
          <p:cNvSpPr/>
          <p:nvPr/>
        </p:nvSpPr>
        <p:spPr>
          <a:xfrm>
            <a:off x="7668344" y="6093296"/>
            <a:ext cx="432048" cy="504056"/>
          </a:xfrm>
          <a:prstGeom prst="actionButtonReturn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75495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Деление вида </a:t>
            </a:r>
            <a:r>
              <a:rPr lang="ru-RU" sz="36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78 : 2</a:t>
            </a:r>
            <a:endParaRPr lang="ru-RU" sz="3600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 descr="значки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233830"/>
            <a:ext cx="1011240" cy="119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420482" y="1500174"/>
            <a:ext cx="18573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78 : 3=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51720" y="1500173"/>
            <a:ext cx="34563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(60 + 18) : 3 =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02384" y="1452800"/>
            <a:ext cx="40324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60 : 3+ 18 : 3 =26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298" y="2282820"/>
            <a:ext cx="752379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1.Разложить делимое на удобные слагаемые, </a:t>
            </a:r>
          </a:p>
          <a:p>
            <a:r>
              <a:rPr lang="ru-RU" sz="28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поделить сумму на число.</a:t>
            </a:r>
            <a:endParaRPr lang="ru-RU" sz="2800" b="1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5719" y="5445224"/>
            <a:ext cx="841679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2.Разделить первое слагаемое на число, разделить </a:t>
            </a:r>
          </a:p>
          <a:p>
            <a:r>
              <a:rPr lang="ru-RU" sz="28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второе слагаемое на число, сложить результаты.</a:t>
            </a:r>
            <a:endParaRPr lang="ru-RU" sz="2800" b="1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60032" y="3212976"/>
            <a:ext cx="23466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Лесенка-помощница</a:t>
            </a:r>
          </a:p>
          <a:p>
            <a:endParaRPr lang="ru-RU" dirty="0"/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3995936" y="3717032"/>
            <a:ext cx="365918" cy="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V="1">
            <a:off x="4361854" y="3717032"/>
            <a:ext cx="0" cy="15240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4361854" y="3890973"/>
            <a:ext cx="365918" cy="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4749877" y="4077072"/>
            <a:ext cx="365918" cy="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5102384" y="4293096"/>
            <a:ext cx="365918" cy="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5463880" y="4509120"/>
            <a:ext cx="365918" cy="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5874022" y="4725144"/>
            <a:ext cx="365918" cy="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6239940" y="4941168"/>
            <a:ext cx="365918" cy="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flipH="1" flipV="1">
            <a:off x="4744382" y="3894030"/>
            <a:ext cx="5495" cy="183042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flipV="1">
            <a:off x="5102384" y="4077072"/>
            <a:ext cx="13412" cy="216024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flipV="1">
            <a:off x="5463880" y="4310283"/>
            <a:ext cx="0" cy="198837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flipV="1">
            <a:off x="5846165" y="4507944"/>
            <a:ext cx="1" cy="216024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flipV="1">
            <a:off x="6247508" y="4725144"/>
            <a:ext cx="0" cy="216024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V="1">
            <a:off x="6605858" y="4941168"/>
            <a:ext cx="0" cy="216024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4021688" y="3371102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80</a:t>
            </a:r>
            <a:endParaRPr lang="ru-RU" sz="2000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4322637" y="3571157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70</a:t>
            </a:r>
            <a:endParaRPr lang="ru-RU" sz="2000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4778595" y="3746213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60</a:t>
            </a:r>
            <a:endParaRPr lang="ru-RU" sz="2000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5115795" y="396103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50</a:t>
            </a:r>
            <a:endParaRPr lang="ru-RU" sz="2000" b="1" dirty="0"/>
          </a:p>
        </p:txBody>
      </p:sp>
      <p:sp>
        <p:nvSpPr>
          <p:cNvPr id="50" name="TextBox 49"/>
          <p:cNvSpPr txBox="1"/>
          <p:nvPr/>
        </p:nvSpPr>
        <p:spPr>
          <a:xfrm>
            <a:off x="5471987" y="4146013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40</a:t>
            </a:r>
            <a:endParaRPr lang="ru-RU" sz="2000" b="1" dirty="0"/>
          </a:p>
        </p:txBody>
      </p:sp>
      <p:sp>
        <p:nvSpPr>
          <p:cNvPr id="51" name="TextBox 50"/>
          <p:cNvSpPr txBox="1"/>
          <p:nvPr/>
        </p:nvSpPr>
        <p:spPr>
          <a:xfrm>
            <a:off x="5874022" y="4325034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30</a:t>
            </a:r>
            <a:endParaRPr lang="ru-RU" sz="2000" b="1" dirty="0"/>
          </a:p>
        </p:txBody>
      </p:sp>
      <p:sp>
        <p:nvSpPr>
          <p:cNvPr id="52" name="TextBox 51"/>
          <p:cNvSpPr txBox="1"/>
          <p:nvPr/>
        </p:nvSpPr>
        <p:spPr>
          <a:xfrm>
            <a:off x="6247999" y="4625549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20</a:t>
            </a:r>
            <a:endParaRPr lang="ru-RU" sz="2000" b="1" dirty="0"/>
          </a:p>
        </p:txBody>
      </p:sp>
      <p:sp>
        <p:nvSpPr>
          <p:cNvPr id="53" name="Скругленный прямоугольник 52"/>
          <p:cNvSpPr/>
          <p:nvPr/>
        </p:nvSpPr>
        <p:spPr>
          <a:xfrm>
            <a:off x="3491880" y="3212976"/>
            <a:ext cx="4176463" cy="2069415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noFill/>
            </a:endParaRPr>
          </a:p>
        </p:txBody>
      </p:sp>
      <p:sp>
        <p:nvSpPr>
          <p:cNvPr id="54" name="Управляющая кнопка: далее 53">
            <a:hlinkClick r:id="" action="ppaction://hlinkshowjump?jump=nextslide" highlightClick="1"/>
          </p:cNvPr>
          <p:cNvSpPr/>
          <p:nvPr/>
        </p:nvSpPr>
        <p:spPr>
          <a:xfrm>
            <a:off x="8172400" y="6237312"/>
            <a:ext cx="674126" cy="394344"/>
          </a:xfrm>
          <a:prstGeom prst="actionButtonForwardNex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76937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xit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9" grpId="0"/>
      <p:bldP spid="5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Моделирование выражения</a:t>
            </a:r>
            <a:endParaRPr lang="ru-RU" sz="36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3" name="Рисунок 15" descr="значок новая тема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85728"/>
            <a:ext cx="978492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571472" y="1500174"/>
            <a:ext cx="18573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78 : 3=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5984" y="1500174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26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00868" y="2564904"/>
            <a:ext cx="14991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78 : 3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rot="5400000">
            <a:off x="2809799" y="3287423"/>
            <a:ext cx="500066" cy="35719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rot="16200000" flipH="1">
            <a:off x="3470430" y="3351069"/>
            <a:ext cx="500066" cy="214314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546462" y="3809432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60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650725" y="3813005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18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5400000">
            <a:off x="2635965" y="4571214"/>
            <a:ext cx="357190" cy="158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5400000">
            <a:off x="3649819" y="4575581"/>
            <a:ext cx="357190" cy="158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520336" y="4930949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20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750645" y="4930948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6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Дуга 14"/>
          <p:cNvSpPr/>
          <p:nvPr/>
        </p:nvSpPr>
        <p:spPr>
          <a:xfrm rot="8362560">
            <a:off x="3005346" y="4903290"/>
            <a:ext cx="914400" cy="914400"/>
          </a:xfrm>
          <a:prstGeom prst="arc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Управляющая кнопка: далее 15">
            <a:hlinkClick r:id="" action="ppaction://hlinkshowjump?jump=nextslide" highlightClick="1"/>
          </p:cNvPr>
          <p:cNvSpPr/>
          <p:nvPr/>
        </p:nvSpPr>
        <p:spPr>
          <a:xfrm>
            <a:off x="8172400" y="6237312"/>
            <a:ext cx="674126" cy="394344"/>
          </a:xfrm>
          <a:prstGeom prst="actionButtonForwardNex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85390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  <p:bldP spid="13" grpId="0"/>
      <p:bldP spid="14" grpId="0"/>
      <p:bldP spid="15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436</Words>
  <Application>Microsoft Office PowerPoint</Application>
  <PresentationFormat>Экран (4:3)</PresentationFormat>
  <Paragraphs>146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Слайд 1</vt:lpstr>
      <vt:lpstr>Планируемые результаты.</vt:lpstr>
      <vt:lpstr>Слайд 3</vt:lpstr>
      <vt:lpstr>Деление вида 63 : 3</vt:lpstr>
      <vt:lpstr>Моделирование выражения</vt:lpstr>
      <vt:lpstr>Проверим умения решать  выражения</vt:lpstr>
      <vt:lpstr>Оценим свои достижения</vt:lpstr>
      <vt:lpstr>Деление вида 78 : 2</vt:lpstr>
      <vt:lpstr>Моделирование выражения</vt:lpstr>
      <vt:lpstr>Проверим умения решать  выражения</vt:lpstr>
      <vt:lpstr>Оценим свои достижения</vt:lpstr>
      <vt:lpstr>Деление вида 87 : 29</vt:lpstr>
      <vt:lpstr>Проверим умения решать  выражения</vt:lpstr>
      <vt:lpstr>Оценим свои достижения</vt:lpstr>
      <vt:lpstr>Интернет- ресурсы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Пользователь</cp:lastModifiedBy>
  <cp:revision>26</cp:revision>
  <dcterms:created xsi:type="dcterms:W3CDTF">2015-01-22T04:51:46Z</dcterms:created>
  <dcterms:modified xsi:type="dcterms:W3CDTF">2015-01-23T04:56:27Z</dcterms:modified>
</cp:coreProperties>
</file>