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7" r:id="rId7"/>
    <p:sldId id="261" r:id="rId8"/>
    <p:sldId id="262" r:id="rId9"/>
    <p:sldId id="263" r:id="rId10"/>
    <p:sldId id="268" r:id="rId11"/>
    <p:sldId id="264" r:id="rId12"/>
    <p:sldId id="265" r:id="rId13"/>
    <p:sldId id="269" r:id="rId14"/>
    <p:sldId id="266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utsadok.com.ua/clipart/ljudi/0a16a87fd0de.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slide" Target="slide12.xm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:\ДОКУМЕНТЫ С ДИСКА D\МР\Интернет продукт.Материалы для работы\Интернет продукт.Материалы для работы\Всё для презентаций\КартинкиRus\дети школьники\0a16a87fd0d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xtLst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714884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Учитель: Хомяк Н.А.</a:t>
            </a:r>
          </a:p>
          <a:p>
            <a:pPr algn="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«НОСШ №1»</a:t>
            </a:r>
          </a:p>
          <a:p>
            <a:pPr algn="r"/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ХМАО-Югра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02542" y="1196752"/>
            <a:ext cx="56541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«Учимся делить»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17536" y="3861048"/>
            <a:ext cx="3108928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 класс</a:t>
            </a:r>
          </a:p>
          <a:p>
            <a:pPr algn="ctr"/>
            <a:r>
              <a:rPr lang="ru-RU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школа России</a:t>
            </a:r>
            <a:endParaRPr lang="ru-RU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028384" y="6072206"/>
            <a:ext cx="714380" cy="571504"/>
          </a:xfrm>
          <a:prstGeom prst="actionButtonForwardNex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Проверим умения 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решать</a:t>
            </a:r>
            <a:b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выражения</a:t>
            </a:r>
            <a:endParaRPr lang="ru-RU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Рисунок 5" descr="значки - думаю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23893"/>
            <a:ext cx="1015876" cy="995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07704" y="2420888"/>
            <a:ext cx="180209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 : 3 =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 : 2 =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52 : 4 =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76 : 2 =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9800" y="2420887"/>
            <a:ext cx="69762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</a:p>
          <a:p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</a:p>
          <a:p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  <a:p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endParaRPr lang="ru-RU" sz="40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674126" cy="394344"/>
          </a:xfrm>
          <a:prstGeom prst="actionButtonForwardNex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717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Оценим свои достижения</a:t>
            </a:r>
            <a:endParaRPr lang="ru-RU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" name="Рисунок 2" descr="значки - сравниваем с автором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548680"/>
            <a:ext cx="811213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73704578"/>
              </p:ext>
            </p:extLst>
          </p:nvPr>
        </p:nvGraphicFramePr>
        <p:xfrm>
          <a:off x="971600" y="1628800"/>
          <a:ext cx="7272808" cy="4545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832"/>
                <a:gridCol w="4431898"/>
                <a:gridCol w="1107974"/>
                <a:gridCol w="1051104"/>
              </a:tblGrid>
              <a:tr h="121859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 оцениваю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Умею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(-) (+)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умею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(-) (+)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509595">
                <a:tc rowSpan="3"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Раскладывать делимое на удобные слагаемые: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а) находить первое слагаемое;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б) находить второе слагаемое.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2576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Делить круглое число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55390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Выполнять табличное деление второго слагаемого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55390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Складывать результаты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8388424" y="6093296"/>
            <a:ext cx="360040" cy="576064"/>
          </a:xfrm>
          <a:prstGeom prst="actionButtonRetur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6145130"/>
              </p:ext>
            </p:extLst>
          </p:nvPr>
        </p:nvGraphicFramePr>
        <p:xfrm>
          <a:off x="10802983" y="418011"/>
          <a:ext cx="208280" cy="404949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4049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5409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Деление вида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 : 29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3" name="Рисунок 2" descr="значк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33830"/>
            <a:ext cx="1011240" cy="119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20482" y="1500174"/>
            <a:ext cx="1991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87 : 29=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298" y="2282820"/>
            <a:ext cx="5999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Находим частное способом подбора.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487" y="2996952"/>
            <a:ext cx="24233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29 х 2= 58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9872" y="3024281"/>
            <a:ext cx="24233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58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87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737" y="4221088"/>
            <a:ext cx="24233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29 х 3= 87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36059" y="4221088"/>
            <a:ext cx="24233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87 = 87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632145" y="4920188"/>
            <a:ext cx="20230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15451" y="142873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59632" y="5589239"/>
            <a:ext cx="57234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Подсказка. 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делении двузначного числа на двузначное  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получаем однозначное число.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674126" cy="394344"/>
          </a:xfrm>
          <a:prstGeom prst="actionButtonForwardNex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722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Проверим умения </a:t>
            </a: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решать</a:t>
            </a:r>
            <a:b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выражения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2420888"/>
            <a:ext cx="205857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92 : 46 =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 : 12 =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 : 22 =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 : 18 =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5" descr="значки - думаю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23893"/>
            <a:ext cx="1015876" cy="995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66281" y="2420887"/>
            <a:ext cx="44114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40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674126" cy="394344"/>
          </a:xfrm>
          <a:prstGeom prst="actionButtonForwardNex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620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Оценим свои достижения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значки - сравниваем с автором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548680"/>
            <a:ext cx="811213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218176"/>
              </p:ext>
            </p:extLst>
          </p:nvPr>
        </p:nvGraphicFramePr>
        <p:xfrm>
          <a:off x="971600" y="1571611"/>
          <a:ext cx="7272808" cy="3918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832"/>
                <a:gridCol w="4431898"/>
                <a:gridCol w="1107974"/>
                <a:gridCol w="1051104"/>
              </a:tblGrid>
              <a:tr h="123664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 оцениваю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Умею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(-) (+)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умею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(-) (+)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101180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Подбирать пробное число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83514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Умножать двузначное число на </a:t>
                      </a:r>
                      <a:r>
                        <a:rPr lang="ru-RU" sz="24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однозначное число.</a:t>
                      </a:r>
                      <a:endParaRPr lang="ru-RU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83514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Сравнивать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результат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 делимым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8126636" y="5815584"/>
            <a:ext cx="521208" cy="637752"/>
          </a:xfrm>
          <a:prstGeom prst="actionButtonReturn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496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Интернет- ресурсы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628800"/>
            <a:ext cx="5544616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3"/>
              </a:rPr>
              <a:t>http://dutsadok.com.ua/clipart/ljudi/0a16a87fd0de.png</a:t>
            </a:r>
            <a:r>
              <a:rPr lang="ru-RU" dirty="0" smtClean="0"/>
              <a:t> - картинка дети за партой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2861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9206" y="1412776"/>
            <a:ext cx="761779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1.Научимся решать выражения на деление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двузначных чисел.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2.Научимся действовать  «пошагово».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3.Научимся  оценивать учебные действия.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4.Будем оказывать учебную помощь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товарищам.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значки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643182"/>
            <a:ext cx="72548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значки - сравниваем с автором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2339" y="4725144"/>
            <a:ext cx="811213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15" descr="значок новая тема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0927" y="1412776"/>
            <a:ext cx="752681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786710" y="5857892"/>
            <a:ext cx="714380" cy="571504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5" descr="значки - думаю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3643314"/>
            <a:ext cx="801655" cy="785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571480"/>
            <a:ext cx="472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Виды  деления</a:t>
            </a:r>
          </a:p>
        </p:txBody>
      </p:sp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785786" y="2000240"/>
            <a:ext cx="1742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63 : 3</a:t>
            </a:r>
          </a:p>
        </p:txBody>
      </p:sp>
      <p:sp>
        <p:nvSpPr>
          <p:cNvPr id="5" name="Прямоугольник 4">
            <a:hlinkClick r:id="rId4" action="ppaction://hlinksldjump"/>
          </p:cNvPr>
          <p:cNvSpPr/>
          <p:nvPr/>
        </p:nvSpPr>
        <p:spPr>
          <a:xfrm>
            <a:off x="3143240" y="3071810"/>
            <a:ext cx="1742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78 : 2</a:t>
            </a:r>
          </a:p>
        </p:txBody>
      </p:sp>
      <p:sp>
        <p:nvSpPr>
          <p:cNvPr id="6" name="Прямоугольник 5">
            <a:hlinkClick r:id="rId5" action="ppaction://hlinksldjump"/>
          </p:cNvPr>
          <p:cNvSpPr/>
          <p:nvPr/>
        </p:nvSpPr>
        <p:spPr>
          <a:xfrm>
            <a:off x="5143504" y="4714884"/>
            <a:ext cx="20938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87 : 29</a:t>
            </a:r>
          </a:p>
        </p:txBody>
      </p:sp>
      <p:sp>
        <p:nvSpPr>
          <p:cNvPr id="4" name="Управляющая кнопка: домой 3">
            <a:hlinkClick r:id="rId6" action="ppaction://hlinksldjump" highlightClick="1"/>
          </p:cNvPr>
          <p:cNvSpPr/>
          <p:nvPr/>
        </p:nvSpPr>
        <p:spPr>
          <a:xfrm>
            <a:off x="7884368" y="5638214"/>
            <a:ext cx="720080" cy="521208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Деление вида 63 : 3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500174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63 : 3 =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5984" y="1500174"/>
            <a:ext cx="2928958" cy="7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(60 + 3) : 3 =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3504" y="1500174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60 : 3+ 3 : 3 =21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714620"/>
            <a:ext cx="79263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1.Разложить делимое на разрядные слагаемые, </a:t>
            </a:r>
          </a:p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поделить сумму на число.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4286256"/>
            <a:ext cx="84167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2.Разделить первое слагаемое на число, разделить </a:t>
            </a:r>
          </a:p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второе слагаемое на число, сложить результаты.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значк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33830"/>
            <a:ext cx="1011240" cy="119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715272" y="6072206"/>
            <a:ext cx="785818" cy="571504"/>
          </a:xfrm>
          <a:prstGeom prst="actionButtonForwardNex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Моделирование выражения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500174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63 : 3 =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9832" y="2500307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63 : 3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2809799" y="3287423"/>
            <a:ext cx="500066" cy="35719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3470430" y="3351069"/>
            <a:ext cx="500066" cy="21431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46462" y="380943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60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50725" y="381300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2635965" y="4571214"/>
            <a:ext cx="35719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649819" y="4575581"/>
            <a:ext cx="35719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20336" y="4930949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50645" y="493094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Дуга 18"/>
          <p:cNvSpPr/>
          <p:nvPr/>
        </p:nvSpPr>
        <p:spPr>
          <a:xfrm rot="8362560">
            <a:off x="3005346" y="4903290"/>
            <a:ext cx="914400" cy="914400"/>
          </a:xfrm>
          <a:prstGeom prst="arc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285984" y="150017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21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Рисунок 15" descr="значок новая тема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97849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7715272" y="6072206"/>
            <a:ext cx="785818" cy="571504"/>
          </a:xfrm>
          <a:prstGeom prst="actionButtonForwardNex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  <p:bldP spid="19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Проверим умения решать</a:t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выражения</a:t>
            </a:r>
            <a:endParaRPr lang="ru-RU" sz="3600" b="1" dirty="0"/>
          </a:p>
        </p:txBody>
      </p:sp>
      <p:pic>
        <p:nvPicPr>
          <p:cNvPr id="3" name="Рисунок 5" descr="значки - думаю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23893"/>
            <a:ext cx="1015876" cy="995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7704" y="2420888"/>
            <a:ext cx="180209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 : 4 =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 : 2 =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68 : 2 =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96 : 3 =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9800" y="2420887"/>
            <a:ext cx="69762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</a:p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715272" y="6072206"/>
            <a:ext cx="785818" cy="571504"/>
          </a:xfrm>
          <a:prstGeom prst="actionButtonForwardNex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58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Оценим свои достижения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08910564"/>
              </p:ext>
            </p:extLst>
          </p:nvPr>
        </p:nvGraphicFramePr>
        <p:xfrm>
          <a:off x="971600" y="1628800"/>
          <a:ext cx="7272808" cy="4060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832"/>
                <a:gridCol w="4431898"/>
                <a:gridCol w="1107974"/>
                <a:gridCol w="1051104"/>
              </a:tblGrid>
              <a:tr h="121859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 оцениваю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Умею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(-) (+)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умею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(-) (+)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99703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Раскладывать делимое на разрядные слагаемые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73669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Делить круглое число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55390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Делить единицы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55390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Складывать результаты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4" name="Рисунок 3" descr="значки - сравниваем с автором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548680"/>
            <a:ext cx="811213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668344" y="6093296"/>
            <a:ext cx="432048" cy="504056"/>
          </a:xfrm>
          <a:prstGeom prst="actionButtonReturn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549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Деление вида 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 : 2</a:t>
            </a:r>
            <a:endParaRPr lang="ru-RU" sz="36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значк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33830"/>
            <a:ext cx="1011240" cy="119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20482" y="1500174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78 : 3=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1500173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(60 + 18) : 3 =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2384" y="1452800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60 : 3+ 18 : 3 =26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298" y="2282820"/>
            <a:ext cx="75237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1.Разложить делимое на удобные слагаемые, </a:t>
            </a:r>
          </a:p>
          <a:p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поделить сумму на число.</a:t>
            </a:r>
            <a:endParaRPr lang="ru-RU" sz="28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19" y="5445224"/>
            <a:ext cx="84167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2.Разделить первое слагаемое на число, разделить </a:t>
            </a:r>
          </a:p>
          <a:p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второе слагаемое на число, сложить результаты.</a:t>
            </a:r>
            <a:endParaRPr lang="ru-RU" sz="28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0032" y="3212976"/>
            <a:ext cx="2346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Лесенка-помощница</a:t>
            </a:r>
          </a:p>
          <a:p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995936" y="3717032"/>
            <a:ext cx="36591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4361854" y="3717032"/>
            <a:ext cx="0" cy="1524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361854" y="3890973"/>
            <a:ext cx="36591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749877" y="4077072"/>
            <a:ext cx="36591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102384" y="4293096"/>
            <a:ext cx="36591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463880" y="4509120"/>
            <a:ext cx="36591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874022" y="4725144"/>
            <a:ext cx="36591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239940" y="4941168"/>
            <a:ext cx="36591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 flipV="1">
            <a:off x="4744382" y="3894030"/>
            <a:ext cx="5495" cy="18304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5102384" y="4077072"/>
            <a:ext cx="13412" cy="21602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5463880" y="4310283"/>
            <a:ext cx="0" cy="19883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5846165" y="4507944"/>
            <a:ext cx="1" cy="21602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6247508" y="4725144"/>
            <a:ext cx="0" cy="21602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6605858" y="4941168"/>
            <a:ext cx="0" cy="21602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021688" y="337110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80</a:t>
            </a:r>
            <a:endParaRPr lang="ru-RU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4322637" y="357115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70</a:t>
            </a:r>
            <a:endParaRPr lang="ru-RU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778595" y="374621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60</a:t>
            </a:r>
            <a:endParaRPr lang="ru-RU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115795" y="396103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50</a:t>
            </a:r>
            <a:endParaRPr lang="ru-RU" sz="20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5471987" y="414601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40</a:t>
            </a:r>
            <a:endParaRPr lang="ru-RU" sz="20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5874022" y="432503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30</a:t>
            </a:r>
            <a:endParaRPr lang="ru-RU" sz="20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6247999" y="462554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20</a:t>
            </a:r>
            <a:endParaRPr lang="ru-RU" sz="2000" b="1" dirty="0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491880" y="3212976"/>
            <a:ext cx="4176463" cy="206941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54" name="Управляющая кнопка: далее 53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674126" cy="394344"/>
          </a:xfrm>
          <a:prstGeom prst="actionButtonForwardNex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693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Моделирование выражения</a:t>
            </a:r>
            <a:endParaRPr lang="ru-RU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" name="Рисунок 15" descr="значок новая тема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97849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71472" y="1500174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78 : 3=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5984" y="150017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26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0868" y="2564904"/>
            <a:ext cx="1499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78 : 3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2809799" y="3287423"/>
            <a:ext cx="500066" cy="35719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3470430" y="3351069"/>
            <a:ext cx="500066" cy="21431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46462" y="380943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60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0725" y="381300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2635965" y="4571214"/>
            <a:ext cx="35719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3649819" y="4575581"/>
            <a:ext cx="35719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20336" y="4930949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50645" y="493094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Дуга 14"/>
          <p:cNvSpPr/>
          <p:nvPr/>
        </p:nvSpPr>
        <p:spPr>
          <a:xfrm rot="8362560">
            <a:off x="3005346" y="4903290"/>
            <a:ext cx="914400" cy="914400"/>
          </a:xfrm>
          <a:prstGeom prst="arc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674126" cy="394344"/>
          </a:xfrm>
          <a:prstGeom prst="actionButtonForwardNex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539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3" grpId="0"/>
      <p:bldP spid="14" grpId="0"/>
      <p:bldP spid="1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436</Words>
  <Application>Microsoft Office PowerPoint</Application>
  <PresentationFormat>Экран (4:3)</PresentationFormat>
  <Paragraphs>146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Планируемые результаты.</vt:lpstr>
      <vt:lpstr>Слайд 3</vt:lpstr>
      <vt:lpstr>Деление вида 63 : 3</vt:lpstr>
      <vt:lpstr>Моделирование выражения</vt:lpstr>
      <vt:lpstr>Проверим умения решать  выражения</vt:lpstr>
      <vt:lpstr>Оценим свои достижения</vt:lpstr>
      <vt:lpstr>Деление вида 78 : 2</vt:lpstr>
      <vt:lpstr>Моделирование выражения</vt:lpstr>
      <vt:lpstr>Проверим умения решать  выражения</vt:lpstr>
      <vt:lpstr>Оценим свои достижения</vt:lpstr>
      <vt:lpstr>Деление вида 87 : 29</vt:lpstr>
      <vt:lpstr>Проверим умения решать  выражения</vt:lpstr>
      <vt:lpstr>Оценим свои достижения</vt:lpstr>
      <vt:lpstr>Интернет-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26</cp:revision>
  <dcterms:created xsi:type="dcterms:W3CDTF">2015-01-22T04:51:46Z</dcterms:created>
  <dcterms:modified xsi:type="dcterms:W3CDTF">2015-01-23T04:56:27Z</dcterms:modified>
</cp:coreProperties>
</file>