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78" r:id="rId4"/>
    <p:sldId id="259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9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34D"/>
    <a:srgbClr val="CCFF3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E99E8-13B1-4A02-A717-09267CA49F1E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8C33B-0623-4905-960D-D4509F991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C22F0E-D8E3-4FBE-9435-44511D92FE1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EAA4C6-1C21-4251-9B6F-8150C8A16A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есна картинки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6490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Приход Весны!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3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весна картинки\ив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063"/>
            <a:ext cx="5616624" cy="3587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весна картинки\ив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82" y="3717033"/>
            <a:ext cx="3901636" cy="2921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G:\весна картинки\и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432" cy="29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56684" y="18864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Ива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весна картинки\му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609"/>
            <a:ext cx="3121124" cy="2919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весна картинки\м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13668"/>
          <a:stretch/>
        </p:blipFill>
        <p:spPr bwMode="auto">
          <a:xfrm>
            <a:off x="302155" y="2924944"/>
            <a:ext cx="4308659" cy="376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весна картинки\жу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30" y="3717032"/>
            <a:ext cx="39604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весна картинки\кома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0" y="260648"/>
            <a:ext cx="382618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390" y="2052137"/>
            <a:ext cx="176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Комар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112" y="6119718"/>
            <a:ext cx="176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Муравьи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28609"/>
            <a:ext cx="176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Муха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9238" y="3733735"/>
            <a:ext cx="176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Жук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доп_картинки\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94" y="1748227"/>
            <a:ext cx="7704856" cy="499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доп_картинки\пт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579525" cy="3839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G:\весна картинки\подснежник - Поиск в Google_files\images_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41"/>
            <a:ext cx="4038350" cy="369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41" name="Picture 5" descr="G:\весна картинки\подснежник - Поиск в Google_files\images_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1214"/>
            <a:ext cx="3528392" cy="330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39" name="Picture 3" descr="G:\весна картинки\s64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285797" cy="2979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42" name="Picture 6" descr="G:\весна картинки\подснежник - Поиск в Google_files\images_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70" y="3182808"/>
            <a:ext cx="2648557" cy="3198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9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весна картинки\мат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77342" cy="2460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весна картинки\мат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/>
        </p:blipFill>
        <p:spPr bwMode="auto">
          <a:xfrm>
            <a:off x="5442857" y="3077815"/>
            <a:ext cx="3476734" cy="3474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:\весна картинки\image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7814"/>
            <a:ext cx="4759044" cy="3474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5997" y="117817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Мать-и-мачеха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весна картинки\indexгра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74" y="3068959"/>
            <a:ext cx="3826763" cy="337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G:\весна картинки\гра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007"/>
            <a:ext cx="4894155" cy="331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1659" y="908720"/>
            <a:ext cx="397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Грачи – </a:t>
            </a:r>
          </a:p>
          <a:p>
            <a:r>
              <a:rPr lang="ru-RU" sz="3600" dirty="0" smtClean="0">
                <a:latin typeface="Comic Sans MS" pitchFamily="66" charset="0"/>
              </a:rPr>
              <a:t>- первые вестники весны!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365104"/>
            <a:ext cx="397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17 марта -</a:t>
            </a:r>
          </a:p>
          <a:p>
            <a:r>
              <a:rPr lang="ru-RU" sz="3600" dirty="0" smtClean="0">
                <a:latin typeface="Comic Sans MS" pitchFamily="66" charset="0"/>
              </a:rPr>
              <a:t>- Грачевник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весна картинки\бул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50" y="404660"/>
            <a:ext cx="4752528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411" name="Picture 3" descr="G:\весна картинки\булочк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5371156" cy="286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16024" y="1244657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Булочки «жаворонки»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21 марта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весна картинки\куп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28592" cy="354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G:\весна картинки\сквор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61" y="2636912"/>
            <a:ext cx="3893418" cy="389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2930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Скворец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весна картинки\68158364901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6" y="908720"/>
            <a:ext cx="8487682" cy="500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8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013887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Весна Света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102" name="Picture 6" descr="G:\весна картинки\imagesп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99" y="3783328"/>
            <a:ext cx="4392488" cy="290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весна картинки\птиц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1"/>
            <a:ext cx="3739328" cy="289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G:\весна картинки\_20120527_17224288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"/>
          <a:stretch/>
        </p:blipFill>
        <p:spPr bwMode="auto">
          <a:xfrm>
            <a:off x="415936" y="116631"/>
            <a:ext cx="3718927" cy="290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517229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ПРОТАЛИНЫ – начало Весны Света!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099" name="Picture 3" descr="G:\весна картинки\59753276035189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488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80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есна картинки\9ea0aeec953f5ddf8f5cf33afb134266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2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Comic Sans MS" pitchFamily="66" charset="0"/>
              </a:rPr>
              <a:t>н</a:t>
            </a:r>
            <a:r>
              <a:rPr lang="ru-RU" sz="4400" dirty="0" smtClean="0">
                <a:latin typeface="Comic Sans MS" pitchFamily="66" charset="0"/>
              </a:rPr>
              <a:t>ачинается прилет птиц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весна картинки\olxas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179512" y="260648"/>
            <a:ext cx="5405680" cy="247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весна картинки\images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5754639" y="260648"/>
            <a:ext cx="3227043" cy="406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358396"/>
            <a:ext cx="529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Цветение ольхи и орешника – </a:t>
            </a:r>
          </a:p>
          <a:p>
            <a:r>
              <a:rPr lang="ru-RU" sz="4000" dirty="0" smtClean="0">
                <a:latin typeface="Comic Sans MS" pitchFamily="66" charset="0"/>
              </a:rPr>
              <a:t>- Конец Весны Света!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7172" name="Picture 4" descr="G:\весна картинки\0_10281_850b37e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8604"/>
            <a:ext cx="3810000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82785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Весна Воды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100" name="Picture 4" descr="G:\весна картинки\ima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7" y="66211"/>
            <a:ext cx="4110031" cy="277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весна картинки\половодье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8401"/>
            <a:ext cx="4187615" cy="279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весна картинки\thumb.p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38400"/>
            <a:ext cx="3882923" cy="279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517229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ПОЛОВОДЬЕ – начало Весны Воды!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8194" name="Picture 2" descr="G:\весна картинки\1268426100_bg_55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09151" cy="5020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27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278</TotalTime>
  <Words>57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109</dc:creator>
  <cp:lastModifiedBy>109</cp:lastModifiedBy>
  <cp:revision>27</cp:revision>
  <dcterms:created xsi:type="dcterms:W3CDTF">2013-04-07T18:39:29Z</dcterms:created>
  <dcterms:modified xsi:type="dcterms:W3CDTF">2013-11-22T10:16:15Z</dcterms:modified>
</cp:coreProperties>
</file>