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00174"/>
            <a:ext cx="914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ВЕРНЫЕ  ПОМОЩНИКИ- МЫШЦЫ</a:t>
            </a:r>
            <a:endParaRPr lang="ru-RU" sz="4400" b="1" i="1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4395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ОКРУЖАЮЩИЙ МИР, 3 КЛАСС</a:t>
            </a:r>
          </a:p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ИАРЧЕНКО </a:t>
            </a:r>
            <a:r>
              <a:rPr lang="ru-RU" sz="2400" b="1" i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Е.В</a:t>
            </a:r>
            <a:r>
              <a:rPr lang="ru-RU" sz="2400" b="1" i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., МБОУ СОШ №3</a:t>
            </a:r>
            <a:endParaRPr lang="ru-RU" sz="2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кал\Pictures\Урок\472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07194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2928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 РАБОТАЮТ МЫШЦЫ?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ВОЛОКНА  МЫШЕЧНОЙ ТКАНИ МОГУТ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СОКРАЩАТЬСЯ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СТАНОВЯСЬ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КОРОЧЕ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ИЛИ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РАССЛАБЛЯТЬСЯ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ВОССТАНАВЛИВАЯ СВОЮ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ДЛИНУ И ТОЛЩИНУ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8" name="Picture 2" descr="C:\Users\кал\Pictures\картинки\Sample Pictures\анатомия\Scan10011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4522125" cy="5256582"/>
          </a:xfrm>
          <a:prstGeom prst="snip2DiagRect">
            <a:avLst>
              <a:gd name="adj1" fmla="val 1900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240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КАК  РАЗВИВАТЬ МЫШЦЫ?</a:t>
            </a:r>
            <a:endParaRPr lang="ru-RU" sz="40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БЕЗ  ТРЕНИРОВКИ МЫШЦЫ БЫСТРО СЛАБЕЮТ.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МЫШЦЫ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НУЖНО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РАЗВИВАТЬ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РЕГУЛЯРНО ВЫПОЛНЯЯ </a:t>
            </a:r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ФИЗИЧЕСКИЕ УПРАЖНЕНИЯ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кал\Pictures\картинки\Анимация\спорт\yoga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1571636" cy="1571636"/>
          </a:xfrm>
          <a:prstGeom prst="rect">
            <a:avLst/>
          </a:prstGeom>
          <a:noFill/>
        </p:spPr>
      </p:pic>
      <p:pic>
        <p:nvPicPr>
          <p:cNvPr id="3" name="Picture 9" descr="C:\Users\кал\Pictures\картинки\Анимация\спорт\yoga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1223964" cy="1501088"/>
          </a:xfrm>
          <a:prstGeom prst="rect">
            <a:avLst/>
          </a:prstGeom>
          <a:noFill/>
        </p:spPr>
      </p:pic>
      <p:pic>
        <p:nvPicPr>
          <p:cNvPr id="4" name="Picture 10" descr="C:\Users\кал\Pictures\Урок\acrobat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071678"/>
            <a:ext cx="1857388" cy="18573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C:\Users\кал\Pictures\Урок\c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000240"/>
            <a:ext cx="1515506" cy="19288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12" descr="C:\Users\кал\Pictures\Урок\boy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286256"/>
            <a:ext cx="809626" cy="161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кал\Pictures\картинки\Анимация\спорт\486_l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572008"/>
            <a:ext cx="1295400" cy="142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57148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УПРАЖНЕНИЯ СЛЕДУЕТ ДЕЛАТЬ В ПРОВЕТРЕННОМ ПОМЕЩЕНИИ, НАЧИНАЯ С НЕБОЛЬШОЙ РАЗМИНКИ ЧЕРЕЗ ДВА ЧАСА ПОСЛЕ ЕДЫ.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357694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НАГРУЗКУ НА МЫШЦЫ НАДО УВЕЛИЧИВАТЬ ПОСТЕПЕННО, РАЗВИВАЯ ВСЁ ТЕЛО, ЧТОБЫ НЕ НАРУШИТЬ ПРОПОРЦИИ ТЕЛА.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ал\Pictures\картинки\Анимация\спорт\Рисунок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2143140" cy="2143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1714488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УПРАЖНЕНИЯ С ТЯЖЁЛЫМИ ГАНТЕЛЯМИ НЕЛЬЗЯ НАЧИНАТЬ РАНЬШЕ 13 ЛЕТ, ПОКА НЕ ОКРЕПЛИ КОСТИ.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642910" y="1357298"/>
            <a:ext cx="2786082" cy="2357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571472" y="1285860"/>
            <a:ext cx="2786082" cy="250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224" y="37147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ДО 13 ЛЕТ!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8358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ПОСЛЕ УПРАЖНЕНИЙ СЛЕДУЕТ</a:t>
            </a:r>
          </a:p>
          <a:p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ПРИНЯТЬ ДУШ. </a:t>
            </a:r>
          </a:p>
          <a:p>
            <a:pPr algn="ctr"/>
            <a:endParaRPr lang="ru-RU" sz="36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ЛУЧШИЙ ОТДЫХ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ДЛЯ МЫШЦ-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КРЕПКИЙ СОН НА    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СВЕЖЕМ ВОЗДУХЕ.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11" descr="C:\Users\кал\Pictures\Урок\baby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14776" cy="3143271"/>
          </a:xfrm>
          <a:prstGeom prst="snip2DiagRect">
            <a:avLst>
              <a:gd name="adj1" fmla="val 197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кал\Pictures\Урок\c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94"/>
            <a:ext cx="3539962" cy="1928826"/>
          </a:xfrm>
          <a:prstGeom prst="snip2DiagRect">
            <a:avLst>
              <a:gd name="adj1" fmla="val 2101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 ПОМОГАЕТ  ЧЕЛОВЕКУ  СОВЕРШАТЬ  РАЗЛИЧНЫЕ  ДВИЖЕНИЯ?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571744"/>
            <a:ext cx="4643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МЫШЦЫ</a:t>
            </a:r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ОРГАНИЗМЕ ЧЕЛОВЕКА БОЛЕЕ  600 МЫШЦ</a:t>
            </a:r>
            <a:endParaRPr lang="ru-RU" sz="32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 descr="C:\Users\кал\Desktop\СКАНИРОВАНИЕ\Scan100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496"/>
            <a:ext cx="3021010" cy="2927863"/>
          </a:xfrm>
          <a:prstGeom prst="snip2DiagRect">
            <a:avLst>
              <a:gd name="adj1" fmla="val 6152"/>
              <a:gd name="adj2" fmla="val 909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анатомия\Scan10001 - коп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71678"/>
            <a:ext cx="4421636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1071546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МЫШЕЧНАЯ  КЛЕТКА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ТИПЫ   МЫШЦ:</a:t>
            </a:r>
          </a:p>
          <a:p>
            <a:pPr algn="ctr"/>
            <a:endParaRPr lang="ru-RU" sz="3200" b="1" i="1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ПОПЕРЕЧНО- ПОЛОСАТЫЕ</a:t>
            </a: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(УПРАВЛЯЕТ ГОЛОВНОЙ МОЗГ)</a:t>
            </a: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ОТВЕЧАЮТ ЗА ВСЕ ДВИЖЕНИЯ  ЧЕЛОВЕКА</a:t>
            </a:r>
          </a:p>
          <a:p>
            <a:pPr marL="342900" indent="-342900"/>
            <a:endParaRPr lang="ru-RU" sz="32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 ГЛАДКИЕ МЫШЦЫ</a:t>
            </a: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ОТВЕЧАЮТ  ЗА НЕПРОИЗВОЛЬНЫЕ</a:t>
            </a: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ДВИЖЕНИЯ ВНУТРЕННИХ ОРГАНОВ </a:t>
            </a:r>
          </a:p>
          <a:p>
            <a:pPr marL="342900" indent="-342900"/>
            <a:endParaRPr lang="ru-RU" sz="3200" b="1" i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3. СЕРДЕЧНАЯ  МЫШЦА</a:t>
            </a:r>
          </a:p>
          <a:p>
            <a:pPr marL="342900" indent="-342900"/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(ИЗ НЕЁ ЦЕЛИКОМ СОСТОИТ СЕРДЦЕ)</a:t>
            </a:r>
            <a:endParaRPr lang="ru-RU" sz="32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Desktop\СКАНИРОВАНИЕ\Scan1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352784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кал\Desktop\СКАНИРОВАНИЕ\Scan1001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42"/>
            <a:ext cx="2214578" cy="5743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71802" y="1214422"/>
            <a:ext cx="2591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ПОПЕРЕЧНО-</a:t>
            </a:r>
          </a:p>
          <a:p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ПОЛОСАТЫЕ </a:t>
            </a:r>
          </a:p>
          <a:p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МЫШЦЫ</a:t>
            </a:r>
            <a:endParaRPr lang="ru-RU" sz="32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картинки\Sample Pictures\анатомия\Scan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5357850" cy="5777480"/>
          </a:xfrm>
          <a:prstGeom prst="snip2DiagRect">
            <a:avLst>
              <a:gd name="adj1" fmla="val 916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ая выноска 3"/>
          <p:cNvSpPr/>
          <p:nvPr/>
        </p:nvSpPr>
        <p:spPr>
          <a:xfrm>
            <a:off x="6786578" y="3429000"/>
            <a:ext cx="1928826" cy="612648"/>
          </a:xfrm>
          <a:prstGeom prst="wedgeRectCallout">
            <a:avLst>
              <a:gd name="adj1" fmla="val -126149"/>
              <a:gd name="adj2" fmla="val 10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БИЦЕПС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858016" y="2500306"/>
            <a:ext cx="1928826" cy="612648"/>
          </a:xfrm>
          <a:prstGeom prst="wedgeRectCallout">
            <a:avLst>
              <a:gd name="adj1" fmla="val -129740"/>
              <a:gd name="adj2" fmla="val 1212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ТРИЦЕПС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картинки\Sample Pictures\анатомия\glm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088219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1142984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МЫШЦЫ  ГОРТАНИ ПРОДВИГАЮТ ПИЩУ В ЖЕЛУДОК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л\Pictures\картинки\Sample Pictures\анатомия\СРД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143272" cy="4968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кал\Pictures\картинки\Анимация\любовь\сердечки\1H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1479192" cy="12573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24288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СЕРДЕЧНАЯ  МЫШЦА</a:t>
            </a:r>
          </a:p>
          <a:p>
            <a:pPr marL="342900" indent="-342900"/>
            <a:r>
              <a:rPr lang="ru-RU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(ИЗ НЕЁ ЦЕЛИКОМ СОСТОИТ СЕРДЦЕ)</a:t>
            </a:r>
            <a:endParaRPr lang="ru-RU" sz="36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МЫШЦЫ  КРЕПЯТСЯ К СКЕЛЕТУ </a:t>
            </a:r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СУХОЖИЛИЯМИ</a:t>
            </a:r>
            <a:endParaRPr lang="ru-RU" sz="3200" b="1" i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кал\Pictures\картинки\Sample Pictures\анатомия\СКЕЛЕТ ЧЕЛОВЕКА\Knee 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14686"/>
            <a:ext cx="159000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кал\Pictures\картинки\Sample Pictures\анатомия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1970145" cy="1460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714620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САМЫМИ МОЩНЫМИ  ЯВЛЯЮТСЯ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35782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u="sng" dirty="0" smtClean="0">
                <a:solidFill>
                  <a:srgbClr val="C0504D">
                    <a:lumMod val="20000"/>
                    <a:lumOff val="80000"/>
                  </a:srgbClr>
                </a:solidFill>
              </a:rPr>
              <a:t>АХАЛЛЕСОВО СУХОЖИЛИЯ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143512"/>
            <a:ext cx="307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СУХОЖИЛИЯ </a:t>
            </a:r>
          </a:p>
          <a:p>
            <a:pPr algn="ctr"/>
            <a:r>
              <a:rPr lang="ru-RU" sz="2800" b="1" i="1" u="sng" dirty="0" smtClean="0">
                <a:solidFill>
                  <a:srgbClr val="C0504D">
                    <a:lumMod val="20000"/>
                    <a:lumOff val="80000"/>
                  </a:srgbClr>
                </a:solidFill>
              </a:rPr>
              <a:t>КОЛЕННОГО СУСТАВА</a:t>
            </a:r>
            <a:endParaRPr lang="ru-RU" sz="2800" b="1" i="1" u="sng" dirty="0">
              <a:solidFill>
                <a:srgbClr val="C0504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893603" y="4607727"/>
            <a:ext cx="1071570" cy="10001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11</cp:revision>
  <dcterms:created xsi:type="dcterms:W3CDTF">2010-02-07T08:35:05Z</dcterms:created>
  <dcterms:modified xsi:type="dcterms:W3CDTF">2013-11-22T19:26:43Z</dcterms:modified>
</cp:coreProperties>
</file>