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0" r:id="rId5"/>
    <p:sldId id="261" r:id="rId6"/>
    <p:sldId id="259" r:id="rId7"/>
    <p:sldId id="264" r:id="rId8"/>
    <p:sldId id="262" r:id="rId9"/>
    <p:sldId id="263" r:id="rId10"/>
    <p:sldId id="268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E243D-D75E-4A9E-A413-12162D3C7043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</dgm:pt>
    <dgm:pt modelId="{A0E5F7DF-9BD5-49C5-BDB3-5E094600E6B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charset="0"/>
            </a:rPr>
            <a:t>Строение</a:t>
          </a:r>
        </a:p>
      </dgm:t>
    </dgm:pt>
    <dgm:pt modelId="{9B2B98F6-217B-4F42-8863-D5688CBB1B5A}" type="parTrans" cxnId="{CB733C9B-A056-40C8-B512-C4243D877327}">
      <dgm:prSet/>
      <dgm:spPr/>
      <dgm:t>
        <a:bodyPr/>
        <a:lstStyle/>
        <a:p>
          <a:endParaRPr lang="ru-RU"/>
        </a:p>
      </dgm:t>
    </dgm:pt>
    <dgm:pt modelId="{7F4D773F-AA99-48A9-A447-823AA439C80B}" type="sibTrans" cxnId="{CB733C9B-A056-40C8-B512-C4243D877327}">
      <dgm:prSet/>
      <dgm:spPr/>
      <dgm:t>
        <a:bodyPr/>
        <a:lstStyle/>
        <a:p>
          <a:endParaRPr lang="ru-RU"/>
        </a:p>
      </dgm:t>
    </dgm:pt>
    <dgm:pt modelId="{3DB41015-CC9F-4E36-869F-23D0EB5DA23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cap="none" normalizeH="0" baseline="0" dirty="0" smtClean="0">
              <a:ln/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charset="0"/>
            </a:rPr>
            <a:t>внешнее</a:t>
          </a:r>
        </a:p>
      </dgm:t>
    </dgm:pt>
    <dgm:pt modelId="{99F82D63-0C71-4687-8400-F67C758B6D7A}" type="parTrans" cxnId="{94B4E0FE-74F4-44D0-897C-FD04826AED50}">
      <dgm:prSet/>
      <dgm:spPr/>
      <dgm:t>
        <a:bodyPr/>
        <a:lstStyle/>
        <a:p>
          <a:endParaRPr lang="ru-RU"/>
        </a:p>
      </dgm:t>
    </dgm:pt>
    <dgm:pt modelId="{B524FBC0-F630-45FE-9B2E-87F6F98663BE}" type="sibTrans" cxnId="{94B4E0FE-74F4-44D0-897C-FD04826AED50}">
      <dgm:prSet/>
      <dgm:spPr/>
      <dgm:t>
        <a:bodyPr/>
        <a:lstStyle/>
        <a:p>
          <a:endParaRPr lang="ru-RU"/>
        </a:p>
      </dgm:t>
    </dgm:pt>
    <dgm:pt modelId="{9538CC2F-6B93-4B56-BB2F-52E12947580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smtClean="0">
              <a:ln/>
              <a:effectLst/>
              <a:latin typeface="Arial" charset="0"/>
            </a:rPr>
            <a:t>части тела</a:t>
          </a:r>
          <a:endParaRPr kumimoji="0" lang="ru-RU" sz="14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3FEF8120-9CD7-4291-9F5D-4583FDA723D5}" type="parTrans" cxnId="{ED152A51-3825-4983-AB48-259F5DE5C94D}">
      <dgm:prSet/>
      <dgm:spPr/>
      <dgm:t>
        <a:bodyPr/>
        <a:lstStyle/>
        <a:p>
          <a:endParaRPr lang="ru-RU"/>
        </a:p>
      </dgm:t>
    </dgm:pt>
    <dgm:pt modelId="{322CC4A6-8693-4AA9-8690-4C11E1E2C87D}" type="sibTrans" cxnId="{ED152A51-3825-4983-AB48-259F5DE5C94D}">
      <dgm:prSet/>
      <dgm:spPr/>
      <dgm:t>
        <a:bodyPr/>
        <a:lstStyle/>
        <a:p>
          <a:endParaRPr lang="ru-RU"/>
        </a:p>
      </dgm:t>
    </dgm:pt>
    <dgm:pt modelId="{9A350612-BC97-41F9-953D-5DA26634225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" charset="0"/>
            </a:rPr>
            <a:t>голова</a:t>
          </a:r>
        </a:p>
      </dgm:t>
    </dgm:pt>
    <dgm:pt modelId="{D271C7B1-668F-4F85-8EC3-9C86144B3285}" type="parTrans" cxnId="{C5CC0AD9-A06D-4229-9BE1-447F2F825192}">
      <dgm:prSet/>
      <dgm:spPr/>
      <dgm:t>
        <a:bodyPr/>
        <a:lstStyle/>
        <a:p>
          <a:endParaRPr lang="ru-RU"/>
        </a:p>
      </dgm:t>
    </dgm:pt>
    <dgm:pt modelId="{9C70F5C2-A436-48B0-B58B-A46AF21D5A6A}" type="sibTrans" cxnId="{C5CC0AD9-A06D-4229-9BE1-447F2F825192}">
      <dgm:prSet/>
      <dgm:spPr/>
      <dgm:t>
        <a:bodyPr/>
        <a:lstStyle/>
        <a:p>
          <a:endParaRPr lang="ru-RU"/>
        </a:p>
      </dgm:t>
    </dgm:pt>
    <dgm:pt modelId="{25E13143-E89A-4726-89D4-2B84296FBC1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smtClean="0">
              <a:ln/>
              <a:effectLst/>
              <a:latin typeface="Arial" charset="0"/>
            </a:rPr>
            <a:t>шея</a:t>
          </a:r>
          <a:endParaRPr kumimoji="0" lang="ru-RU" sz="14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0DF2D3C9-E7A1-454D-8510-1AE315CC820D}" type="parTrans" cxnId="{CDBF717A-1E4D-4457-8D18-61549EBE85B8}">
      <dgm:prSet/>
      <dgm:spPr/>
      <dgm:t>
        <a:bodyPr/>
        <a:lstStyle/>
        <a:p>
          <a:endParaRPr lang="ru-RU"/>
        </a:p>
      </dgm:t>
    </dgm:pt>
    <dgm:pt modelId="{64EEFF57-EFE2-490D-AFE8-119B736D71D2}" type="sibTrans" cxnId="{CDBF717A-1E4D-4457-8D18-61549EBE85B8}">
      <dgm:prSet/>
      <dgm:spPr/>
      <dgm:t>
        <a:bodyPr/>
        <a:lstStyle/>
        <a:p>
          <a:endParaRPr lang="ru-RU"/>
        </a:p>
      </dgm:t>
    </dgm:pt>
    <dgm:pt modelId="{97DCC325-AEEF-4157-A6FD-50B7B4BE5C2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smtClean="0">
              <a:ln/>
              <a:effectLst/>
              <a:latin typeface="Arial" charset="0"/>
            </a:rPr>
            <a:t>туловище</a:t>
          </a:r>
          <a:endParaRPr kumimoji="0" lang="ru-RU" sz="14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D88D8FC1-2CE7-453D-90B4-71B819429927}" type="parTrans" cxnId="{67919E94-0A6C-4C8B-A433-B3BB5F43C5A0}">
      <dgm:prSet/>
      <dgm:spPr/>
      <dgm:t>
        <a:bodyPr/>
        <a:lstStyle/>
        <a:p>
          <a:endParaRPr lang="ru-RU"/>
        </a:p>
      </dgm:t>
    </dgm:pt>
    <dgm:pt modelId="{A64D9E78-D2A0-4FBB-9FC5-E93294448DEA}" type="sibTrans" cxnId="{67919E94-0A6C-4C8B-A433-B3BB5F43C5A0}">
      <dgm:prSet/>
      <dgm:spPr/>
      <dgm:t>
        <a:bodyPr/>
        <a:lstStyle/>
        <a:p>
          <a:endParaRPr lang="ru-RU"/>
        </a:p>
      </dgm:t>
    </dgm:pt>
    <dgm:pt modelId="{2BE5C959-4CFE-43B5-B18D-5D1570053BE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smtClean="0">
              <a:ln/>
              <a:effectLst/>
              <a:latin typeface="Arial" charset="0"/>
            </a:rPr>
            <a:t>грудь</a:t>
          </a:r>
          <a:endParaRPr kumimoji="0" lang="ru-RU" sz="14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D4AA24B9-AD14-42D1-BB47-0A3264A1A3BC}" type="parTrans" cxnId="{52E5903D-A943-43EA-A037-A381D432E3FD}">
      <dgm:prSet/>
      <dgm:spPr/>
      <dgm:t>
        <a:bodyPr/>
        <a:lstStyle/>
        <a:p>
          <a:endParaRPr lang="ru-RU"/>
        </a:p>
      </dgm:t>
    </dgm:pt>
    <dgm:pt modelId="{D2F30626-167F-4164-BBA1-82AB97A47C6B}" type="sibTrans" cxnId="{52E5903D-A943-43EA-A037-A381D432E3FD}">
      <dgm:prSet/>
      <dgm:spPr/>
      <dgm:t>
        <a:bodyPr/>
        <a:lstStyle/>
        <a:p>
          <a:endParaRPr lang="ru-RU"/>
        </a:p>
      </dgm:t>
    </dgm:pt>
    <dgm:pt modelId="{15BB8AFD-BDC8-4DB8-BFAD-2B7F48C0410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smtClean="0">
              <a:ln/>
              <a:effectLst/>
              <a:latin typeface="Arial" charset="0"/>
            </a:rPr>
            <a:t>живот</a:t>
          </a:r>
          <a:endParaRPr kumimoji="0" lang="ru-RU" sz="14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6F2EE7FD-CA1E-4671-B792-09AE04BA7426}" type="parTrans" cxnId="{00FE3638-FABD-4B2A-B67D-DFA944DDF026}">
      <dgm:prSet/>
      <dgm:spPr/>
      <dgm:t>
        <a:bodyPr/>
        <a:lstStyle/>
        <a:p>
          <a:endParaRPr lang="ru-RU"/>
        </a:p>
      </dgm:t>
    </dgm:pt>
    <dgm:pt modelId="{E4B4FA7F-7FE5-4CF2-98F3-A1F1FB274AF8}" type="sibTrans" cxnId="{00FE3638-FABD-4B2A-B67D-DFA944DDF026}">
      <dgm:prSet/>
      <dgm:spPr/>
      <dgm:t>
        <a:bodyPr/>
        <a:lstStyle/>
        <a:p>
          <a:endParaRPr lang="ru-RU"/>
        </a:p>
      </dgm:t>
    </dgm:pt>
    <dgm:pt modelId="{A11E7A48-8FB5-47E8-A1DD-2C2BA3AAC0A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smtClean="0">
              <a:ln/>
              <a:effectLst/>
              <a:latin typeface="Arial" charset="0"/>
            </a:rPr>
            <a:t>спина</a:t>
          </a:r>
          <a:endParaRPr kumimoji="0" lang="ru-RU" sz="14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2549A2BF-4D67-44F1-A02A-06CF36A9DEC8}" type="parTrans" cxnId="{96C8E486-246D-41F9-BACA-09AA9AA9ABE0}">
      <dgm:prSet/>
      <dgm:spPr/>
      <dgm:t>
        <a:bodyPr/>
        <a:lstStyle/>
        <a:p>
          <a:endParaRPr lang="ru-RU"/>
        </a:p>
      </dgm:t>
    </dgm:pt>
    <dgm:pt modelId="{5CBACFB6-91E5-447B-B34E-0D86CE3BA99D}" type="sibTrans" cxnId="{96C8E486-246D-41F9-BACA-09AA9AA9ABE0}">
      <dgm:prSet/>
      <dgm:spPr/>
      <dgm:t>
        <a:bodyPr/>
        <a:lstStyle/>
        <a:p>
          <a:endParaRPr lang="ru-RU"/>
        </a:p>
      </dgm:t>
    </dgm:pt>
    <dgm:pt modelId="{4AC4F38D-E862-4253-B23D-C7DB29C846E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smtClean="0">
              <a:ln/>
              <a:effectLst/>
              <a:latin typeface="Arial" charset="0"/>
            </a:rPr>
            <a:t>руки</a:t>
          </a:r>
          <a:endParaRPr kumimoji="0" lang="ru-RU" sz="14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18FC336A-9CB2-411B-AFE3-3A19B645BD9D}" type="parTrans" cxnId="{8B8D7CBE-2128-47A8-B510-165BAEA34E83}">
      <dgm:prSet/>
      <dgm:spPr/>
      <dgm:t>
        <a:bodyPr/>
        <a:lstStyle/>
        <a:p>
          <a:endParaRPr lang="ru-RU"/>
        </a:p>
      </dgm:t>
    </dgm:pt>
    <dgm:pt modelId="{DF7833D5-3C42-4790-BED7-3B4D828FDA76}" type="sibTrans" cxnId="{8B8D7CBE-2128-47A8-B510-165BAEA34E83}">
      <dgm:prSet/>
      <dgm:spPr/>
      <dgm:t>
        <a:bodyPr/>
        <a:lstStyle/>
        <a:p>
          <a:endParaRPr lang="ru-RU"/>
        </a:p>
      </dgm:t>
    </dgm:pt>
    <dgm:pt modelId="{A66FBDDC-A987-4068-A135-18A8933EBED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smtClean="0">
              <a:ln/>
              <a:effectLst/>
              <a:latin typeface="Arial" charset="0"/>
            </a:rPr>
            <a:t>ноги</a:t>
          </a:r>
          <a:endParaRPr kumimoji="0" lang="ru-RU" sz="14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BDABEDD3-7239-4D36-9E79-68B527416089}" type="parTrans" cxnId="{CA708972-F9C9-4740-BAD0-61A3EE9F4E88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5CDB8443-741D-432F-B025-747CA5959D77}" type="sibTrans" cxnId="{CA708972-F9C9-4740-BAD0-61A3EE9F4E88}">
      <dgm:prSet/>
      <dgm:spPr/>
      <dgm:t>
        <a:bodyPr/>
        <a:lstStyle/>
        <a:p>
          <a:endParaRPr lang="ru-RU"/>
        </a:p>
      </dgm:t>
    </dgm:pt>
    <dgm:pt modelId="{4B8288DA-9F96-464E-8B05-50B0B13FB6D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cap="none" normalizeH="0" baseline="0" dirty="0" smtClean="0">
              <a:ln/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charset="0"/>
            </a:rPr>
            <a:t>внутреннее</a:t>
          </a:r>
        </a:p>
      </dgm:t>
    </dgm:pt>
    <dgm:pt modelId="{3A1D7949-4CE6-4E9E-8327-A4C9A00A78F4}" type="parTrans" cxnId="{D8282F25-2B5F-4C1D-BC33-45A8D60B0EE5}">
      <dgm:prSet/>
      <dgm:spPr/>
      <dgm:t>
        <a:bodyPr/>
        <a:lstStyle/>
        <a:p>
          <a:endParaRPr lang="ru-RU"/>
        </a:p>
      </dgm:t>
    </dgm:pt>
    <dgm:pt modelId="{077929F1-8883-4808-AB1B-8DC7DD686981}" type="sibTrans" cxnId="{D8282F25-2B5F-4C1D-BC33-45A8D60B0EE5}">
      <dgm:prSet/>
      <dgm:spPr/>
      <dgm:t>
        <a:bodyPr/>
        <a:lstStyle/>
        <a:p>
          <a:endParaRPr lang="ru-RU"/>
        </a:p>
      </dgm:t>
    </dgm:pt>
    <dgm:pt modelId="{42A5EBBE-98CF-4C90-99BA-D9C6589780D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smtClean="0">
              <a:ln/>
              <a:effectLst/>
              <a:latin typeface="Arial" charset="0"/>
            </a:rPr>
            <a:t>органы</a:t>
          </a:r>
          <a:endParaRPr kumimoji="0" lang="ru-RU" sz="14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711DBB17-40FE-403F-853C-5B4EAF0AA8F1}" type="parTrans" cxnId="{BC73C85A-6D12-42AA-8041-D084AE3E7C59}">
      <dgm:prSet/>
      <dgm:spPr/>
      <dgm:t>
        <a:bodyPr/>
        <a:lstStyle/>
        <a:p>
          <a:endParaRPr lang="ru-RU"/>
        </a:p>
      </dgm:t>
    </dgm:pt>
    <dgm:pt modelId="{A49DDF3F-E7B2-4BE1-B2D0-DEC35EE8D4C0}" type="sibTrans" cxnId="{BC73C85A-6D12-42AA-8041-D084AE3E7C59}">
      <dgm:prSet/>
      <dgm:spPr/>
      <dgm:t>
        <a:bodyPr/>
        <a:lstStyle/>
        <a:p>
          <a:endParaRPr lang="ru-RU"/>
        </a:p>
      </dgm:t>
    </dgm:pt>
    <dgm:pt modelId="{B02CF680-3569-4C64-9878-63CB0BFAADC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smtClean="0">
              <a:ln/>
              <a:effectLst/>
              <a:latin typeface="Arial" charset="0"/>
            </a:rPr>
            <a:t>мозг</a:t>
          </a:r>
          <a:endParaRPr kumimoji="0" lang="ru-RU" sz="14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5D49EA35-22DC-4991-9B7D-A7DFB98DDA8C}" type="parTrans" cxnId="{403ACE4A-783E-4396-BA7E-A79F65B44BDC}">
      <dgm:prSet/>
      <dgm:spPr/>
      <dgm:t>
        <a:bodyPr/>
        <a:lstStyle/>
        <a:p>
          <a:endParaRPr lang="ru-RU"/>
        </a:p>
      </dgm:t>
    </dgm:pt>
    <dgm:pt modelId="{0D1E263F-0560-4A3A-8DF7-5C164F4A36F2}" type="sibTrans" cxnId="{403ACE4A-783E-4396-BA7E-A79F65B44BDC}">
      <dgm:prSet/>
      <dgm:spPr/>
      <dgm:t>
        <a:bodyPr/>
        <a:lstStyle/>
        <a:p>
          <a:endParaRPr lang="ru-RU"/>
        </a:p>
      </dgm:t>
    </dgm:pt>
    <dgm:pt modelId="{A6DA6A0E-A384-4EC3-BC21-0D9E41B238A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smtClean="0">
              <a:ln/>
              <a:effectLst/>
              <a:latin typeface="Arial" charset="0"/>
            </a:rPr>
            <a:t>лёгкие</a:t>
          </a:r>
          <a:endParaRPr kumimoji="0" lang="ru-RU" sz="14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A64F60E7-9382-440E-9498-D85FFEAED390}" type="parTrans" cxnId="{0B94DA76-3B54-4875-97AB-43EBAAC7A7CC}">
      <dgm:prSet/>
      <dgm:spPr/>
      <dgm:t>
        <a:bodyPr/>
        <a:lstStyle/>
        <a:p>
          <a:endParaRPr lang="ru-RU"/>
        </a:p>
      </dgm:t>
    </dgm:pt>
    <dgm:pt modelId="{24F45630-A39A-42FA-BCC3-0048914F0875}" type="sibTrans" cxnId="{0B94DA76-3B54-4875-97AB-43EBAAC7A7CC}">
      <dgm:prSet/>
      <dgm:spPr/>
      <dgm:t>
        <a:bodyPr/>
        <a:lstStyle/>
        <a:p>
          <a:endParaRPr lang="ru-RU"/>
        </a:p>
      </dgm:t>
    </dgm:pt>
    <dgm:pt modelId="{17E4CBA7-D61A-4577-9EA1-294D80FF3C5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smtClean="0">
              <a:ln/>
              <a:effectLst/>
              <a:latin typeface="Arial" charset="0"/>
            </a:rPr>
            <a:t>сердце</a:t>
          </a:r>
          <a:endParaRPr kumimoji="0" lang="ru-RU" sz="14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19CFE763-B11F-4464-96A5-88F066FF5BAD}" type="parTrans" cxnId="{3AB59594-BB7D-417F-9C35-C6B628BAB3F6}">
      <dgm:prSet/>
      <dgm:spPr/>
      <dgm:t>
        <a:bodyPr/>
        <a:lstStyle/>
        <a:p>
          <a:endParaRPr lang="ru-RU"/>
        </a:p>
      </dgm:t>
    </dgm:pt>
    <dgm:pt modelId="{6B8E1DAA-5C5B-4E3E-BC76-C32EE904F3DC}" type="sibTrans" cxnId="{3AB59594-BB7D-417F-9C35-C6B628BAB3F6}">
      <dgm:prSet/>
      <dgm:spPr/>
      <dgm:t>
        <a:bodyPr/>
        <a:lstStyle/>
        <a:p>
          <a:endParaRPr lang="ru-RU"/>
        </a:p>
      </dgm:t>
    </dgm:pt>
    <dgm:pt modelId="{FA28265E-D37B-4BB7-A678-A495C58A48B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smtClean="0">
              <a:ln/>
              <a:effectLst/>
              <a:latin typeface="Arial" charset="0"/>
            </a:rPr>
            <a:t>желудок</a:t>
          </a:r>
          <a:endParaRPr kumimoji="0" lang="ru-RU" sz="14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7717968B-5816-4A25-B196-A6755F3A14EE}" type="parTrans" cxnId="{D18F4DD6-86DA-46DC-883C-FEAAF1FA8F08}">
      <dgm:prSet/>
      <dgm:spPr/>
      <dgm:t>
        <a:bodyPr/>
        <a:lstStyle/>
        <a:p>
          <a:endParaRPr lang="ru-RU"/>
        </a:p>
      </dgm:t>
    </dgm:pt>
    <dgm:pt modelId="{E5465275-2BFF-4ECC-8669-9F40CD22A4BD}" type="sibTrans" cxnId="{D18F4DD6-86DA-46DC-883C-FEAAF1FA8F08}">
      <dgm:prSet/>
      <dgm:spPr/>
      <dgm:t>
        <a:bodyPr/>
        <a:lstStyle/>
        <a:p>
          <a:endParaRPr lang="ru-RU"/>
        </a:p>
      </dgm:t>
    </dgm:pt>
    <dgm:pt modelId="{6682D80D-1CDD-4D58-AF0D-1AF7CD2E58F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smtClean="0">
              <a:ln/>
              <a:effectLst/>
              <a:latin typeface="Arial" charset="0"/>
            </a:rPr>
            <a:t>кишечник</a:t>
          </a:r>
          <a:endParaRPr kumimoji="0" lang="ru-RU" sz="14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D8B61944-1C0C-40E1-91C2-27C1A4FD3EF2}" type="parTrans" cxnId="{44655839-7FAD-43CA-84EE-DE0E41BB1701}">
      <dgm:prSet/>
      <dgm:spPr/>
      <dgm:t>
        <a:bodyPr/>
        <a:lstStyle/>
        <a:p>
          <a:endParaRPr lang="ru-RU"/>
        </a:p>
      </dgm:t>
    </dgm:pt>
    <dgm:pt modelId="{B46B290E-B3FE-428C-A708-D95A455F8CFE}" type="sibTrans" cxnId="{44655839-7FAD-43CA-84EE-DE0E41BB1701}">
      <dgm:prSet/>
      <dgm:spPr/>
      <dgm:t>
        <a:bodyPr/>
        <a:lstStyle/>
        <a:p>
          <a:endParaRPr lang="ru-RU"/>
        </a:p>
      </dgm:t>
    </dgm:pt>
    <dgm:pt modelId="{D06ED891-8D75-421A-847D-DA857E49B36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smtClean="0">
              <a:ln/>
              <a:effectLst/>
              <a:latin typeface="Arial" charset="0"/>
            </a:rPr>
            <a:t>печень</a:t>
          </a:r>
          <a:endParaRPr kumimoji="0" lang="ru-RU" sz="14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15AA656A-FE0B-4B00-854A-12389E6F9E68}" type="parTrans" cxnId="{C6E15F30-5AFE-44CE-83E7-ED8EFED1D6BE}">
      <dgm:prSet/>
      <dgm:spPr/>
      <dgm:t>
        <a:bodyPr/>
        <a:lstStyle/>
        <a:p>
          <a:endParaRPr lang="ru-RU"/>
        </a:p>
      </dgm:t>
    </dgm:pt>
    <dgm:pt modelId="{727E266F-4457-4610-BF68-FCBFE74ED60F}" type="sibTrans" cxnId="{C6E15F30-5AFE-44CE-83E7-ED8EFED1D6BE}">
      <dgm:prSet/>
      <dgm:spPr/>
      <dgm:t>
        <a:bodyPr/>
        <a:lstStyle/>
        <a:p>
          <a:endParaRPr lang="ru-RU"/>
        </a:p>
      </dgm:t>
    </dgm:pt>
    <dgm:pt modelId="{F18586BA-A1BD-4984-9578-D9432181325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smtClean="0">
              <a:ln/>
              <a:effectLst/>
              <a:latin typeface="Arial" charset="0"/>
            </a:rPr>
            <a:t>почки</a:t>
          </a:r>
          <a:endParaRPr kumimoji="0" lang="ru-RU" sz="14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3808E70E-1D02-4167-9676-E1420CDACEFA}" type="parTrans" cxnId="{79ADFA95-1945-4AC7-8CA2-3025B6A2FD40}">
      <dgm:prSet/>
      <dgm:spPr/>
      <dgm:t>
        <a:bodyPr/>
        <a:lstStyle/>
        <a:p>
          <a:endParaRPr lang="ru-RU"/>
        </a:p>
      </dgm:t>
    </dgm:pt>
    <dgm:pt modelId="{1088E26E-62D2-4F9C-83C9-27D81A1A142F}" type="sibTrans" cxnId="{79ADFA95-1945-4AC7-8CA2-3025B6A2FD40}">
      <dgm:prSet/>
      <dgm:spPr/>
      <dgm:t>
        <a:bodyPr/>
        <a:lstStyle/>
        <a:p>
          <a:endParaRPr lang="ru-RU"/>
        </a:p>
      </dgm:t>
    </dgm:pt>
    <dgm:pt modelId="{563C0100-1E77-4DCD-8CF6-F77818F25298}" type="pres">
      <dgm:prSet presAssocID="{B2AE243D-D75E-4A9E-A413-12162D3C70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C4CBA37-48CF-4DE2-9FB3-1FAED86A6A22}" type="pres">
      <dgm:prSet presAssocID="{A0E5F7DF-9BD5-49C5-BDB3-5E094600E6B9}" presName="hierRoot1" presStyleCnt="0">
        <dgm:presLayoutVars>
          <dgm:hierBranch/>
        </dgm:presLayoutVars>
      </dgm:prSet>
      <dgm:spPr/>
    </dgm:pt>
    <dgm:pt modelId="{039FC447-5E65-4F81-BD06-F4C8E32C165C}" type="pres">
      <dgm:prSet presAssocID="{A0E5F7DF-9BD5-49C5-BDB3-5E094600E6B9}" presName="rootComposite1" presStyleCnt="0"/>
      <dgm:spPr/>
    </dgm:pt>
    <dgm:pt modelId="{B3737E9B-005B-4838-A075-27F6F7610A6E}" type="pres">
      <dgm:prSet presAssocID="{A0E5F7DF-9BD5-49C5-BDB3-5E094600E6B9}" presName="rootText1" presStyleLbl="node0" presStyleIdx="0" presStyleCnt="1" custScaleX="250281" custScaleY="3418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69B963-28C2-4B64-B32E-A957A09EAA6E}" type="pres">
      <dgm:prSet presAssocID="{A0E5F7DF-9BD5-49C5-BDB3-5E094600E6B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CEBF9AF-C204-4F4B-9227-CB0B065F323B}" type="pres">
      <dgm:prSet presAssocID="{A0E5F7DF-9BD5-49C5-BDB3-5E094600E6B9}" presName="hierChild2" presStyleCnt="0"/>
      <dgm:spPr/>
    </dgm:pt>
    <dgm:pt modelId="{29BD9AAA-AB55-4CF6-AEC4-6A2D555BAE42}" type="pres">
      <dgm:prSet presAssocID="{99F82D63-0C71-4687-8400-F67C758B6D7A}" presName="Name35" presStyleLbl="parChTrans1D2" presStyleIdx="0" presStyleCnt="2"/>
      <dgm:spPr/>
      <dgm:t>
        <a:bodyPr/>
        <a:lstStyle/>
        <a:p>
          <a:endParaRPr lang="ru-RU"/>
        </a:p>
      </dgm:t>
    </dgm:pt>
    <dgm:pt modelId="{E9CA9A42-B0E6-46B9-904A-B90BEB333ED0}" type="pres">
      <dgm:prSet presAssocID="{3DB41015-CC9F-4E36-869F-23D0EB5DA235}" presName="hierRoot2" presStyleCnt="0">
        <dgm:presLayoutVars>
          <dgm:hierBranch/>
        </dgm:presLayoutVars>
      </dgm:prSet>
      <dgm:spPr/>
    </dgm:pt>
    <dgm:pt modelId="{D1827BCC-30A1-4F4A-BC3B-987092F2208B}" type="pres">
      <dgm:prSet presAssocID="{3DB41015-CC9F-4E36-869F-23D0EB5DA235}" presName="rootComposite" presStyleCnt="0"/>
      <dgm:spPr/>
    </dgm:pt>
    <dgm:pt modelId="{A829B77A-C1A3-46E7-A579-7C6418B780F9}" type="pres">
      <dgm:prSet presAssocID="{3DB41015-CC9F-4E36-869F-23D0EB5DA235}" presName="rootText" presStyleLbl="node2" presStyleIdx="0" presStyleCnt="2" custScaleX="239066" custScaleY="257143" custLinFactX="-200000" custLinFactY="-100000" custLinFactNeighborX="-243705" custLinFactNeighborY="-1887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1B84C7-F31A-42EC-A75B-87493E28CC63}" type="pres">
      <dgm:prSet presAssocID="{3DB41015-CC9F-4E36-869F-23D0EB5DA235}" presName="rootConnector" presStyleLbl="node2" presStyleIdx="0" presStyleCnt="2"/>
      <dgm:spPr/>
      <dgm:t>
        <a:bodyPr/>
        <a:lstStyle/>
        <a:p>
          <a:endParaRPr lang="ru-RU"/>
        </a:p>
      </dgm:t>
    </dgm:pt>
    <dgm:pt modelId="{83CDC46A-EA25-46B5-95A4-14E28EEC585D}" type="pres">
      <dgm:prSet presAssocID="{3DB41015-CC9F-4E36-869F-23D0EB5DA235}" presName="hierChild4" presStyleCnt="0"/>
      <dgm:spPr/>
    </dgm:pt>
    <dgm:pt modelId="{CE691F89-3D78-4789-9BAD-1A5B330D2404}" type="pres">
      <dgm:prSet presAssocID="{3FEF8120-9CD7-4291-9F5D-4583FDA723D5}" presName="Name35" presStyleLbl="parChTrans1D3" presStyleIdx="0" presStyleCnt="2"/>
      <dgm:spPr/>
      <dgm:t>
        <a:bodyPr/>
        <a:lstStyle/>
        <a:p>
          <a:endParaRPr lang="ru-RU"/>
        </a:p>
      </dgm:t>
    </dgm:pt>
    <dgm:pt modelId="{3247B210-F10F-44B6-AC58-8A4732F93437}" type="pres">
      <dgm:prSet presAssocID="{9538CC2F-6B93-4B56-BB2F-52E12947580F}" presName="hierRoot2" presStyleCnt="0">
        <dgm:presLayoutVars>
          <dgm:hierBranch val="l"/>
        </dgm:presLayoutVars>
      </dgm:prSet>
      <dgm:spPr/>
    </dgm:pt>
    <dgm:pt modelId="{B2ADD88C-B073-42DA-A4D7-E21CAB3FED93}" type="pres">
      <dgm:prSet presAssocID="{9538CC2F-6B93-4B56-BB2F-52E12947580F}" presName="rootComposite" presStyleCnt="0"/>
      <dgm:spPr/>
    </dgm:pt>
    <dgm:pt modelId="{D14D8414-9271-4658-8650-BA6C96D4C83B}" type="pres">
      <dgm:prSet presAssocID="{9538CC2F-6B93-4B56-BB2F-52E12947580F}" presName="rootText" presStyleLbl="node3" presStyleIdx="0" presStyleCnt="2" custScaleX="219343" custScaleY="145621" custLinFactX="-200000" custLinFactY="-100000" custLinFactNeighborX="-246690" custLinFactNeighborY="-1357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7DEA3A-E6EC-4D06-BF56-8DE6F1D21B41}" type="pres">
      <dgm:prSet presAssocID="{9538CC2F-6B93-4B56-BB2F-52E12947580F}" presName="rootConnector" presStyleLbl="node3" presStyleIdx="0" presStyleCnt="2"/>
      <dgm:spPr/>
      <dgm:t>
        <a:bodyPr/>
        <a:lstStyle/>
        <a:p>
          <a:endParaRPr lang="ru-RU"/>
        </a:p>
      </dgm:t>
    </dgm:pt>
    <dgm:pt modelId="{971AE2AD-2409-4D3A-BA3F-9298F457FD49}" type="pres">
      <dgm:prSet presAssocID="{9538CC2F-6B93-4B56-BB2F-52E12947580F}" presName="hierChild4" presStyleCnt="0"/>
      <dgm:spPr/>
    </dgm:pt>
    <dgm:pt modelId="{7F7ABBAB-A81E-4E41-93D0-1F257EBBAD2C}" type="pres">
      <dgm:prSet presAssocID="{D271C7B1-668F-4F85-8EC3-9C86144B3285}" presName="Name50" presStyleLbl="parChTrans1D4" presStyleIdx="0" presStyleCnt="15"/>
      <dgm:spPr/>
      <dgm:t>
        <a:bodyPr/>
        <a:lstStyle/>
        <a:p>
          <a:endParaRPr lang="ru-RU"/>
        </a:p>
      </dgm:t>
    </dgm:pt>
    <dgm:pt modelId="{E25FCF99-80BE-4B95-952C-496306A23C1D}" type="pres">
      <dgm:prSet presAssocID="{9A350612-BC97-41F9-953D-5DA26634225D}" presName="hierRoot2" presStyleCnt="0">
        <dgm:presLayoutVars>
          <dgm:hierBranch val="r"/>
        </dgm:presLayoutVars>
      </dgm:prSet>
      <dgm:spPr/>
    </dgm:pt>
    <dgm:pt modelId="{A3B1C218-D181-4079-AA09-52E9D7D50996}" type="pres">
      <dgm:prSet presAssocID="{9A350612-BC97-41F9-953D-5DA26634225D}" presName="rootComposite" presStyleCnt="0"/>
      <dgm:spPr/>
    </dgm:pt>
    <dgm:pt modelId="{6F1B7E57-EE3B-478E-BC21-7DA0050205C9}" type="pres">
      <dgm:prSet presAssocID="{9A350612-BC97-41F9-953D-5DA26634225D}" presName="rootText" presStyleLbl="node4" presStyleIdx="0" presStyleCnt="15" custScaleX="138000" custScaleY="158167" custLinFactX="-90750" custLinFactY="-100000" custLinFactNeighborX="-100000" custLinFactNeighborY="-1262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2E2412-C23E-46AB-8D66-A955D18F360C}" type="pres">
      <dgm:prSet presAssocID="{9A350612-BC97-41F9-953D-5DA26634225D}" presName="rootConnector" presStyleLbl="node4" presStyleIdx="0" presStyleCnt="15"/>
      <dgm:spPr/>
      <dgm:t>
        <a:bodyPr/>
        <a:lstStyle/>
        <a:p>
          <a:endParaRPr lang="ru-RU"/>
        </a:p>
      </dgm:t>
    </dgm:pt>
    <dgm:pt modelId="{1063A8D5-D1D7-46A1-BB20-A091A54C51D8}" type="pres">
      <dgm:prSet presAssocID="{9A350612-BC97-41F9-953D-5DA26634225D}" presName="hierChild4" presStyleCnt="0"/>
      <dgm:spPr/>
    </dgm:pt>
    <dgm:pt modelId="{ADCDD23F-3CBB-4DD3-B26A-C35BD48A80A2}" type="pres">
      <dgm:prSet presAssocID="{9A350612-BC97-41F9-953D-5DA26634225D}" presName="hierChild5" presStyleCnt="0"/>
      <dgm:spPr/>
    </dgm:pt>
    <dgm:pt modelId="{655610AA-6847-4937-9CCF-2CE859098CA0}" type="pres">
      <dgm:prSet presAssocID="{0DF2D3C9-E7A1-454D-8510-1AE315CC820D}" presName="Name50" presStyleLbl="parChTrans1D4" presStyleIdx="1" presStyleCnt="15"/>
      <dgm:spPr/>
      <dgm:t>
        <a:bodyPr/>
        <a:lstStyle/>
        <a:p>
          <a:endParaRPr lang="ru-RU"/>
        </a:p>
      </dgm:t>
    </dgm:pt>
    <dgm:pt modelId="{B3C032AE-5485-45BA-96FD-1CF3D6D62288}" type="pres">
      <dgm:prSet presAssocID="{25E13143-E89A-4726-89D4-2B84296FBC11}" presName="hierRoot2" presStyleCnt="0">
        <dgm:presLayoutVars>
          <dgm:hierBranch val="r"/>
        </dgm:presLayoutVars>
      </dgm:prSet>
      <dgm:spPr/>
    </dgm:pt>
    <dgm:pt modelId="{E713B3ED-5598-4F8B-9F4F-9DDEE4B1E4FF}" type="pres">
      <dgm:prSet presAssocID="{25E13143-E89A-4726-89D4-2B84296FBC11}" presName="rootComposite" presStyleCnt="0"/>
      <dgm:spPr/>
    </dgm:pt>
    <dgm:pt modelId="{F7D24F88-9A3A-45EB-83BE-7DC1303608EC}" type="pres">
      <dgm:prSet presAssocID="{25E13143-E89A-4726-89D4-2B84296FBC11}" presName="rootText" presStyleLbl="node4" presStyleIdx="1" presStyleCnt="15" custScaleX="155012" custScaleY="209166" custLinFactX="-271499" custLinFactY="-114251" custLinFactNeighborX="-300000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052493-936A-40D5-9E91-4F733F836F53}" type="pres">
      <dgm:prSet presAssocID="{25E13143-E89A-4726-89D4-2B84296FBC11}" presName="rootConnector" presStyleLbl="node4" presStyleIdx="1" presStyleCnt="15"/>
      <dgm:spPr/>
      <dgm:t>
        <a:bodyPr/>
        <a:lstStyle/>
        <a:p>
          <a:endParaRPr lang="ru-RU"/>
        </a:p>
      </dgm:t>
    </dgm:pt>
    <dgm:pt modelId="{7E16FD2D-2956-49A1-91CF-1817F9A801D2}" type="pres">
      <dgm:prSet presAssocID="{25E13143-E89A-4726-89D4-2B84296FBC11}" presName="hierChild4" presStyleCnt="0"/>
      <dgm:spPr/>
    </dgm:pt>
    <dgm:pt modelId="{8211B42E-BDEF-43E1-BE96-D499F9656EE1}" type="pres">
      <dgm:prSet presAssocID="{25E13143-E89A-4726-89D4-2B84296FBC11}" presName="hierChild5" presStyleCnt="0"/>
      <dgm:spPr/>
    </dgm:pt>
    <dgm:pt modelId="{98798E54-8074-4569-941F-AF6D1A6A1E42}" type="pres">
      <dgm:prSet presAssocID="{D88D8FC1-2CE7-453D-90B4-71B819429927}" presName="Name50" presStyleLbl="parChTrans1D4" presStyleIdx="2" presStyleCnt="15"/>
      <dgm:spPr/>
      <dgm:t>
        <a:bodyPr/>
        <a:lstStyle/>
        <a:p>
          <a:endParaRPr lang="ru-RU"/>
        </a:p>
      </dgm:t>
    </dgm:pt>
    <dgm:pt modelId="{037CBAB7-18E8-4112-8B8F-259A855E4E18}" type="pres">
      <dgm:prSet presAssocID="{97DCC325-AEEF-4157-A6FD-50B7B4BE5C27}" presName="hierRoot2" presStyleCnt="0">
        <dgm:presLayoutVars>
          <dgm:hierBranch val="l"/>
        </dgm:presLayoutVars>
      </dgm:prSet>
      <dgm:spPr/>
    </dgm:pt>
    <dgm:pt modelId="{EFFC2319-D627-492C-AF61-27F3FA18525E}" type="pres">
      <dgm:prSet presAssocID="{97DCC325-AEEF-4157-A6FD-50B7B4BE5C27}" presName="rootComposite" presStyleCnt="0"/>
      <dgm:spPr/>
    </dgm:pt>
    <dgm:pt modelId="{9B406AFD-7A16-4F05-976C-3796B20421A6}" type="pres">
      <dgm:prSet presAssocID="{97DCC325-AEEF-4157-A6FD-50B7B4BE5C27}" presName="rootText" presStyleLbl="node4" presStyleIdx="2" presStyleCnt="15" custScaleX="231301" custScaleY="189288" custLinFactX="-49692" custLinFactY="-123308" custLinFactNeighborX="-100000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AFA02B-81FD-4DEA-A0C6-EBFDA282A09C}" type="pres">
      <dgm:prSet presAssocID="{97DCC325-AEEF-4157-A6FD-50B7B4BE5C27}" presName="rootConnector" presStyleLbl="node4" presStyleIdx="2" presStyleCnt="15"/>
      <dgm:spPr/>
      <dgm:t>
        <a:bodyPr/>
        <a:lstStyle/>
        <a:p>
          <a:endParaRPr lang="ru-RU"/>
        </a:p>
      </dgm:t>
    </dgm:pt>
    <dgm:pt modelId="{D61E500B-308E-4605-8317-A39AF826450A}" type="pres">
      <dgm:prSet presAssocID="{97DCC325-AEEF-4157-A6FD-50B7B4BE5C27}" presName="hierChild4" presStyleCnt="0"/>
      <dgm:spPr/>
    </dgm:pt>
    <dgm:pt modelId="{DB3C6B3D-0959-45AF-AFEA-03AE1C4C76C8}" type="pres">
      <dgm:prSet presAssocID="{D4AA24B9-AD14-42D1-BB47-0A3264A1A3BC}" presName="Name50" presStyleLbl="parChTrans1D4" presStyleIdx="3" presStyleCnt="15"/>
      <dgm:spPr/>
      <dgm:t>
        <a:bodyPr/>
        <a:lstStyle/>
        <a:p>
          <a:endParaRPr lang="ru-RU"/>
        </a:p>
      </dgm:t>
    </dgm:pt>
    <dgm:pt modelId="{61BBFEFE-BD57-4C28-A880-866EC7381122}" type="pres">
      <dgm:prSet presAssocID="{2BE5C959-4CFE-43B5-B18D-5D1570053BE2}" presName="hierRoot2" presStyleCnt="0">
        <dgm:presLayoutVars>
          <dgm:hierBranch val="r"/>
        </dgm:presLayoutVars>
      </dgm:prSet>
      <dgm:spPr/>
    </dgm:pt>
    <dgm:pt modelId="{846B80E2-B1FD-4002-B186-E8EB2D021D85}" type="pres">
      <dgm:prSet presAssocID="{2BE5C959-4CFE-43B5-B18D-5D1570053BE2}" presName="rootComposite" presStyleCnt="0"/>
      <dgm:spPr/>
    </dgm:pt>
    <dgm:pt modelId="{8B62E1BF-405C-42BD-A7D5-7577EEBB8AC3}" type="pres">
      <dgm:prSet presAssocID="{2BE5C959-4CFE-43B5-B18D-5D1570053BE2}" presName="rootText" presStyleLbl="node4" presStyleIdx="3" presStyleCnt="15" custScaleX="131322" custScaleY="137062" custLinFactY="-100000" custLinFactNeighborX="80527" custLinFactNeighborY="-1519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5C089A-CA8A-4FD0-B493-279A3BEAB735}" type="pres">
      <dgm:prSet presAssocID="{2BE5C959-4CFE-43B5-B18D-5D1570053BE2}" presName="rootConnector" presStyleLbl="node4" presStyleIdx="3" presStyleCnt="15"/>
      <dgm:spPr/>
      <dgm:t>
        <a:bodyPr/>
        <a:lstStyle/>
        <a:p>
          <a:endParaRPr lang="ru-RU"/>
        </a:p>
      </dgm:t>
    </dgm:pt>
    <dgm:pt modelId="{6399C1BB-9D3B-4518-9164-275170430EF7}" type="pres">
      <dgm:prSet presAssocID="{2BE5C959-4CFE-43B5-B18D-5D1570053BE2}" presName="hierChild4" presStyleCnt="0"/>
      <dgm:spPr/>
    </dgm:pt>
    <dgm:pt modelId="{309775C7-33B1-4411-A82C-BF128CF44ABB}" type="pres">
      <dgm:prSet presAssocID="{2BE5C959-4CFE-43B5-B18D-5D1570053BE2}" presName="hierChild5" presStyleCnt="0"/>
      <dgm:spPr/>
    </dgm:pt>
    <dgm:pt modelId="{1AEE5B19-4FBF-41A4-A3DF-6BE74BBFB7BD}" type="pres">
      <dgm:prSet presAssocID="{6F2EE7FD-CA1E-4671-B792-09AE04BA7426}" presName="Name50" presStyleLbl="parChTrans1D4" presStyleIdx="4" presStyleCnt="15"/>
      <dgm:spPr/>
      <dgm:t>
        <a:bodyPr/>
        <a:lstStyle/>
        <a:p>
          <a:endParaRPr lang="ru-RU"/>
        </a:p>
      </dgm:t>
    </dgm:pt>
    <dgm:pt modelId="{0FBF2DD1-0596-43FC-97C2-6EA094A6A008}" type="pres">
      <dgm:prSet presAssocID="{15BB8AFD-BDC8-4DB8-BFAD-2B7F48C04104}" presName="hierRoot2" presStyleCnt="0">
        <dgm:presLayoutVars>
          <dgm:hierBranch val="r"/>
        </dgm:presLayoutVars>
      </dgm:prSet>
      <dgm:spPr/>
    </dgm:pt>
    <dgm:pt modelId="{372DF018-81CA-44B4-96A3-98A69A216508}" type="pres">
      <dgm:prSet presAssocID="{15BB8AFD-BDC8-4DB8-BFAD-2B7F48C04104}" presName="rootComposite" presStyleCnt="0"/>
      <dgm:spPr/>
    </dgm:pt>
    <dgm:pt modelId="{1CC1BDD4-5D1D-4ECB-97EF-2BE54DF10DFD}" type="pres">
      <dgm:prSet presAssocID="{15BB8AFD-BDC8-4DB8-BFAD-2B7F48C04104}" presName="rootText" presStyleLbl="node4" presStyleIdx="4" presStyleCnt="15" custScaleX="126016" custScaleY="145145" custLinFactNeighborX="75221" custLinFactNeighborY="-981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0A5669-F14B-487F-A698-093C159FDBE1}" type="pres">
      <dgm:prSet presAssocID="{15BB8AFD-BDC8-4DB8-BFAD-2B7F48C04104}" presName="rootConnector" presStyleLbl="node4" presStyleIdx="4" presStyleCnt="15"/>
      <dgm:spPr/>
      <dgm:t>
        <a:bodyPr/>
        <a:lstStyle/>
        <a:p>
          <a:endParaRPr lang="ru-RU"/>
        </a:p>
      </dgm:t>
    </dgm:pt>
    <dgm:pt modelId="{6BB615BB-E169-4875-ABF1-E5719249ABB9}" type="pres">
      <dgm:prSet presAssocID="{15BB8AFD-BDC8-4DB8-BFAD-2B7F48C04104}" presName="hierChild4" presStyleCnt="0"/>
      <dgm:spPr/>
    </dgm:pt>
    <dgm:pt modelId="{E5DA8978-8CC5-4998-ADAA-9A817E36BEDB}" type="pres">
      <dgm:prSet presAssocID="{15BB8AFD-BDC8-4DB8-BFAD-2B7F48C04104}" presName="hierChild5" presStyleCnt="0"/>
      <dgm:spPr/>
    </dgm:pt>
    <dgm:pt modelId="{E61E7C5E-03B1-4350-9007-543D98767BEB}" type="pres">
      <dgm:prSet presAssocID="{2549A2BF-4D67-44F1-A02A-06CF36A9DEC8}" presName="Name50" presStyleLbl="parChTrans1D4" presStyleIdx="5" presStyleCnt="15"/>
      <dgm:spPr/>
      <dgm:t>
        <a:bodyPr/>
        <a:lstStyle/>
        <a:p>
          <a:endParaRPr lang="ru-RU"/>
        </a:p>
      </dgm:t>
    </dgm:pt>
    <dgm:pt modelId="{82C29396-E8B5-41DE-AC92-C43050FA339E}" type="pres">
      <dgm:prSet presAssocID="{A11E7A48-8FB5-47E8-A1DD-2C2BA3AAC0A8}" presName="hierRoot2" presStyleCnt="0">
        <dgm:presLayoutVars>
          <dgm:hierBranch val="r"/>
        </dgm:presLayoutVars>
      </dgm:prSet>
      <dgm:spPr/>
    </dgm:pt>
    <dgm:pt modelId="{721998E5-9B62-4A79-9708-E9C2B2CB97AB}" type="pres">
      <dgm:prSet presAssocID="{A11E7A48-8FB5-47E8-A1DD-2C2BA3AAC0A8}" presName="rootComposite" presStyleCnt="0"/>
      <dgm:spPr/>
    </dgm:pt>
    <dgm:pt modelId="{6DE53A23-0559-42DC-A42E-74AEB43837E7}" type="pres">
      <dgm:prSet presAssocID="{A11E7A48-8FB5-47E8-A1DD-2C2BA3AAC0A8}" presName="rootText" presStyleLbl="node4" presStyleIdx="5" presStyleCnt="15" custScaleX="142882" custScaleY="157263" custLinFactNeighborX="76955" custLinFactNeighborY="173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EAC773-ADA7-493C-9D6D-BA5090EF7801}" type="pres">
      <dgm:prSet presAssocID="{A11E7A48-8FB5-47E8-A1DD-2C2BA3AAC0A8}" presName="rootConnector" presStyleLbl="node4" presStyleIdx="5" presStyleCnt="15"/>
      <dgm:spPr/>
      <dgm:t>
        <a:bodyPr/>
        <a:lstStyle/>
        <a:p>
          <a:endParaRPr lang="ru-RU"/>
        </a:p>
      </dgm:t>
    </dgm:pt>
    <dgm:pt modelId="{D913A7CA-24D1-4A47-80C8-462005509FC3}" type="pres">
      <dgm:prSet presAssocID="{A11E7A48-8FB5-47E8-A1DD-2C2BA3AAC0A8}" presName="hierChild4" presStyleCnt="0"/>
      <dgm:spPr/>
    </dgm:pt>
    <dgm:pt modelId="{42A0C4E4-2898-4FBE-B8F7-BEA3728F0B5A}" type="pres">
      <dgm:prSet presAssocID="{A11E7A48-8FB5-47E8-A1DD-2C2BA3AAC0A8}" presName="hierChild5" presStyleCnt="0"/>
      <dgm:spPr/>
    </dgm:pt>
    <dgm:pt modelId="{DCDDF16C-63F1-43FF-9014-FAC13CC2001F}" type="pres">
      <dgm:prSet presAssocID="{97DCC325-AEEF-4157-A6FD-50B7B4BE5C27}" presName="hierChild5" presStyleCnt="0"/>
      <dgm:spPr/>
    </dgm:pt>
    <dgm:pt modelId="{2861A2DC-D7A6-4965-84F8-AD787C9AD0B7}" type="pres">
      <dgm:prSet presAssocID="{18FC336A-9CB2-411B-AFE3-3A19B645BD9D}" presName="Name50" presStyleLbl="parChTrans1D4" presStyleIdx="6" presStyleCnt="15"/>
      <dgm:spPr/>
      <dgm:t>
        <a:bodyPr/>
        <a:lstStyle/>
        <a:p>
          <a:endParaRPr lang="ru-RU"/>
        </a:p>
      </dgm:t>
    </dgm:pt>
    <dgm:pt modelId="{456DE41A-6D88-45D7-A314-D490654A5625}" type="pres">
      <dgm:prSet presAssocID="{4AC4F38D-E862-4253-B23D-C7DB29C846E2}" presName="hierRoot2" presStyleCnt="0">
        <dgm:presLayoutVars>
          <dgm:hierBranch val="l"/>
        </dgm:presLayoutVars>
      </dgm:prSet>
      <dgm:spPr/>
    </dgm:pt>
    <dgm:pt modelId="{55AC8E59-3BA3-459A-8702-EB7A35AF0D1D}" type="pres">
      <dgm:prSet presAssocID="{4AC4F38D-E862-4253-B23D-C7DB29C846E2}" presName="rootComposite" presStyleCnt="0"/>
      <dgm:spPr/>
    </dgm:pt>
    <dgm:pt modelId="{CAE62649-08FB-49C7-92B4-A5C692B9C1A0}" type="pres">
      <dgm:prSet presAssocID="{4AC4F38D-E862-4253-B23D-C7DB29C846E2}" presName="rootText" presStyleLbl="node4" presStyleIdx="6" presStyleCnt="15" custScaleX="153384" custScaleY="206768" custLinFactX="-257995" custLinFactY="-400000" custLinFactNeighborX="-300000" custLinFactNeighborY="-4174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B0BD02-3947-4454-9887-2E086855CA75}" type="pres">
      <dgm:prSet presAssocID="{4AC4F38D-E862-4253-B23D-C7DB29C846E2}" presName="rootConnector" presStyleLbl="node4" presStyleIdx="6" presStyleCnt="15"/>
      <dgm:spPr/>
      <dgm:t>
        <a:bodyPr/>
        <a:lstStyle/>
        <a:p>
          <a:endParaRPr lang="ru-RU"/>
        </a:p>
      </dgm:t>
    </dgm:pt>
    <dgm:pt modelId="{0D706727-9AB1-44D4-A88E-4734257343FA}" type="pres">
      <dgm:prSet presAssocID="{4AC4F38D-E862-4253-B23D-C7DB29C846E2}" presName="hierChild4" presStyleCnt="0"/>
      <dgm:spPr/>
    </dgm:pt>
    <dgm:pt modelId="{C34276EA-B042-40E2-B772-B1A1B72996F4}" type="pres">
      <dgm:prSet presAssocID="{4AC4F38D-E862-4253-B23D-C7DB29C846E2}" presName="hierChild5" presStyleCnt="0"/>
      <dgm:spPr/>
    </dgm:pt>
    <dgm:pt modelId="{F2164C7A-281D-42AE-964C-5614A5934433}" type="pres">
      <dgm:prSet presAssocID="{BDABEDD3-7239-4D36-9E79-68B527416089}" presName="Name50" presStyleLbl="parChTrans1D4" presStyleIdx="7" presStyleCnt="15"/>
      <dgm:spPr/>
      <dgm:t>
        <a:bodyPr/>
        <a:lstStyle/>
        <a:p>
          <a:endParaRPr lang="ru-RU"/>
        </a:p>
      </dgm:t>
    </dgm:pt>
    <dgm:pt modelId="{86335240-F538-40AB-8EE1-4CA45C7ACC0A}" type="pres">
      <dgm:prSet presAssocID="{A66FBDDC-A987-4068-A135-18A8933EBEDF}" presName="hierRoot2" presStyleCnt="0">
        <dgm:presLayoutVars>
          <dgm:hierBranch val="l"/>
        </dgm:presLayoutVars>
      </dgm:prSet>
      <dgm:spPr/>
    </dgm:pt>
    <dgm:pt modelId="{B75795CF-3A7C-4993-8631-85081BE4CAA8}" type="pres">
      <dgm:prSet presAssocID="{A66FBDDC-A987-4068-A135-18A8933EBEDF}" presName="rootComposite" presStyleCnt="0"/>
      <dgm:spPr/>
    </dgm:pt>
    <dgm:pt modelId="{A726C1F1-5791-4929-8645-568EEED10770}" type="pres">
      <dgm:prSet presAssocID="{A66FBDDC-A987-4068-A135-18A8933EBEDF}" presName="rootText" presStyleLbl="node4" presStyleIdx="7" presStyleCnt="15" custScaleX="139604" custScaleY="204856" custLinFactX="-256643" custLinFactY="-281978" custLinFactNeighborX="-300000" custLinFactNeighborY="-3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2F316B-7D5A-4D20-97AB-F6387B6AA5F1}" type="pres">
      <dgm:prSet presAssocID="{A66FBDDC-A987-4068-A135-18A8933EBEDF}" presName="rootConnector" presStyleLbl="node4" presStyleIdx="7" presStyleCnt="15"/>
      <dgm:spPr/>
      <dgm:t>
        <a:bodyPr/>
        <a:lstStyle/>
        <a:p>
          <a:endParaRPr lang="ru-RU"/>
        </a:p>
      </dgm:t>
    </dgm:pt>
    <dgm:pt modelId="{9FB3E962-B517-49C9-A0FD-84678D3FB91F}" type="pres">
      <dgm:prSet presAssocID="{A66FBDDC-A987-4068-A135-18A8933EBEDF}" presName="hierChild4" presStyleCnt="0"/>
      <dgm:spPr/>
    </dgm:pt>
    <dgm:pt modelId="{FEE57A2F-0E9C-4D87-91A0-E2B19FC990F2}" type="pres">
      <dgm:prSet presAssocID="{A66FBDDC-A987-4068-A135-18A8933EBEDF}" presName="hierChild5" presStyleCnt="0"/>
      <dgm:spPr/>
    </dgm:pt>
    <dgm:pt modelId="{FCF2AD68-8B03-487B-99A3-C79BB62BE65A}" type="pres">
      <dgm:prSet presAssocID="{9538CC2F-6B93-4B56-BB2F-52E12947580F}" presName="hierChild5" presStyleCnt="0"/>
      <dgm:spPr/>
    </dgm:pt>
    <dgm:pt modelId="{1F0A7523-B212-4F4B-A110-118E5A964CD5}" type="pres">
      <dgm:prSet presAssocID="{3DB41015-CC9F-4E36-869F-23D0EB5DA235}" presName="hierChild5" presStyleCnt="0"/>
      <dgm:spPr/>
    </dgm:pt>
    <dgm:pt modelId="{C65BD2AF-5614-494B-A17B-2FE460E28649}" type="pres">
      <dgm:prSet presAssocID="{3A1D7949-4CE6-4E9E-8327-A4C9A00A78F4}" presName="Name35" presStyleLbl="parChTrans1D2" presStyleIdx="1" presStyleCnt="2"/>
      <dgm:spPr/>
      <dgm:t>
        <a:bodyPr/>
        <a:lstStyle/>
        <a:p>
          <a:endParaRPr lang="ru-RU"/>
        </a:p>
      </dgm:t>
    </dgm:pt>
    <dgm:pt modelId="{B5FD549E-F5F4-43D5-8FB4-0822FFFE57C2}" type="pres">
      <dgm:prSet presAssocID="{4B8288DA-9F96-464E-8B05-50B0B13FB6D2}" presName="hierRoot2" presStyleCnt="0">
        <dgm:presLayoutVars>
          <dgm:hierBranch/>
        </dgm:presLayoutVars>
      </dgm:prSet>
      <dgm:spPr/>
    </dgm:pt>
    <dgm:pt modelId="{B9317BC9-F7FA-4417-BB06-04F26DF84DBC}" type="pres">
      <dgm:prSet presAssocID="{4B8288DA-9F96-464E-8B05-50B0B13FB6D2}" presName="rootComposite" presStyleCnt="0"/>
      <dgm:spPr/>
    </dgm:pt>
    <dgm:pt modelId="{A16E7A9C-D189-45E4-B29F-50C5BD9B323C}" type="pres">
      <dgm:prSet presAssocID="{4B8288DA-9F96-464E-8B05-50B0B13FB6D2}" presName="rootText" presStyleLbl="node2" presStyleIdx="1" presStyleCnt="2" custScaleX="290044" custScaleY="222273" custLinFactX="200000" custLinFactY="-100000" custLinFactNeighborX="230314" custLinFactNeighborY="-1887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F0E46D-8434-403B-876F-15CA99B77581}" type="pres">
      <dgm:prSet presAssocID="{4B8288DA-9F96-464E-8B05-50B0B13FB6D2}" presName="rootConnector" presStyleLbl="node2" presStyleIdx="1" presStyleCnt="2"/>
      <dgm:spPr/>
      <dgm:t>
        <a:bodyPr/>
        <a:lstStyle/>
        <a:p>
          <a:endParaRPr lang="ru-RU"/>
        </a:p>
      </dgm:t>
    </dgm:pt>
    <dgm:pt modelId="{0F735DBE-685A-4945-858E-066531A5D587}" type="pres">
      <dgm:prSet presAssocID="{4B8288DA-9F96-464E-8B05-50B0B13FB6D2}" presName="hierChild4" presStyleCnt="0"/>
      <dgm:spPr/>
    </dgm:pt>
    <dgm:pt modelId="{D47CF2D0-3C79-460C-9F67-ADB79A11E1A1}" type="pres">
      <dgm:prSet presAssocID="{711DBB17-40FE-403F-853C-5B4EAF0AA8F1}" presName="Name35" presStyleLbl="parChTrans1D3" presStyleIdx="1" presStyleCnt="2"/>
      <dgm:spPr/>
      <dgm:t>
        <a:bodyPr/>
        <a:lstStyle/>
        <a:p>
          <a:endParaRPr lang="ru-RU"/>
        </a:p>
      </dgm:t>
    </dgm:pt>
    <dgm:pt modelId="{93660105-1F02-4BAC-9FE8-545553109145}" type="pres">
      <dgm:prSet presAssocID="{42A5EBBE-98CF-4C90-99BA-D9C6589780D0}" presName="hierRoot2" presStyleCnt="0">
        <dgm:presLayoutVars>
          <dgm:hierBranch val="r"/>
        </dgm:presLayoutVars>
      </dgm:prSet>
      <dgm:spPr/>
    </dgm:pt>
    <dgm:pt modelId="{78708132-E4BD-4BA1-AFF3-488D0A0DD2E9}" type="pres">
      <dgm:prSet presAssocID="{42A5EBBE-98CF-4C90-99BA-D9C6589780D0}" presName="rootComposite" presStyleCnt="0"/>
      <dgm:spPr/>
    </dgm:pt>
    <dgm:pt modelId="{002BEC79-2443-427A-AA2A-68B676AE6BC0}" type="pres">
      <dgm:prSet presAssocID="{42A5EBBE-98CF-4C90-99BA-D9C6589780D0}" presName="rootText" presStyleLbl="node3" presStyleIdx="1" presStyleCnt="2" custScaleX="189904" custScaleY="159935" custLinFactX="200000" custLinFactY="-72595" custLinFactNeighborX="26825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E88BD3-19A2-410C-8750-31B47BEC13B7}" type="pres">
      <dgm:prSet presAssocID="{42A5EBBE-98CF-4C90-99BA-D9C6589780D0}" presName="rootConnector" presStyleLbl="node3" presStyleIdx="1" presStyleCnt="2"/>
      <dgm:spPr/>
      <dgm:t>
        <a:bodyPr/>
        <a:lstStyle/>
        <a:p>
          <a:endParaRPr lang="ru-RU"/>
        </a:p>
      </dgm:t>
    </dgm:pt>
    <dgm:pt modelId="{F044ABFC-4B98-4B7E-83F3-3D9C1DC9C651}" type="pres">
      <dgm:prSet presAssocID="{42A5EBBE-98CF-4C90-99BA-D9C6589780D0}" presName="hierChild4" presStyleCnt="0"/>
      <dgm:spPr/>
    </dgm:pt>
    <dgm:pt modelId="{3AB7EA17-3110-4B9E-B412-F78742859491}" type="pres">
      <dgm:prSet presAssocID="{5D49EA35-22DC-4991-9B7D-A7DFB98DDA8C}" presName="Name50" presStyleLbl="parChTrans1D4" presStyleIdx="8" presStyleCnt="15"/>
      <dgm:spPr/>
      <dgm:t>
        <a:bodyPr/>
        <a:lstStyle/>
        <a:p>
          <a:endParaRPr lang="ru-RU"/>
        </a:p>
      </dgm:t>
    </dgm:pt>
    <dgm:pt modelId="{3B57143A-1C62-4EAE-A2AD-59FAE45EDF8C}" type="pres">
      <dgm:prSet presAssocID="{B02CF680-3569-4C64-9878-63CB0BFAADCE}" presName="hierRoot2" presStyleCnt="0">
        <dgm:presLayoutVars>
          <dgm:hierBranch val="r"/>
        </dgm:presLayoutVars>
      </dgm:prSet>
      <dgm:spPr/>
    </dgm:pt>
    <dgm:pt modelId="{97C6C896-F133-4722-BBBB-79C20F415E13}" type="pres">
      <dgm:prSet presAssocID="{B02CF680-3569-4C64-9878-63CB0BFAADCE}" presName="rootComposite" presStyleCnt="0"/>
      <dgm:spPr/>
    </dgm:pt>
    <dgm:pt modelId="{6A3E97EE-F515-4170-A22B-31B9518919FA}" type="pres">
      <dgm:prSet presAssocID="{B02CF680-3569-4C64-9878-63CB0BFAADCE}" presName="rootText" presStyleLbl="node4" presStyleIdx="8" presStyleCnt="15" custScaleX="183160" custScaleY="147419" custLinFactX="31784" custLinFactY="-3478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38E240-EA13-4B98-AD4E-F1CC729221C8}" type="pres">
      <dgm:prSet presAssocID="{B02CF680-3569-4C64-9878-63CB0BFAADCE}" presName="rootConnector" presStyleLbl="node4" presStyleIdx="8" presStyleCnt="15"/>
      <dgm:spPr/>
      <dgm:t>
        <a:bodyPr/>
        <a:lstStyle/>
        <a:p>
          <a:endParaRPr lang="ru-RU"/>
        </a:p>
      </dgm:t>
    </dgm:pt>
    <dgm:pt modelId="{B5FFA804-07E5-4B71-B056-387F82D7C7D5}" type="pres">
      <dgm:prSet presAssocID="{B02CF680-3569-4C64-9878-63CB0BFAADCE}" presName="hierChild4" presStyleCnt="0"/>
      <dgm:spPr/>
    </dgm:pt>
    <dgm:pt modelId="{FFF2E90C-18C5-47CA-92E7-C9BBE1A3C85B}" type="pres">
      <dgm:prSet presAssocID="{B02CF680-3569-4C64-9878-63CB0BFAADCE}" presName="hierChild5" presStyleCnt="0"/>
      <dgm:spPr/>
    </dgm:pt>
    <dgm:pt modelId="{4702CBD2-43DC-4E87-A8E4-9A56817984E0}" type="pres">
      <dgm:prSet presAssocID="{A64F60E7-9382-440E-9498-D85FFEAED390}" presName="Name50" presStyleLbl="parChTrans1D4" presStyleIdx="9" presStyleCnt="15"/>
      <dgm:spPr/>
      <dgm:t>
        <a:bodyPr/>
        <a:lstStyle/>
        <a:p>
          <a:endParaRPr lang="ru-RU"/>
        </a:p>
      </dgm:t>
    </dgm:pt>
    <dgm:pt modelId="{6914E1E8-6CAE-4B56-B99C-0A64717D1CA9}" type="pres">
      <dgm:prSet presAssocID="{A6DA6A0E-A384-4EC3-BC21-0D9E41B238AC}" presName="hierRoot2" presStyleCnt="0">
        <dgm:presLayoutVars>
          <dgm:hierBranch val="r"/>
        </dgm:presLayoutVars>
      </dgm:prSet>
      <dgm:spPr/>
    </dgm:pt>
    <dgm:pt modelId="{E8DB4CB1-3BA9-47B5-A697-C8C1EFB145EB}" type="pres">
      <dgm:prSet presAssocID="{A6DA6A0E-A384-4EC3-BC21-0D9E41B238AC}" presName="rootComposite" presStyleCnt="0"/>
      <dgm:spPr/>
    </dgm:pt>
    <dgm:pt modelId="{5821CD78-AA7C-473C-B6E5-F556B479451F}" type="pres">
      <dgm:prSet presAssocID="{A6DA6A0E-A384-4EC3-BC21-0D9E41B238AC}" presName="rootText" presStyleLbl="node4" presStyleIdx="9" presStyleCnt="15" custScaleX="189234" custScaleY="159933" custLinFactX="212355" custLinFactY="-100000" custLinFactNeighborX="300000" custLinFactNeighborY="-1339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8BC20C-325F-4C0F-8CBA-7E6AB0DFC32A}" type="pres">
      <dgm:prSet presAssocID="{A6DA6A0E-A384-4EC3-BC21-0D9E41B238AC}" presName="rootConnector" presStyleLbl="node4" presStyleIdx="9" presStyleCnt="15"/>
      <dgm:spPr/>
      <dgm:t>
        <a:bodyPr/>
        <a:lstStyle/>
        <a:p>
          <a:endParaRPr lang="ru-RU"/>
        </a:p>
      </dgm:t>
    </dgm:pt>
    <dgm:pt modelId="{F3A9F762-C2EC-4AA5-A708-6EFD9A6DF896}" type="pres">
      <dgm:prSet presAssocID="{A6DA6A0E-A384-4EC3-BC21-0D9E41B238AC}" presName="hierChild4" presStyleCnt="0"/>
      <dgm:spPr/>
    </dgm:pt>
    <dgm:pt modelId="{14C72598-D371-429A-BFBB-30FBDE4B5116}" type="pres">
      <dgm:prSet presAssocID="{A6DA6A0E-A384-4EC3-BC21-0D9E41B238AC}" presName="hierChild5" presStyleCnt="0"/>
      <dgm:spPr/>
    </dgm:pt>
    <dgm:pt modelId="{497D649A-A10B-4108-90BD-ED08FA341578}" type="pres">
      <dgm:prSet presAssocID="{19CFE763-B11F-4464-96A5-88F066FF5BAD}" presName="Name50" presStyleLbl="parChTrans1D4" presStyleIdx="10" presStyleCnt="15"/>
      <dgm:spPr/>
      <dgm:t>
        <a:bodyPr/>
        <a:lstStyle/>
        <a:p>
          <a:endParaRPr lang="ru-RU"/>
        </a:p>
      </dgm:t>
    </dgm:pt>
    <dgm:pt modelId="{3D7C1770-F01E-440E-BAB9-9FAD8A75D058}" type="pres">
      <dgm:prSet presAssocID="{17E4CBA7-D61A-4577-9EA1-294D80FF3C5F}" presName="hierRoot2" presStyleCnt="0">
        <dgm:presLayoutVars>
          <dgm:hierBranch val="r"/>
        </dgm:presLayoutVars>
      </dgm:prSet>
      <dgm:spPr/>
    </dgm:pt>
    <dgm:pt modelId="{71083051-5033-4C19-9201-E671394165B4}" type="pres">
      <dgm:prSet presAssocID="{17E4CBA7-D61A-4577-9EA1-294D80FF3C5F}" presName="rootComposite" presStyleCnt="0"/>
      <dgm:spPr/>
    </dgm:pt>
    <dgm:pt modelId="{CFEED99B-6633-4EC2-9AB4-960E16C63552}" type="pres">
      <dgm:prSet presAssocID="{17E4CBA7-D61A-4577-9EA1-294D80FF3C5F}" presName="rootText" presStyleLbl="node4" presStyleIdx="10" presStyleCnt="15" custScaleX="169714" custScaleY="199684" custLinFactX="36858" custLinFactY="-100000" custLinFactNeighborX="100000" custLinFactNeighborY="-1125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393852-F6CA-4606-918C-8FE79FB73580}" type="pres">
      <dgm:prSet presAssocID="{17E4CBA7-D61A-4577-9EA1-294D80FF3C5F}" presName="rootConnector" presStyleLbl="node4" presStyleIdx="10" presStyleCnt="15"/>
      <dgm:spPr/>
      <dgm:t>
        <a:bodyPr/>
        <a:lstStyle/>
        <a:p>
          <a:endParaRPr lang="ru-RU"/>
        </a:p>
      </dgm:t>
    </dgm:pt>
    <dgm:pt modelId="{389D0E6C-9860-4AF9-BBA7-97A9D99929C5}" type="pres">
      <dgm:prSet presAssocID="{17E4CBA7-D61A-4577-9EA1-294D80FF3C5F}" presName="hierChild4" presStyleCnt="0"/>
      <dgm:spPr/>
    </dgm:pt>
    <dgm:pt modelId="{7306639C-0F1C-4FD3-B277-D1C5C0186C53}" type="pres">
      <dgm:prSet presAssocID="{17E4CBA7-D61A-4577-9EA1-294D80FF3C5F}" presName="hierChild5" presStyleCnt="0"/>
      <dgm:spPr/>
    </dgm:pt>
    <dgm:pt modelId="{C056C179-BAA3-4009-90E0-FACDAA813536}" type="pres">
      <dgm:prSet presAssocID="{7717968B-5816-4A25-B196-A6755F3A14EE}" presName="Name50" presStyleLbl="parChTrans1D4" presStyleIdx="11" presStyleCnt="15"/>
      <dgm:spPr/>
      <dgm:t>
        <a:bodyPr/>
        <a:lstStyle/>
        <a:p>
          <a:endParaRPr lang="ru-RU"/>
        </a:p>
      </dgm:t>
    </dgm:pt>
    <dgm:pt modelId="{7E5F2D2E-31CF-4FA9-B048-E7DC3886B947}" type="pres">
      <dgm:prSet presAssocID="{FA28265E-D37B-4BB7-A678-A495C58A48B4}" presName="hierRoot2" presStyleCnt="0">
        <dgm:presLayoutVars>
          <dgm:hierBranch val="r"/>
        </dgm:presLayoutVars>
      </dgm:prSet>
      <dgm:spPr/>
    </dgm:pt>
    <dgm:pt modelId="{884E67C5-DC8D-4DE4-805C-2F54D77ED514}" type="pres">
      <dgm:prSet presAssocID="{FA28265E-D37B-4BB7-A678-A495C58A48B4}" presName="rootComposite" presStyleCnt="0"/>
      <dgm:spPr/>
    </dgm:pt>
    <dgm:pt modelId="{BF340C1B-5037-42BA-A3BA-84E6315A96FF}" type="pres">
      <dgm:prSet presAssocID="{FA28265E-D37B-4BB7-A678-A495C58A48B4}" presName="rootText" presStyleLbl="node4" presStyleIdx="11" presStyleCnt="15" custScaleX="189904" custScaleY="159935" custLinFactX="227858" custLinFactY="-100000" custLinFactNeighborX="300000" custLinFactNeighborY="-1434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E5234C-5A21-4506-A79D-0507A05901BA}" type="pres">
      <dgm:prSet presAssocID="{FA28265E-D37B-4BB7-A678-A495C58A48B4}" presName="rootConnector" presStyleLbl="node4" presStyleIdx="11" presStyleCnt="15"/>
      <dgm:spPr/>
      <dgm:t>
        <a:bodyPr/>
        <a:lstStyle/>
        <a:p>
          <a:endParaRPr lang="ru-RU"/>
        </a:p>
      </dgm:t>
    </dgm:pt>
    <dgm:pt modelId="{304D7DD4-3351-4B70-B2D2-3AF5CE1C8073}" type="pres">
      <dgm:prSet presAssocID="{FA28265E-D37B-4BB7-A678-A495C58A48B4}" presName="hierChild4" presStyleCnt="0"/>
      <dgm:spPr/>
    </dgm:pt>
    <dgm:pt modelId="{8CE70621-5935-44B3-90E9-BEF55BCDAFFE}" type="pres">
      <dgm:prSet presAssocID="{FA28265E-D37B-4BB7-A678-A495C58A48B4}" presName="hierChild5" presStyleCnt="0"/>
      <dgm:spPr/>
    </dgm:pt>
    <dgm:pt modelId="{1AAD6203-A105-4BEF-81D8-A84012205164}" type="pres">
      <dgm:prSet presAssocID="{D8B61944-1C0C-40E1-91C2-27C1A4FD3EF2}" presName="Name50" presStyleLbl="parChTrans1D4" presStyleIdx="12" presStyleCnt="15"/>
      <dgm:spPr/>
      <dgm:t>
        <a:bodyPr/>
        <a:lstStyle/>
        <a:p>
          <a:endParaRPr lang="ru-RU"/>
        </a:p>
      </dgm:t>
    </dgm:pt>
    <dgm:pt modelId="{3F8612E8-FC86-4F94-9B30-E1EF98771E44}" type="pres">
      <dgm:prSet presAssocID="{6682D80D-1CDD-4D58-AF0D-1AF7CD2E58FE}" presName="hierRoot2" presStyleCnt="0">
        <dgm:presLayoutVars>
          <dgm:hierBranch val="r"/>
        </dgm:presLayoutVars>
      </dgm:prSet>
      <dgm:spPr/>
    </dgm:pt>
    <dgm:pt modelId="{9AAFF442-F929-49E3-A3F5-BF331E66D632}" type="pres">
      <dgm:prSet presAssocID="{6682D80D-1CDD-4D58-AF0D-1AF7CD2E58FE}" presName="rootComposite" presStyleCnt="0"/>
      <dgm:spPr/>
    </dgm:pt>
    <dgm:pt modelId="{7A485380-6757-4C80-9DC6-3B9552F60A22}" type="pres">
      <dgm:prSet presAssocID="{6682D80D-1CDD-4D58-AF0D-1AF7CD2E58FE}" presName="rootText" presStyleLbl="node4" presStyleIdx="12" presStyleCnt="15" custScaleX="199011" custScaleY="199683" custLinFactX="31784" custLinFactY="-60613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58070C-3437-4D4B-B1A8-9947B67C3335}" type="pres">
      <dgm:prSet presAssocID="{6682D80D-1CDD-4D58-AF0D-1AF7CD2E58FE}" presName="rootConnector" presStyleLbl="node4" presStyleIdx="12" presStyleCnt="15"/>
      <dgm:spPr/>
      <dgm:t>
        <a:bodyPr/>
        <a:lstStyle/>
        <a:p>
          <a:endParaRPr lang="ru-RU"/>
        </a:p>
      </dgm:t>
    </dgm:pt>
    <dgm:pt modelId="{9604F1C6-0C2B-4C2D-807A-8742012B597D}" type="pres">
      <dgm:prSet presAssocID="{6682D80D-1CDD-4D58-AF0D-1AF7CD2E58FE}" presName="hierChild4" presStyleCnt="0"/>
      <dgm:spPr/>
    </dgm:pt>
    <dgm:pt modelId="{D9C101C5-0AE1-4AAD-9D39-D839BA76BF6E}" type="pres">
      <dgm:prSet presAssocID="{6682D80D-1CDD-4D58-AF0D-1AF7CD2E58FE}" presName="hierChild5" presStyleCnt="0"/>
      <dgm:spPr/>
    </dgm:pt>
    <dgm:pt modelId="{B8BB9310-44FF-4565-A8DD-CC11A23A2A64}" type="pres">
      <dgm:prSet presAssocID="{15AA656A-FE0B-4B00-854A-12389E6F9E68}" presName="Name50" presStyleLbl="parChTrans1D4" presStyleIdx="13" presStyleCnt="15"/>
      <dgm:spPr/>
      <dgm:t>
        <a:bodyPr/>
        <a:lstStyle/>
        <a:p>
          <a:endParaRPr lang="ru-RU"/>
        </a:p>
      </dgm:t>
    </dgm:pt>
    <dgm:pt modelId="{DAE572E5-60AB-48D6-89B6-F5910FF43A07}" type="pres">
      <dgm:prSet presAssocID="{D06ED891-8D75-421A-847D-DA857E49B365}" presName="hierRoot2" presStyleCnt="0">
        <dgm:presLayoutVars>
          <dgm:hierBranch val="r"/>
        </dgm:presLayoutVars>
      </dgm:prSet>
      <dgm:spPr/>
    </dgm:pt>
    <dgm:pt modelId="{EE7F3EC1-D545-4EF8-9E4E-D59BBFA5D5FE}" type="pres">
      <dgm:prSet presAssocID="{D06ED891-8D75-421A-847D-DA857E49B365}" presName="rootComposite" presStyleCnt="0"/>
      <dgm:spPr/>
    </dgm:pt>
    <dgm:pt modelId="{25CF6704-0342-4908-A51D-3954FBDFC3A7}" type="pres">
      <dgm:prSet presAssocID="{D06ED891-8D75-421A-847D-DA857E49B365}" presName="rootText" presStyleLbl="node4" presStyleIdx="13" presStyleCnt="15" custScaleX="169714" custScaleY="159936" custLinFactX="227858" custLinFactY="-100000" custLinFactNeighborX="300000" custLinFactNeighborY="-1529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D18CE2-75E0-4D66-AD7C-E1E0C4503389}" type="pres">
      <dgm:prSet presAssocID="{D06ED891-8D75-421A-847D-DA857E49B365}" presName="rootConnector" presStyleLbl="node4" presStyleIdx="13" presStyleCnt="15"/>
      <dgm:spPr/>
      <dgm:t>
        <a:bodyPr/>
        <a:lstStyle/>
        <a:p>
          <a:endParaRPr lang="ru-RU"/>
        </a:p>
      </dgm:t>
    </dgm:pt>
    <dgm:pt modelId="{917E9B12-F0D6-46B2-A7AD-B8D67FEF7EBB}" type="pres">
      <dgm:prSet presAssocID="{D06ED891-8D75-421A-847D-DA857E49B365}" presName="hierChild4" presStyleCnt="0"/>
      <dgm:spPr/>
    </dgm:pt>
    <dgm:pt modelId="{14DA052F-D97C-4784-9D23-21CA220D96C2}" type="pres">
      <dgm:prSet presAssocID="{D06ED891-8D75-421A-847D-DA857E49B365}" presName="hierChild5" presStyleCnt="0"/>
      <dgm:spPr/>
    </dgm:pt>
    <dgm:pt modelId="{42A37789-AC76-4530-BC7D-C5517456BF6D}" type="pres">
      <dgm:prSet presAssocID="{3808E70E-1D02-4167-9676-E1420CDACEFA}" presName="Name50" presStyleLbl="parChTrans1D4" presStyleIdx="14" presStyleCnt="15"/>
      <dgm:spPr/>
      <dgm:t>
        <a:bodyPr/>
        <a:lstStyle/>
        <a:p>
          <a:endParaRPr lang="ru-RU"/>
        </a:p>
      </dgm:t>
    </dgm:pt>
    <dgm:pt modelId="{ED361596-F4B5-42E5-8E9A-5271859475B8}" type="pres">
      <dgm:prSet presAssocID="{F18586BA-A1BD-4984-9578-D9432181325F}" presName="hierRoot2" presStyleCnt="0">
        <dgm:presLayoutVars>
          <dgm:hierBranch val="r"/>
        </dgm:presLayoutVars>
      </dgm:prSet>
      <dgm:spPr/>
    </dgm:pt>
    <dgm:pt modelId="{2F70BD11-B6BE-449E-9B42-212E9B08E5CE}" type="pres">
      <dgm:prSet presAssocID="{F18586BA-A1BD-4984-9578-D9432181325F}" presName="rootComposite" presStyleCnt="0"/>
      <dgm:spPr/>
    </dgm:pt>
    <dgm:pt modelId="{38C53912-66B9-4818-A0E5-F6213CE91DC4}" type="pres">
      <dgm:prSet presAssocID="{F18586BA-A1BD-4984-9578-D9432181325F}" presName="rootText" presStyleLbl="node4" presStyleIdx="14" presStyleCnt="15" custScaleX="159938" custScaleY="159936" custLinFactX="51657" custLinFactY="-54709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7FEB9B-47BA-4666-B65E-10A935606357}" type="pres">
      <dgm:prSet presAssocID="{F18586BA-A1BD-4984-9578-D9432181325F}" presName="rootConnector" presStyleLbl="node4" presStyleIdx="14" presStyleCnt="15"/>
      <dgm:spPr/>
      <dgm:t>
        <a:bodyPr/>
        <a:lstStyle/>
        <a:p>
          <a:endParaRPr lang="ru-RU"/>
        </a:p>
      </dgm:t>
    </dgm:pt>
    <dgm:pt modelId="{A08F384E-7E59-412B-B477-801C30898CE4}" type="pres">
      <dgm:prSet presAssocID="{F18586BA-A1BD-4984-9578-D9432181325F}" presName="hierChild4" presStyleCnt="0"/>
      <dgm:spPr/>
    </dgm:pt>
    <dgm:pt modelId="{74A4D799-D2E4-473B-86AA-0D5D4B8AEAAF}" type="pres">
      <dgm:prSet presAssocID="{F18586BA-A1BD-4984-9578-D9432181325F}" presName="hierChild5" presStyleCnt="0"/>
      <dgm:spPr/>
    </dgm:pt>
    <dgm:pt modelId="{AE9D21D0-BF7D-4CA3-82D9-3575BCF1E341}" type="pres">
      <dgm:prSet presAssocID="{42A5EBBE-98CF-4C90-99BA-D9C6589780D0}" presName="hierChild5" presStyleCnt="0"/>
      <dgm:spPr/>
    </dgm:pt>
    <dgm:pt modelId="{9E0455CE-9296-4232-B90F-E8B5EFD6ACAD}" type="pres">
      <dgm:prSet presAssocID="{4B8288DA-9F96-464E-8B05-50B0B13FB6D2}" presName="hierChild5" presStyleCnt="0"/>
      <dgm:spPr/>
    </dgm:pt>
    <dgm:pt modelId="{030D9148-C823-4D41-97C7-9C241C071CED}" type="pres">
      <dgm:prSet presAssocID="{A0E5F7DF-9BD5-49C5-BDB3-5E094600E6B9}" presName="hierChild3" presStyleCnt="0"/>
      <dgm:spPr/>
    </dgm:pt>
  </dgm:ptLst>
  <dgm:cxnLst>
    <dgm:cxn modelId="{44655839-7FAD-43CA-84EE-DE0E41BB1701}" srcId="{42A5EBBE-98CF-4C90-99BA-D9C6589780D0}" destId="{6682D80D-1CDD-4D58-AF0D-1AF7CD2E58FE}" srcOrd="4" destOrd="0" parTransId="{D8B61944-1C0C-40E1-91C2-27C1A4FD3EF2}" sibTransId="{B46B290E-B3FE-428C-A708-D95A455F8CFE}"/>
    <dgm:cxn modelId="{F3F0AFB5-B2C8-4786-AB00-BEC7F93BC697}" type="presOf" srcId="{9A350612-BC97-41F9-953D-5DA26634225D}" destId="{D62E2412-C23E-46AB-8D66-A955D18F360C}" srcOrd="1" destOrd="0" presId="urn:microsoft.com/office/officeart/2005/8/layout/orgChart1"/>
    <dgm:cxn modelId="{CB733C9B-A056-40C8-B512-C4243D877327}" srcId="{B2AE243D-D75E-4A9E-A413-12162D3C7043}" destId="{A0E5F7DF-9BD5-49C5-BDB3-5E094600E6B9}" srcOrd="0" destOrd="0" parTransId="{9B2B98F6-217B-4F42-8863-D5688CBB1B5A}" sibTransId="{7F4D773F-AA99-48A9-A447-823AA439C80B}"/>
    <dgm:cxn modelId="{E7397A38-A71D-4EA8-8D8B-1CE989C5E946}" type="presOf" srcId="{2549A2BF-4D67-44F1-A02A-06CF36A9DEC8}" destId="{E61E7C5E-03B1-4350-9007-543D98767BEB}" srcOrd="0" destOrd="0" presId="urn:microsoft.com/office/officeart/2005/8/layout/orgChart1"/>
    <dgm:cxn modelId="{0642926C-A933-48EB-94D2-47B7B1C1BC66}" type="presOf" srcId="{42A5EBBE-98CF-4C90-99BA-D9C6589780D0}" destId="{29E88BD3-19A2-410C-8750-31B47BEC13B7}" srcOrd="1" destOrd="0" presId="urn:microsoft.com/office/officeart/2005/8/layout/orgChart1"/>
    <dgm:cxn modelId="{DE4E54FD-4DC6-43D1-A327-E4DB9DDD7004}" type="presOf" srcId="{6F2EE7FD-CA1E-4671-B792-09AE04BA7426}" destId="{1AEE5B19-4FBF-41A4-A3DF-6BE74BBFB7BD}" srcOrd="0" destOrd="0" presId="urn:microsoft.com/office/officeart/2005/8/layout/orgChart1"/>
    <dgm:cxn modelId="{217CD698-7448-4150-BEE1-BBBA7F56380F}" type="presOf" srcId="{D271C7B1-668F-4F85-8EC3-9C86144B3285}" destId="{7F7ABBAB-A81E-4E41-93D0-1F257EBBAD2C}" srcOrd="0" destOrd="0" presId="urn:microsoft.com/office/officeart/2005/8/layout/orgChart1"/>
    <dgm:cxn modelId="{67919E94-0A6C-4C8B-A433-B3BB5F43C5A0}" srcId="{9538CC2F-6B93-4B56-BB2F-52E12947580F}" destId="{97DCC325-AEEF-4157-A6FD-50B7B4BE5C27}" srcOrd="2" destOrd="0" parTransId="{D88D8FC1-2CE7-453D-90B4-71B819429927}" sibTransId="{A64D9E78-D2A0-4FBB-9FC5-E93294448DEA}"/>
    <dgm:cxn modelId="{22CEE159-CE01-4B4D-8ED5-886D30B882D3}" type="presOf" srcId="{17E4CBA7-D61A-4577-9EA1-294D80FF3C5F}" destId="{CFEED99B-6633-4EC2-9AB4-960E16C63552}" srcOrd="0" destOrd="0" presId="urn:microsoft.com/office/officeart/2005/8/layout/orgChart1"/>
    <dgm:cxn modelId="{0906E208-52E7-4EA0-AB93-46BDAC96D3AF}" type="presOf" srcId="{A6DA6A0E-A384-4EC3-BC21-0D9E41B238AC}" destId="{278BC20C-325F-4C0F-8CBA-7E6AB0DFC32A}" srcOrd="1" destOrd="0" presId="urn:microsoft.com/office/officeart/2005/8/layout/orgChart1"/>
    <dgm:cxn modelId="{0B94DA76-3B54-4875-97AB-43EBAAC7A7CC}" srcId="{42A5EBBE-98CF-4C90-99BA-D9C6589780D0}" destId="{A6DA6A0E-A384-4EC3-BC21-0D9E41B238AC}" srcOrd="1" destOrd="0" parTransId="{A64F60E7-9382-440E-9498-D85FFEAED390}" sibTransId="{24F45630-A39A-42FA-BCC3-0048914F0875}"/>
    <dgm:cxn modelId="{2B2DD4F9-EC50-49E7-A813-30C49E1F913C}" type="presOf" srcId="{A0E5F7DF-9BD5-49C5-BDB3-5E094600E6B9}" destId="{8169B963-28C2-4B64-B32E-A957A09EAA6E}" srcOrd="1" destOrd="0" presId="urn:microsoft.com/office/officeart/2005/8/layout/orgChart1"/>
    <dgm:cxn modelId="{13915C0D-235E-4344-ABC2-160D41A1EA56}" type="presOf" srcId="{6682D80D-1CDD-4D58-AF0D-1AF7CD2E58FE}" destId="{1658070C-3437-4D4B-B1A8-9947B67C3335}" srcOrd="1" destOrd="0" presId="urn:microsoft.com/office/officeart/2005/8/layout/orgChart1"/>
    <dgm:cxn modelId="{C5A2F24C-F619-429F-96E6-C3384AE3FC64}" type="presOf" srcId="{0DF2D3C9-E7A1-454D-8510-1AE315CC820D}" destId="{655610AA-6847-4937-9CCF-2CE859098CA0}" srcOrd="0" destOrd="0" presId="urn:microsoft.com/office/officeart/2005/8/layout/orgChart1"/>
    <dgm:cxn modelId="{450AF467-90EB-4249-9E1C-3535F9B35A84}" type="presOf" srcId="{711DBB17-40FE-403F-853C-5B4EAF0AA8F1}" destId="{D47CF2D0-3C79-460C-9F67-ADB79A11E1A1}" srcOrd="0" destOrd="0" presId="urn:microsoft.com/office/officeart/2005/8/layout/orgChart1"/>
    <dgm:cxn modelId="{4068B2C8-07AD-4619-AC4D-D1515A9E8FBA}" type="presOf" srcId="{A11E7A48-8FB5-47E8-A1DD-2C2BA3AAC0A8}" destId="{C0EAC773-ADA7-493C-9D6D-BA5090EF7801}" srcOrd="1" destOrd="0" presId="urn:microsoft.com/office/officeart/2005/8/layout/orgChart1"/>
    <dgm:cxn modelId="{94B4E0FE-74F4-44D0-897C-FD04826AED50}" srcId="{A0E5F7DF-9BD5-49C5-BDB3-5E094600E6B9}" destId="{3DB41015-CC9F-4E36-869F-23D0EB5DA235}" srcOrd="0" destOrd="0" parTransId="{99F82D63-0C71-4687-8400-F67C758B6D7A}" sibTransId="{B524FBC0-F630-45FE-9B2E-87F6F98663BE}"/>
    <dgm:cxn modelId="{52E5903D-A943-43EA-A037-A381D432E3FD}" srcId="{97DCC325-AEEF-4157-A6FD-50B7B4BE5C27}" destId="{2BE5C959-4CFE-43B5-B18D-5D1570053BE2}" srcOrd="0" destOrd="0" parTransId="{D4AA24B9-AD14-42D1-BB47-0A3264A1A3BC}" sibTransId="{D2F30626-167F-4164-BBA1-82AB97A47C6B}"/>
    <dgm:cxn modelId="{861D5801-1FAF-4BBF-A1F1-40FD7516DDFB}" type="presOf" srcId="{D8B61944-1C0C-40E1-91C2-27C1A4FD3EF2}" destId="{1AAD6203-A105-4BEF-81D8-A84012205164}" srcOrd="0" destOrd="0" presId="urn:microsoft.com/office/officeart/2005/8/layout/orgChart1"/>
    <dgm:cxn modelId="{8B8D7CBE-2128-47A8-B510-165BAEA34E83}" srcId="{9538CC2F-6B93-4B56-BB2F-52E12947580F}" destId="{4AC4F38D-E862-4253-B23D-C7DB29C846E2}" srcOrd="3" destOrd="0" parTransId="{18FC336A-9CB2-411B-AFE3-3A19B645BD9D}" sibTransId="{DF7833D5-3C42-4790-BED7-3B4D828FDA76}"/>
    <dgm:cxn modelId="{D18F4DD6-86DA-46DC-883C-FEAAF1FA8F08}" srcId="{42A5EBBE-98CF-4C90-99BA-D9C6589780D0}" destId="{FA28265E-D37B-4BB7-A678-A495C58A48B4}" srcOrd="3" destOrd="0" parTransId="{7717968B-5816-4A25-B196-A6755F3A14EE}" sibTransId="{E5465275-2BFF-4ECC-8669-9F40CD22A4BD}"/>
    <dgm:cxn modelId="{D8282F25-2B5F-4C1D-BC33-45A8D60B0EE5}" srcId="{A0E5F7DF-9BD5-49C5-BDB3-5E094600E6B9}" destId="{4B8288DA-9F96-464E-8B05-50B0B13FB6D2}" srcOrd="1" destOrd="0" parTransId="{3A1D7949-4CE6-4E9E-8327-A4C9A00A78F4}" sibTransId="{077929F1-8883-4808-AB1B-8DC7DD686981}"/>
    <dgm:cxn modelId="{363D5698-EC76-4928-9409-9EEC2F2C3900}" type="presOf" srcId="{42A5EBBE-98CF-4C90-99BA-D9C6589780D0}" destId="{002BEC79-2443-427A-AA2A-68B676AE6BC0}" srcOrd="0" destOrd="0" presId="urn:microsoft.com/office/officeart/2005/8/layout/orgChart1"/>
    <dgm:cxn modelId="{BC73C85A-6D12-42AA-8041-D084AE3E7C59}" srcId="{4B8288DA-9F96-464E-8B05-50B0B13FB6D2}" destId="{42A5EBBE-98CF-4C90-99BA-D9C6589780D0}" srcOrd="0" destOrd="0" parTransId="{711DBB17-40FE-403F-853C-5B4EAF0AA8F1}" sibTransId="{A49DDF3F-E7B2-4BE1-B2D0-DEC35EE8D4C0}"/>
    <dgm:cxn modelId="{F483924D-CEE2-4CC9-8B96-4642F19D7BB6}" type="presOf" srcId="{A0E5F7DF-9BD5-49C5-BDB3-5E094600E6B9}" destId="{B3737E9B-005B-4838-A075-27F6F7610A6E}" srcOrd="0" destOrd="0" presId="urn:microsoft.com/office/officeart/2005/8/layout/orgChart1"/>
    <dgm:cxn modelId="{31772B35-6766-46D4-AF85-61DF64E5F6D8}" type="presOf" srcId="{17E4CBA7-D61A-4577-9EA1-294D80FF3C5F}" destId="{6D393852-F6CA-4606-918C-8FE79FB73580}" srcOrd="1" destOrd="0" presId="urn:microsoft.com/office/officeart/2005/8/layout/orgChart1"/>
    <dgm:cxn modelId="{0B05297F-8928-4967-BE81-E54477C882A8}" type="presOf" srcId="{3DB41015-CC9F-4E36-869F-23D0EB5DA235}" destId="{A829B77A-C1A3-46E7-A579-7C6418B780F9}" srcOrd="0" destOrd="0" presId="urn:microsoft.com/office/officeart/2005/8/layout/orgChart1"/>
    <dgm:cxn modelId="{ED152A51-3825-4983-AB48-259F5DE5C94D}" srcId="{3DB41015-CC9F-4E36-869F-23D0EB5DA235}" destId="{9538CC2F-6B93-4B56-BB2F-52E12947580F}" srcOrd="0" destOrd="0" parTransId="{3FEF8120-9CD7-4291-9F5D-4583FDA723D5}" sibTransId="{322CC4A6-8693-4AA9-8690-4C11E1E2C87D}"/>
    <dgm:cxn modelId="{3D7D1B33-9A52-47B5-ACDB-DFEA4FE6D58C}" type="presOf" srcId="{D88D8FC1-2CE7-453D-90B4-71B819429927}" destId="{98798E54-8074-4569-941F-AF6D1A6A1E42}" srcOrd="0" destOrd="0" presId="urn:microsoft.com/office/officeart/2005/8/layout/orgChart1"/>
    <dgm:cxn modelId="{F2B81AAE-6675-4885-8FAA-B29F7F81485C}" type="presOf" srcId="{FA28265E-D37B-4BB7-A678-A495C58A48B4}" destId="{53E5234C-5A21-4506-A79D-0507A05901BA}" srcOrd="1" destOrd="0" presId="urn:microsoft.com/office/officeart/2005/8/layout/orgChart1"/>
    <dgm:cxn modelId="{7C20BA73-ABDC-4236-B21D-5A6F47278B3A}" type="presOf" srcId="{3DB41015-CC9F-4E36-869F-23D0EB5DA235}" destId="{171B84C7-F31A-42EC-A75B-87493E28CC63}" srcOrd="1" destOrd="0" presId="urn:microsoft.com/office/officeart/2005/8/layout/orgChart1"/>
    <dgm:cxn modelId="{833341F2-DA9A-44A0-AD56-2205D96774A0}" type="presOf" srcId="{BDABEDD3-7239-4D36-9E79-68B527416089}" destId="{F2164C7A-281D-42AE-964C-5614A5934433}" srcOrd="0" destOrd="0" presId="urn:microsoft.com/office/officeart/2005/8/layout/orgChart1"/>
    <dgm:cxn modelId="{493F8BF8-6B9E-43DA-90B4-4392A911CA38}" type="presOf" srcId="{9A350612-BC97-41F9-953D-5DA26634225D}" destId="{6F1B7E57-EE3B-478E-BC21-7DA0050205C9}" srcOrd="0" destOrd="0" presId="urn:microsoft.com/office/officeart/2005/8/layout/orgChart1"/>
    <dgm:cxn modelId="{683845D8-EE62-4E0C-A66C-7B150DBB0BDA}" type="presOf" srcId="{99F82D63-0C71-4687-8400-F67C758B6D7A}" destId="{29BD9AAA-AB55-4CF6-AEC4-6A2D555BAE42}" srcOrd="0" destOrd="0" presId="urn:microsoft.com/office/officeart/2005/8/layout/orgChart1"/>
    <dgm:cxn modelId="{4976ABE2-683B-4E11-8314-3FCA236C6023}" type="presOf" srcId="{3A1D7949-4CE6-4E9E-8327-A4C9A00A78F4}" destId="{C65BD2AF-5614-494B-A17B-2FE460E28649}" srcOrd="0" destOrd="0" presId="urn:microsoft.com/office/officeart/2005/8/layout/orgChart1"/>
    <dgm:cxn modelId="{B891F789-B3F6-41E9-82C2-3DA13DA35B16}" type="presOf" srcId="{4AC4F38D-E862-4253-B23D-C7DB29C846E2}" destId="{CAE62649-08FB-49C7-92B4-A5C692B9C1A0}" srcOrd="0" destOrd="0" presId="urn:microsoft.com/office/officeart/2005/8/layout/orgChart1"/>
    <dgm:cxn modelId="{033DE41B-5B55-47E4-BB1E-15CBEFC6E767}" type="presOf" srcId="{4B8288DA-9F96-464E-8B05-50B0B13FB6D2}" destId="{76F0E46D-8434-403B-876F-15CA99B77581}" srcOrd="1" destOrd="0" presId="urn:microsoft.com/office/officeart/2005/8/layout/orgChart1"/>
    <dgm:cxn modelId="{6498DB1A-B261-42E8-BD48-AF774E4FD90A}" type="presOf" srcId="{D4AA24B9-AD14-42D1-BB47-0A3264A1A3BC}" destId="{DB3C6B3D-0959-45AF-AFEA-03AE1C4C76C8}" srcOrd="0" destOrd="0" presId="urn:microsoft.com/office/officeart/2005/8/layout/orgChart1"/>
    <dgm:cxn modelId="{403ACE4A-783E-4396-BA7E-A79F65B44BDC}" srcId="{42A5EBBE-98CF-4C90-99BA-D9C6589780D0}" destId="{B02CF680-3569-4C64-9878-63CB0BFAADCE}" srcOrd="0" destOrd="0" parTransId="{5D49EA35-22DC-4991-9B7D-A7DFB98DDA8C}" sibTransId="{0D1E263F-0560-4A3A-8DF7-5C164F4A36F2}"/>
    <dgm:cxn modelId="{3AB59594-BB7D-417F-9C35-C6B628BAB3F6}" srcId="{42A5EBBE-98CF-4C90-99BA-D9C6589780D0}" destId="{17E4CBA7-D61A-4577-9EA1-294D80FF3C5F}" srcOrd="2" destOrd="0" parTransId="{19CFE763-B11F-4464-96A5-88F066FF5BAD}" sibTransId="{6B8E1DAA-5C5B-4E3E-BC76-C32EE904F3DC}"/>
    <dgm:cxn modelId="{323D35A9-D365-4D4D-A4A6-9F3D74E5FC53}" type="presOf" srcId="{F18586BA-A1BD-4984-9578-D9432181325F}" destId="{6C7FEB9B-47BA-4666-B65E-10A935606357}" srcOrd="1" destOrd="0" presId="urn:microsoft.com/office/officeart/2005/8/layout/orgChart1"/>
    <dgm:cxn modelId="{68DFDDEE-CCB7-4798-BA06-6816C872960B}" type="presOf" srcId="{4AC4F38D-E862-4253-B23D-C7DB29C846E2}" destId="{B3B0BD02-3947-4454-9887-2E086855CA75}" srcOrd="1" destOrd="0" presId="urn:microsoft.com/office/officeart/2005/8/layout/orgChart1"/>
    <dgm:cxn modelId="{9294C248-B75A-4EB6-BD31-3BAB50FA5411}" type="presOf" srcId="{F18586BA-A1BD-4984-9578-D9432181325F}" destId="{38C53912-66B9-4818-A0E5-F6213CE91DC4}" srcOrd="0" destOrd="0" presId="urn:microsoft.com/office/officeart/2005/8/layout/orgChart1"/>
    <dgm:cxn modelId="{00361D73-A50A-499D-852C-64ACCCE27C3E}" type="presOf" srcId="{4B8288DA-9F96-464E-8B05-50B0B13FB6D2}" destId="{A16E7A9C-D189-45E4-B29F-50C5BD9B323C}" srcOrd="0" destOrd="0" presId="urn:microsoft.com/office/officeart/2005/8/layout/orgChart1"/>
    <dgm:cxn modelId="{40CDC0C0-AFCA-4080-B069-207A2C8B7F5F}" type="presOf" srcId="{9538CC2F-6B93-4B56-BB2F-52E12947580F}" destId="{D37DEA3A-E6EC-4D06-BF56-8DE6F1D21B41}" srcOrd="1" destOrd="0" presId="urn:microsoft.com/office/officeart/2005/8/layout/orgChart1"/>
    <dgm:cxn modelId="{CA708972-F9C9-4740-BAD0-61A3EE9F4E88}" srcId="{9538CC2F-6B93-4B56-BB2F-52E12947580F}" destId="{A66FBDDC-A987-4068-A135-18A8933EBEDF}" srcOrd="4" destOrd="0" parTransId="{BDABEDD3-7239-4D36-9E79-68B527416089}" sibTransId="{5CDB8443-741D-432F-B025-747CA5959D77}"/>
    <dgm:cxn modelId="{79BECB16-3D4B-4E60-8914-532EE526D19E}" type="presOf" srcId="{15BB8AFD-BDC8-4DB8-BFAD-2B7F48C04104}" destId="{010A5669-F14B-487F-A698-093C159FDBE1}" srcOrd="1" destOrd="0" presId="urn:microsoft.com/office/officeart/2005/8/layout/orgChart1"/>
    <dgm:cxn modelId="{EA191782-8A37-4733-8F4B-0EBF54F0A928}" type="presOf" srcId="{25E13143-E89A-4726-89D4-2B84296FBC11}" destId="{F7D24F88-9A3A-45EB-83BE-7DC1303608EC}" srcOrd="0" destOrd="0" presId="urn:microsoft.com/office/officeart/2005/8/layout/orgChart1"/>
    <dgm:cxn modelId="{A6C2C74A-8CD2-4A4B-B1A1-2318643BA6CC}" type="presOf" srcId="{D06ED891-8D75-421A-847D-DA857E49B365}" destId="{85D18CE2-75E0-4D66-AD7C-E1E0C4503389}" srcOrd="1" destOrd="0" presId="urn:microsoft.com/office/officeart/2005/8/layout/orgChart1"/>
    <dgm:cxn modelId="{0E039540-19D2-477B-8151-4F1C078D17BF}" type="presOf" srcId="{15AA656A-FE0B-4B00-854A-12389E6F9E68}" destId="{B8BB9310-44FF-4565-A8DD-CC11A23A2A64}" srcOrd="0" destOrd="0" presId="urn:microsoft.com/office/officeart/2005/8/layout/orgChart1"/>
    <dgm:cxn modelId="{09848CBB-9264-4044-B201-7742FB9F5CA9}" type="presOf" srcId="{19CFE763-B11F-4464-96A5-88F066FF5BAD}" destId="{497D649A-A10B-4108-90BD-ED08FA341578}" srcOrd="0" destOrd="0" presId="urn:microsoft.com/office/officeart/2005/8/layout/orgChart1"/>
    <dgm:cxn modelId="{4C1700E4-9CF6-4FB8-95B8-45ED3AB45A31}" type="presOf" srcId="{6682D80D-1CDD-4D58-AF0D-1AF7CD2E58FE}" destId="{7A485380-6757-4C80-9DC6-3B9552F60A22}" srcOrd="0" destOrd="0" presId="urn:microsoft.com/office/officeart/2005/8/layout/orgChart1"/>
    <dgm:cxn modelId="{CE7B5559-4692-4081-AFFE-F990A816F46B}" type="presOf" srcId="{A64F60E7-9382-440E-9498-D85FFEAED390}" destId="{4702CBD2-43DC-4E87-A8E4-9A56817984E0}" srcOrd="0" destOrd="0" presId="urn:microsoft.com/office/officeart/2005/8/layout/orgChart1"/>
    <dgm:cxn modelId="{102916AF-CBCF-467E-BABF-7D8F0E00AAE3}" type="presOf" srcId="{A66FBDDC-A987-4068-A135-18A8933EBEDF}" destId="{4F2F316B-7D5A-4D20-97AB-F6387B6AA5F1}" srcOrd="1" destOrd="0" presId="urn:microsoft.com/office/officeart/2005/8/layout/orgChart1"/>
    <dgm:cxn modelId="{F64C0A67-36C9-4579-A2FA-241645670CD7}" type="presOf" srcId="{A66FBDDC-A987-4068-A135-18A8933EBEDF}" destId="{A726C1F1-5791-4929-8645-568EEED10770}" srcOrd="0" destOrd="0" presId="urn:microsoft.com/office/officeart/2005/8/layout/orgChart1"/>
    <dgm:cxn modelId="{B81B4CA4-0382-448B-87A8-0676922D8756}" type="presOf" srcId="{9538CC2F-6B93-4B56-BB2F-52E12947580F}" destId="{D14D8414-9271-4658-8650-BA6C96D4C83B}" srcOrd="0" destOrd="0" presId="urn:microsoft.com/office/officeart/2005/8/layout/orgChart1"/>
    <dgm:cxn modelId="{C2D4B966-E392-4B75-83DA-C2B18C1ADC28}" type="presOf" srcId="{15BB8AFD-BDC8-4DB8-BFAD-2B7F48C04104}" destId="{1CC1BDD4-5D1D-4ECB-97EF-2BE54DF10DFD}" srcOrd="0" destOrd="0" presId="urn:microsoft.com/office/officeart/2005/8/layout/orgChart1"/>
    <dgm:cxn modelId="{B468B0BC-8378-4822-84A3-F0407684336B}" type="presOf" srcId="{2BE5C959-4CFE-43B5-B18D-5D1570053BE2}" destId="{D35C089A-CA8A-4FD0-B493-279A3BEAB735}" srcOrd="1" destOrd="0" presId="urn:microsoft.com/office/officeart/2005/8/layout/orgChart1"/>
    <dgm:cxn modelId="{E02975ED-38D5-4E58-BBBF-A9D557F3367C}" type="presOf" srcId="{5D49EA35-22DC-4991-9B7D-A7DFB98DDA8C}" destId="{3AB7EA17-3110-4B9E-B412-F78742859491}" srcOrd="0" destOrd="0" presId="urn:microsoft.com/office/officeart/2005/8/layout/orgChart1"/>
    <dgm:cxn modelId="{46E61F45-BB43-48C5-92F4-2C7B2E0A3E2B}" type="presOf" srcId="{97DCC325-AEEF-4157-A6FD-50B7B4BE5C27}" destId="{9B406AFD-7A16-4F05-976C-3796B20421A6}" srcOrd="0" destOrd="0" presId="urn:microsoft.com/office/officeart/2005/8/layout/orgChart1"/>
    <dgm:cxn modelId="{1AE42F2C-B4EE-4C6B-BC76-91E660F6F0D9}" type="presOf" srcId="{97DCC325-AEEF-4157-A6FD-50B7B4BE5C27}" destId="{43AFA02B-81FD-4DEA-A0C6-EBFDA282A09C}" srcOrd="1" destOrd="0" presId="urn:microsoft.com/office/officeart/2005/8/layout/orgChart1"/>
    <dgm:cxn modelId="{9CAAA25C-C016-470F-980A-49AD997B78E5}" type="presOf" srcId="{3FEF8120-9CD7-4291-9F5D-4583FDA723D5}" destId="{CE691F89-3D78-4789-9BAD-1A5B330D2404}" srcOrd="0" destOrd="0" presId="urn:microsoft.com/office/officeart/2005/8/layout/orgChart1"/>
    <dgm:cxn modelId="{87F53F9C-0766-4526-B8D8-78322B64C25D}" type="presOf" srcId="{B2AE243D-D75E-4A9E-A413-12162D3C7043}" destId="{563C0100-1E77-4DCD-8CF6-F77818F25298}" srcOrd="0" destOrd="0" presId="urn:microsoft.com/office/officeart/2005/8/layout/orgChart1"/>
    <dgm:cxn modelId="{55F998C3-E4A4-4276-8166-EDDBC81136E2}" type="presOf" srcId="{18FC336A-9CB2-411B-AFE3-3A19B645BD9D}" destId="{2861A2DC-D7A6-4965-84F8-AD787C9AD0B7}" srcOrd="0" destOrd="0" presId="urn:microsoft.com/office/officeart/2005/8/layout/orgChart1"/>
    <dgm:cxn modelId="{79ADFA95-1945-4AC7-8CA2-3025B6A2FD40}" srcId="{42A5EBBE-98CF-4C90-99BA-D9C6589780D0}" destId="{F18586BA-A1BD-4984-9578-D9432181325F}" srcOrd="6" destOrd="0" parTransId="{3808E70E-1D02-4167-9676-E1420CDACEFA}" sibTransId="{1088E26E-62D2-4F9C-83C9-27D81A1A142F}"/>
    <dgm:cxn modelId="{96C8E486-246D-41F9-BACA-09AA9AA9ABE0}" srcId="{97DCC325-AEEF-4157-A6FD-50B7B4BE5C27}" destId="{A11E7A48-8FB5-47E8-A1DD-2C2BA3AAC0A8}" srcOrd="2" destOrd="0" parTransId="{2549A2BF-4D67-44F1-A02A-06CF36A9DEC8}" sibTransId="{5CBACFB6-91E5-447B-B34E-0D86CE3BA99D}"/>
    <dgm:cxn modelId="{BE75C0DD-13F5-4CEF-9C59-75DA7034A7DE}" type="presOf" srcId="{FA28265E-D37B-4BB7-A678-A495C58A48B4}" destId="{BF340C1B-5037-42BA-A3BA-84E6315A96FF}" srcOrd="0" destOrd="0" presId="urn:microsoft.com/office/officeart/2005/8/layout/orgChart1"/>
    <dgm:cxn modelId="{DE4245B6-7990-48CA-980E-FDB0A8E74CF6}" type="presOf" srcId="{25E13143-E89A-4726-89D4-2B84296FBC11}" destId="{85052493-936A-40D5-9E91-4F733F836F53}" srcOrd="1" destOrd="0" presId="urn:microsoft.com/office/officeart/2005/8/layout/orgChart1"/>
    <dgm:cxn modelId="{C5CC0AD9-A06D-4229-9BE1-447F2F825192}" srcId="{9538CC2F-6B93-4B56-BB2F-52E12947580F}" destId="{9A350612-BC97-41F9-953D-5DA26634225D}" srcOrd="0" destOrd="0" parTransId="{D271C7B1-668F-4F85-8EC3-9C86144B3285}" sibTransId="{9C70F5C2-A436-48B0-B58B-A46AF21D5A6A}"/>
    <dgm:cxn modelId="{EAA60B25-4263-4D99-879E-813C9B1007E1}" type="presOf" srcId="{B02CF680-3569-4C64-9878-63CB0BFAADCE}" destId="{4138E240-EA13-4B98-AD4E-F1CC729221C8}" srcOrd="1" destOrd="0" presId="urn:microsoft.com/office/officeart/2005/8/layout/orgChart1"/>
    <dgm:cxn modelId="{0C09D3B6-C727-4E44-90F7-C9577D531D80}" type="presOf" srcId="{D06ED891-8D75-421A-847D-DA857E49B365}" destId="{25CF6704-0342-4908-A51D-3954FBDFC3A7}" srcOrd="0" destOrd="0" presId="urn:microsoft.com/office/officeart/2005/8/layout/orgChart1"/>
    <dgm:cxn modelId="{61C48004-4FDC-4264-85D0-E8C070C77889}" type="presOf" srcId="{A6DA6A0E-A384-4EC3-BC21-0D9E41B238AC}" destId="{5821CD78-AA7C-473C-B6E5-F556B479451F}" srcOrd="0" destOrd="0" presId="urn:microsoft.com/office/officeart/2005/8/layout/orgChart1"/>
    <dgm:cxn modelId="{60FB2F7D-0227-41E3-94E2-0C0267516596}" type="presOf" srcId="{B02CF680-3569-4C64-9878-63CB0BFAADCE}" destId="{6A3E97EE-F515-4170-A22B-31B9518919FA}" srcOrd="0" destOrd="0" presId="urn:microsoft.com/office/officeart/2005/8/layout/orgChart1"/>
    <dgm:cxn modelId="{C6E15F30-5AFE-44CE-83E7-ED8EFED1D6BE}" srcId="{42A5EBBE-98CF-4C90-99BA-D9C6589780D0}" destId="{D06ED891-8D75-421A-847D-DA857E49B365}" srcOrd="5" destOrd="0" parTransId="{15AA656A-FE0B-4B00-854A-12389E6F9E68}" sibTransId="{727E266F-4457-4610-BF68-FCBFE74ED60F}"/>
    <dgm:cxn modelId="{34464626-E521-4777-B8E0-9D673EE93688}" type="presOf" srcId="{3808E70E-1D02-4167-9676-E1420CDACEFA}" destId="{42A37789-AC76-4530-BC7D-C5517456BF6D}" srcOrd="0" destOrd="0" presId="urn:microsoft.com/office/officeart/2005/8/layout/orgChart1"/>
    <dgm:cxn modelId="{6A354671-3B72-4BB8-AB92-0DABB392C1D0}" type="presOf" srcId="{A11E7A48-8FB5-47E8-A1DD-2C2BA3AAC0A8}" destId="{6DE53A23-0559-42DC-A42E-74AEB43837E7}" srcOrd="0" destOrd="0" presId="urn:microsoft.com/office/officeart/2005/8/layout/orgChart1"/>
    <dgm:cxn modelId="{975E2D5C-FCA5-41BA-8C12-7D8AC2C8456D}" type="presOf" srcId="{7717968B-5816-4A25-B196-A6755F3A14EE}" destId="{C056C179-BAA3-4009-90E0-FACDAA813536}" srcOrd="0" destOrd="0" presId="urn:microsoft.com/office/officeart/2005/8/layout/orgChart1"/>
    <dgm:cxn modelId="{CDBF717A-1E4D-4457-8D18-61549EBE85B8}" srcId="{9538CC2F-6B93-4B56-BB2F-52E12947580F}" destId="{25E13143-E89A-4726-89D4-2B84296FBC11}" srcOrd="1" destOrd="0" parTransId="{0DF2D3C9-E7A1-454D-8510-1AE315CC820D}" sibTransId="{64EEFF57-EFE2-490D-AFE8-119B736D71D2}"/>
    <dgm:cxn modelId="{1354500D-5F9E-4D8E-92D2-5348F884FEC9}" type="presOf" srcId="{2BE5C959-4CFE-43B5-B18D-5D1570053BE2}" destId="{8B62E1BF-405C-42BD-A7D5-7577EEBB8AC3}" srcOrd="0" destOrd="0" presId="urn:microsoft.com/office/officeart/2005/8/layout/orgChart1"/>
    <dgm:cxn modelId="{00FE3638-FABD-4B2A-B67D-DFA944DDF026}" srcId="{97DCC325-AEEF-4157-A6FD-50B7B4BE5C27}" destId="{15BB8AFD-BDC8-4DB8-BFAD-2B7F48C04104}" srcOrd="1" destOrd="0" parTransId="{6F2EE7FD-CA1E-4671-B792-09AE04BA7426}" sibTransId="{E4B4FA7F-7FE5-4CF2-98F3-A1F1FB274AF8}"/>
    <dgm:cxn modelId="{A6209287-A132-493C-A59D-396380F315F0}" type="presParOf" srcId="{563C0100-1E77-4DCD-8CF6-F77818F25298}" destId="{1C4CBA37-48CF-4DE2-9FB3-1FAED86A6A22}" srcOrd="0" destOrd="0" presId="urn:microsoft.com/office/officeart/2005/8/layout/orgChart1"/>
    <dgm:cxn modelId="{1FAAD0A9-4CFB-4993-B684-BE224577015C}" type="presParOf" srcId="{1C4CBA37-48CF-4DE2-9FB3-1FAED86A6A22}" destId="{039FC447-5E65-4F81-BD06-F4C8E32C165C}" srcOrd="0" destOrd="0" presId="urn:microsoft.com/office/officeart/2005/8/layout/orgChart1"/>
    <dgm:cxn modelId="{0E625B15-BA46-4FB9-BBB1-E3057FBC1340}" type="presParOf" srcId="{039FC447-5E65-4F81-BD06-F4C8E32C165C}" destId="{B3737E9B-005B-4838-A075-27F6F7610A6E}" srcOrd="0" destOrd="0" presId="urn:microsoft.com/office/officeart/2005/8/layout/orgChart1"/>
    <dgm:cxn modelId="{8D854DB7-FC18-4420-9024-D74CDC1242F1}" type="presParOf" srcId="{039FC447-5E65-4F81-BD06-F4C8E32C165C}" destId="{8169B963-28C2-4B64-B32E-A957A09EAA6E}" srcOrd="1" destOrd="0" presId="urn:microsoft.com/office/officeart/2005/8/layout/orgChart1"/>
    <dgm:cxn modelId="{4D4639C8-53E6-4B32-B296-DF5278AF6B14}" type="presParOf" srcId="{1C4CBA37-48CF-4DE2-9FB3-1FAED86A6A22}" destId="{9CEBF9AF-C204-4F4B-9227-CB0B065F323B}" srcOrd="1" destOrd="0" presId="urn:microsoft.com/office/officeart/2005/8/layout/orgChart1"/>
    <dgm:cxn modelId="{E56A610B-6A18-4EFE-A1B2-6AF55E1656D1}" type="presParOf" srcId="{9CEBF9AF-C204-4F4B-9227-CB0B065F323B}" destId="{29BD9AAA-AB55-4CF6-AEC4-6A2D555BAE42}" srcOrd="0" destOrd="0" presId="urn:microsoft.com/office/officeart/2005/8/layout/orgChart1"/>
    <dgm:cxn modelId="{C4554BBC-37C7-45BB-A2CE-920A1E753E3E}" type="presParOf" srcId="{9CEBF9AF-C204-4F4B-9227-CB0B065F323B}" destId="{E9CA9A42-B0E6-46B9-904A-B90BEB333ED0}" srcOrd="1" destOrd="0" presId="urn:microsoft.com/office/officeart/2005/8/layout/orgChart1"/>
    <dgm:cxn modelId="{DD73305D-E601-4E83-AE01-2EDC3F6E64B4}" type="presParOf" srcId="{E9CA9A42-B0E6-46B9-904A-B90BEB333ED0}" destId="{D1827BCC-30A1-4F4A-BC3B-987092F2208B}" srcOrd="0" destOrd="0" presId="urn:microsoft.com/office/officeart/2005/8/layout/orgChart1"/>
    <dgm:cxn modelId="{3659C81B-C805-4D7E-B21A-587E1C900C7A}" type="presParOf" srcId="{D1827BCC-30A1-4F4A-BC3B-987092F2208B}" destId="{A829B77A-C1A3-46E7-A579-7C6418B780F9}" srcOrd="0" destOrd="0" presId="urn:microsoft.com/office/officeart/2005/8/layout/orgChart1"/>
    <dgm:cxn modelId="{B92C0417-95AC-4B72-8FF0-DBA690D3B173}" type="presParOf" srcId="{D1827BCC-30A1-4F4A-BC3B-987092F2208B}" destId="{171B84C7-F31A-42EC-A75B-87493E28CC63}" srcOrd="1" destOrd="0" presId="urn:microsoft.com/office/officeart/2005/8/layout/orgChart1"/>
    <dgm:cxn modelId="{BA0F9DA6-2681-49D8-B793-813E22E06C80}" type="presParOf" srcId="{E9CA9A42-B0E6-46B9-904A-B90BEB333ED0}" destId="{83CDC46A-EA25-46B5-95A4-14E28EEC585D}" srcOrd="1" destOrd="0" presId="urn:microsoft.com/office/officeart/2005/8/layout/orgChart1"/>
    <dgm:cxn modelId="{1887404F-BFC2-44E8-89FE-F2530066519D}" type="presParOf" srcId="{83CDC46A-EA25-46B5-95A4-14E28EEC585D}" destId="{CE691F89-3D78-4789-9BAD-1A5B330D2404}" srcOrd="0" destOrd="0" presId="urn:microsoft.com/office/officeart/2005/8/layout/orgChart1"/>
    <dgm:cxn modelId="{579FA9AD-13F5-40E0-B45F-62E576EF19DC}" type="presParOf" srcId="{83CDC46A-EA25-46B5-95A4-14E28EEC585D}" destId="{3247B210-F10F-44B6-AC58-8A4732F93437}" srcOrd="1" destOrd="0" presId="urn:microsoft.com/office/officeart/2005/8/layout/orgChart1"/>
    <dgm:cxn modelId="{42C90A82-4B17-468D-944C-E47D41596428}" type="presParOf" srcId="{3247B210-F10F-44B6-AC58-8A4732F93437}" destId="{B2ADD88C-B073-42DA-A4D7-E21CAB3FED93}" srcOrd="0" destOrd="0" presId="urn:microsoft.com/office/officeart/2005/8/layout/orgChart1"/>
    <dgm:cxn modelId="{0D9D4999-4650-4B2D-A22C-EE6C2A4C1D7B}" type="presParOf" srcId="{B2ADD88C-B073-42DA-A4D7-E21CAB3FED93}" destId="{D14D8414-9271-4658-8650-BA6C96D4C83B}" srcOrd="0" destOrd="0" presId="urn:microsoft.com/office/officeart/2005/8/layout/orgChart1"/>
    <dgm:cxn modelId="{23D1FA49-7CFA-4561-932A-AB288DDC0199}" type="presParOf" srcId="{B2ADD88C-B073-42DA-A4D7-E21CAB3FED93}" destId="{D37DEA3A-E6EC-4D06-BF56-8DE6F1D21B41}" srcOrd="1" destOrd="0" presId="urn:microsoft.com/office/officeart/2005/8/layout/orgChart1"/>
    <dgm:cxn modelId="{BC475FC6-F169-4906-A233-B5C0FC3C4011}" type="presParOf" srcId="{3247B210-F10F-44B6-AC58-8A4732F93437}" destId="{971AE2AD-2409-4D3A-BA3F-9298F457FD49}" srcOrd="1" destOrd="0" presId="urn:microsoft.com/office/officeart/2005/8/layout/orgChart1"/>
    <dgm:cxn modelId="{AF5EAA7C-76FB-4BBF-BED1-2F9C8B84E575}" type="presParOf" srcId="{971AE2AD-2409-4D3A-BA3F-9298F457FD49}" destId="{7F7ABBAB-A81E-4E41-93D0-1F257EBBAD2C}" srcOrd="0" destOrd="0" presId="urn:microsoft.com/office/officeart/2005/8/layout/orgChart1"/>
    <dgm:cxn modelId="{07E1B680-15D0-4DD4-867E-D5082139933D}" type="presParOf" srcId="{971AE2AD-2409-4D3A-BA3F-9298F457FD49}" destId="{E25FCF99-80BE-4B95-952C-496306A23C1D}" srcOrd="1" destOrd="0" presId="urn:microsoft.com/office/officeart/2005/8/layout/orgChart1"/>
    <dgm:cxn modelId="{D1A45582-1881-4F91-B357-CC9C865D0F6F}" type="presParOf" srcId="{E25FCF99-80BE-4B95-952C-496306A23C1D}" destId="{A3B1C218-D181-4079-AA09-52E9D7D50996}" srcOrd="0" destOrd="0" presId="urn:microsoft.com/office/officeart/2005/8/layout/orgChart1"/>
    <dgm:cxn modelId="{12BA9D19-E51A-4F0C-8AF3-9D49594F0988}" type="presParOf" srcId="{A3B1C218-D181-4079-AA09-52E9D7D50996}" destId="{6F1B7E57-EE3B-478E-BC21-7DA0050205C9}" srcOrd="0" destOrd="0" presId="urn:microsoft.com/office/officeart/2005/8/layout/orgChart1"/>
    <dgm:cxn modelId="{CEA51E5D-4AD8-45C7-BEDE-66569AE8D7C7}" type="presParOf" srcId="{A3B1C218-D181-4079-AA09-52E9D7D50996}" destId="{D62E2412-C23E-46AB-8D66-A955D18F360C}" srcOrd="1" destOrd="0" presId="urn:microsoft.com/office/officeart/2005/8/layout/orgChart1"/>
    <dgm:cxn modelId="{493628E6-AC0C-4F09-9694-5532F3103F53}" type="presParOf" srcId="{E25FCF99-80BE-4B95-952C-496306A23C1D}" destId="{1063A8D5-D1D7-46A1-BB20-A091A54C51D8}" srcOrd="1" destOrd="0" presId="urn:microsoft.com/office/officeart/2005/8/layout/orgChart1"/>
    <dgm:cxn modelId="{F13E8A5B-33D0-4686-8D1B-4118832F3741}" type="presParOf" srcId="{E25FCF99-80BE-4B95-952C-496306A23C1D}" destId="{ADCDD23F-3CBB-4DD3-B26A-C35BD48A80A2}" srcOrd="2" destOrd="0" presId="urn:microsoft.com/office/officeart/2005/8/layout/orgChart1"/>
    <dgm:cxn modelId="{E110B54A-7E5C-4698-9550-796FC7E23B2E}" type="presParOf" srcId="{971AE2AD-2409-4D3A-BA3F-9298F457FD49}" destId="{655610AA-6847-4937-9CCF-2CE859098CA0}" srcOrd="2" destOrd="0" presId="urn:microsoft.com/office/officeart/2005/8/layout/orgChart1"/>
    <dgm:cxn modelId="{47F4632B-2C29-41DD-9329-3C3E37AC791A}" type="presParOf" srcId="{971AE2AD-2409-4D3A-BA3F-9298F457FD49}" destId="{B3C032AE-5485-45BA-96FD-1CF3D6D62288}" srcOrd="3" destOrd="0" presId="urn:microsoft.com/office/officeart/2005/8/layout/orgChart1"/>
    <dgm:cxn modelId="{F3E6A5DC-7DC5-4EC4-8651-9C629930CBBF}" type="presParOf" srcId="{B3C032AE-5485-45BA-96FD-1CF3D6D62288}" destId="{E713B3ED-5598-4F8B-9F4F-9DDEE4B1E4FF}" srcOrd="0" destOrd="0" presId="urn:microsoft.com/office/officeart/2005/8/layout/orgChart1"/>
    <dgm:cxn modelId="{BDE64D13-2BCF-40F1-B311-A722F4928199}" type="presParOf" srcId="{E713B3ED-5598-4F8B-9F4F-9DDEE4B1E4FF}" destId="{F7D24F88-9A3A-45EB-83BE-7DC1303608EC}" srcOrd="0" destOrd="0" presId="urn:microsoft.com/office/officeart/2005/8/layout/orgChart1"/>
    <dgm:cxn modelId="{878B7F94-C052-4474-B3F2-E5A4F3CD63C3}" type="presParOf" srcId="{E713B3ED-5598-4F8B-9F4F-9DDEE4B1E4FF}" destId="{85052493-936A-40D5-9E91-4F733F836F53}" srcOrd="1" destOrd="0" presId="urn:microsoft.com/office/officeart/2005/8/layout/orgChart1"/>
    <dgm:cxn modelId="{C48D12A0-2A8E-4E7B-93B3-4132EA594BE1}" type="presParOf" srcId="{B3C032AE-5485-45BA-96FD-1CF3D6D62288}" destId="{7E16FD2D-2956-49A1-91CF-1817F9A801D2}" srcOrd="1" destOrd="0" presId="urn:microsoft.com/office/officeart/2005/8/layout/orgChart1"/>
    <dgm:cxn modelId="{45D342A9-951E-4B65-BB40-486F1C0CB12A}" type="presParOf" srcId="{B3C032AE-5485-45BA-96FD-1CF3D6D62288}" destId="{8211B42E-BDEF-43E1-BE96-D499F9656EE1}" srcOrd="2" destOrd="0" presId="urn:microsoft.com/office/officeart/2005/8/layout/orgChart1"/>
    <dgm:cxn modelId="{9554BE7C-39AE-4B8C-9F5E-11B4FD83E70F}" type="presParOf" srcId="{971AE2AD-2409-4D3A-BA3F-9298F457FD49}" destId="{98798E54-8074-4569-941F-AF6D1A6A1E42}" srcOrd="4" destOrd="0" presId="urn:microsoft.com/office/officeart/2005/8/layout/orgChart1"/>
    <dgm:cxn modelId="{16445EC7-18A9-4899-96F5-4DAE715B8D26}" type="presParOf" srcId="{971AE2AD-2409-4D3A-BA3F-9298F457FD49}" destId="{037CBAB7-18E8-4112-8B8F-259A855E4E18}" srcOrd="5" destOrd="0" presId="urn:microsoft.com/office/officeart/2005/8/layout/orgChart1"/>
    <dgm:cxn modelId="{4CB7771B-77A6-498C-91A7-564CED709CA8}" type="presParOf" srcId="{037CBAB7-18E8-4112-8B8F-259A855E4E18}" destId="{EFFC2319-D627-492C-AF61-27F3FA18525E}" srcOrd="0" destOrd="0" presId="urn:microsoft.com/office/officeart/2005/8/layout/orgChart1"/>
    <dgm:cxn modelId="{7CDF76AC-B6EB-4E25-B541-2DC66E85FE23}" type="presParOf" srcId="{EFFC2319-D627-492C-AF61-27F3FA18525E}" destId="{9B406AFD-7A16-4F05-976C-3796B20421A6}" srcOrd="0" destOrd="0" presId="urn:microsoft.com/office/officeart/2005/8/layout/orgChart1"/>
    <dgm:cxn modelId="{9957EE14-9FD7-4F68-B3CF-BA21C807674C}" type="presParOf" srcId="{EFFC2319-D627-492C-AF61-27F3FA18525E}" destId="{43AFA02B-81FD-4DEA-A0C6-EBFDA282A09C}" srcOrd="1" destOrd="0" presId="urn:microsoft.com/office/officeart/2005/8/layout/orgChart1"/>
    <dgm:cxn modelId="{BCAB3DE7-3C74-43DC-8F4F-DABC2408C490}" type="presParOf" srcId="{037CBAB7-18E8-4112-8B8F-259A855E4E18}" destId="{D61E500B-308E-4605-8317-A39AF826450A}" srcOrd="1" destOrd="0" presId="urn:microsoft.com/office/officeart/2005/8/layout/orgChart1"/>
    <dgm:cxn modelId="{B718C5E2-6EDF-4F05-BA60-2AB2226DAC45}" type="presParOf" srcId="{D61E500B-308E-4605-8317-A39AF826450A}" destId="{DB3C6B3D-0959-45AF-AFEA-03AE1C4C76C8}" srcOrd="0" destOrd="0" presId="urn:microsoft.com/office/officeart/2005/8/layout/orgChart1"/>
    <dgm:cxn modelId="{032CDA1A-E01D-4113-A15E-5F9FB5A1FA46}" type="presParOf" srcId="{D61E500B-308E-4605-8317-A39AF826450A}" destId="{61BBFEFE-BD57-4C28-A880-866EC7381122}" srcOrd="1" destOrd="0" presId="urn:microsoft.com/office/officeart/2005/8/layout/orgChart1"/>
    <dgm:cxn modelId="{7E0912FE-0C48-4491-9A6D-64B31ED3829D}" type="presParOf" srcId="{61BBFEFE-BD57-4C28-A880-866EC7381122}" destId="{846B80E2-B1FD-4002-B186-E8EB2D021D85}" srcOrd="0" destOrd="0" presId="urn:microsoft.com/office/officeart/2005/8/layout/orgChart1"/>
    <dgm:cxn modelId="{B5161FD7-4004-40D4-965F-342A727ABEDC}" type="presParOf" srcId="{846B80E2-B1FD-4002-B186-E8EB2D021D85}" destId="{8B62E1BF-405C-42BD-A7D5-7577EEBB8AC3}" srcOrd="0" destOrd="0" presId="urn:microsoft.com/office/officeart/2005/8/layout/orgChart1"/>
    <dgm:cxn modelId="{6D55E434-EB85-48BE-94CD-535598F4E533}" type="presParOf" srcId="{846B80E2-B1FD-4002-B186-E8EB2D021D85}" destId="{D35C089A-CA8A-4FD0-B493-279A3BEAB735}" srcOrd="1" destOrd="0" presId="urn:microsoft.com/office/officeart/2005/8/layout/orgChart1"/>
    <dgm:cxn modelId="{337F035D-105E-43E7-AB48-0FF4A779694F}" type="presParOf" srcId="{61BBFEFE-BD57-4C28-A880-866EC7381122}" destId="{6399C1BB-9D3B-4518-9164-275170430EF7}" srcOrd="1" destOrd="0" presId="urn:microsoft.com/office/officeart/2005/8/layout/orgChart1"/>
    <dgm:cxn modelId="{D59A88D5-CBDD-439B-8908-763F8FDF20C0}" type="presParOf" srcId="{61BBFEFE-BD57-4C28-A880-866EC7381122}" destId="{309775C7-33B1-4411-A82C-BF128CF44ABB}" srcOrd="2" destOrd="0" presId="urn:microsoft.com/office/officeart/2005/8/layout/orgChart1"/>
    <dgm:cxn modelId="{8C24865C-F642-4D5D-9348-E238FBBB9193}" type="presParOf" srcId="{D61E500B-308E-4605-8317-A39AF826450A}" destId="{1AEE5B19-4FBF-41A4-A3DF-6BE74BBFB7BD}" srcOrd="2" destOrd="0" presId="urn:microsoft.com/office/officeart/2005/8/layout/orgChart1"/>
    <dgm:cxn modelId="{CC9C3B56-7040-4ADB-8EA5-9BB63FF66781}" type="presParOf" srcId="{D61E500B-308E-4605-8317-A39AF826450A}" destId="{0FBF2DD1-0596-43FC-97C2-6EA094A6A008}" srcOrd="3" destOrd="0" presId="urn:microsoft.com/office/officeart/2005/8/layout/orgChart1"/>
    <dgm:cxn modelId="{391E2524-50A6-45BF-9D43-A3DC449A7CB5}" type="presParOf" srcId="{0FBF2DD1-0596-43FC-97C2-6EA094A6A008}" destId="{372DF018-81CA-44B4-96A3-98A69A216508}" srcOrd="0" destOrd="0" presId="urn:microsoft.com/office/officeart/2005/8/layout/orgChart1"/>
    <dgm:cxn modelId="{0572AF33-7B2F-4C46-A74C-9186A32142D4}" type="presParOf" srcId="{372DF018-81CA-44B4-96A3-98A69A216508}" destId="{1CC1BDD4-5D1D-4ECB-97EF-2BE54DF10DFD}" srcOrd="0" destOrd="0" presId="urn:microsoft.com/office/officeart/2005/8/layout/orgChart1"/>
    <dgm:cxn modelId="{5F3F09F0-649C-4675-9643-C1C564FA2823}" type="presParOf" srcId="{372DF018-81CA-44B4-96A3-98A69A216508}" destId="{010A5669-F14B-487F-A698-093C159FDBE1}" srcOrd="1" destOrd="0" presId="urn:microsoft.com/office/officeart/2005/8/layout/orgChart1"/>
    <dgm:cxn modelId="{E739F13A-C414-4926-ADBC-8C5580DE945A}" type="presParOf" srcId="{0FBF2DD1-0596-43FC-97C2-6EA094A6A008}" destId="{6BB615BB-E169-4875-ABF1-E5719249ABB9}" srcOrd="1" destOrd="0" presId="urn:microsoft.com/office/officeart/2005/8/layout/orgChart1"/>
    <dgm:cxn modelId="{1D28902B-6D87-4BBA-BC82-6D3F1A6F7433}" type="presParOf" srcId="{0FBF2DD1-0596-43FC-97C2-6EA094A6A008}" destId="{E5DA8978-8CC5-4998-ADAA-9A817E36BEDB}" srcOrd="2" destOrd="0" presId="urn:microsoft.com/office/officeart/2005/8/layout/orgChart1"/>
    <dgm:cxn modelId="{91772960-24C8-4D8B-85D5-F1F87C597F58}" type="presParOf" srcId="{D61E500B-308E-4605-8317-A39AF826450A}" destId="{E61E7C5E-03B1-4350-9007-543D98767BEB}" srcOrd="4" destOrd="0" presId="urn:microsoft.com/office/officeart/2005/8/layout/orgChart1"/>
    <dgm:cxn modelId="{A14394E9-D331-4A6F-AADC-B9B64E01B820}" type="presParOf" srcId="{D61E500B-308E-4605-8317-A39AF826450A}" destId="{82C29396-E8B5-41DE-AC92-C43050FA339E}" srcOrd="5" destOrd="0" presId="urn:microsoft.com/office/officeart/2005/8/layout/orgChart1"/>
    <dgm:cxn modelId="{2B193468-71A9-4224-ADB1-066ECAD55977}" type="presParOf" srcId="{82C29396-E8B5-41DE-AC92-C43050FA339E}" destId="{721998E5-9B62-4A79-9708-E9C2B2CB97AB}" srcOrd="0" destOrd="0" presId="urn:microsoft.com/office/officeart/2005/8/layout/orgChart1"/>
    <dgm:cxn modelId="{0CAA0CB2-E61B-4F7D-9A94-18ECE10508A4}" type="presParOf" srcId="{721998E5-9B62-4A79-9708-E9C2B2CB97AB}" destId="{6DE53A23-0559-42DC-A42E-74AEB43837E7}" srcOrd="0" destOrd="0" presId="urn:microsoft.com/office/officeart/2005/8/layout/orgChart1"/>
    <dgm:cxn modelId="{126CE02A-76DE-447D-A796-174CD6D5AFEB}" type="presParOf" srcId="{721998E5-9B62-4A79-9708-E9C2B2CB97AB}" destId="{C0EAC773-ADA7-493C-9D6D-BA5090EF7801}" srcOrd="1" destOrd="0" presId="urn:microsoft.com/office/officeart/2005/8/layout/orgChart1"/>
    <dgm:cxn modelId="{E4D9A8E4-C6BE-42F4-A700-BB605494552D}" type="presParOf" srcId="{82C29396-E8B5-41DE-AC92-C43050FA339E}" destId="{D913A7CA-24D1-4A47-80C8-462005509FC3}" srcOrd="1" destOrd="0" presId="urn:microsoft.com/office/officeart/2005/8/layout/orgChart1"/>
    <dgm:cxn modelId="{C35BF99B-3F8C-4D42-B1E0-50D8617C877F}" type="presParOf" srcId="{82C29396-E8B5-41DE-AC92-C43050FA339E}" destId="{42A0C4E4-2898-4FBE-B8F7-BEA3728F0B5A}" srcOrd="2" destOrd="0" presId="urn:microsoft.com/office/officeart/2005/8/layout/orgChart1"/>
    <dgm:cxn modelId="{892C0823-F206-454D-8F95-A8E9CCBEF51B}" type="presParOf" srcId="{037CBAB7-18E8-4112-8B8F-259A855E4E18}" destId="{DCDDF16C-63F1-43FF-9014-FAC13CC2001F}" srcOrd="2" destOrd="0" presId="urn:microsoft.com/office/officeart/2005/8/layout/orgChart1"/>
    <dgm:cxn modelId="{58BCED82-7A37-4F31-8AA7-E745FED585D3}" type="presParOf" srcId="{971AE2AD-2409-4D3A-BA3F-9298F457FD49}" destId="{2861A2DC-D7A6-4965-84F8-AD787C9AD0B7}" srcOrd="6" destOrd="0" presId="urn:microsoft.com/office/officeart/2005/8/layout/orgChart1"/>
    <dgm:cxn modelId="{39395EB7-D083-4BF6-A69C-700E474A5E9E}" type="presParOf" srcId="{971AE2AD-2409-4D3A-BA3F-9298F457FD49}" destId="{456DE41A-6D88-45D7-A314-D490654A5625}" srcOrd="7" destOrd="0" presId="urn:microsoft.com/office/officeart/2005/8/layout/orgChart1"/>
    <dgm:cxn modelId="{02237A05-1C1C-4923-BBA8-FEDE6DAEE5E1}" type="presParOf" srcId="{456DE41A-6D88-45D7-A314-D490654A5625}" destId="{55AC8E59-3BA3-459A-8702-EB7A35AF0D1D}" srcOrd="0" destOrd="0" presId="urn:microsoft.com/office/officeart/2005/8/layout/orgChart1"/>
    <dgm:cxn modelId="{33D48D52-7E7E-4072-A80B-A1172CD9F95E}" type="presParOf" srcId="{55AC8E59-3BA3-459A-8702-EB7A35AF0D1D}" destId="{CAE62649-08FB-49C7-92B4-A5C692B9C1A0}" srcOrd="0" destOrd="0" presId="urn:microsoft.com/office/officeart/2005/8/layout/orgChart1"/>
    <dgm:cxn modelId="{9EB1D99D-9B21-4850-B968-D458E8735460}" type="presParOf" srcId="{55AC8E59-3BA3-459A-8702-EB7A35AF0D1D}" destId="{B3B0BD02-3947-4454-9887-2E086855CA75}" srcOrd="1" destOrd="0" presId="urn:microsoft.com/office/officeart/2005/8/layout/orgChart1"/>
    <dgm:cxn modelId="{5CE89C52-6620-4432-AF46-E7244772D902}" type="presParOf" srcId="{456DE41A-6D88-45D7-A314-D490654A5625}" destId="{0D706727-9AB1-44D4-A88E-4734257343FA}" srcOrd="1" destOrd="0" presId="urn:microsoft.com/office/officeart/2005/8/layout/orgChart1"/>
    <dgm:cxn modelId="{876D29DD-14A0-48C1-94D7-0CBCAD3275CE}" type="presParOf" srcId="{456DE41A-6D88-45D7-A314-D490654A5625}" destId="{C34276EA-B042-40E2-B772-B1A1B72996F4}" srcOrd="2" destOrd="0" presId="urn:microsoft.com/office/officeart/2005/8/layout/orgChart1"/>
    <dgm:cxn modelId="{9302DCDF-98F1-48AB-9F18-1D64E02260A5}" type="presParOf" srcId="{971AE2AD-2409-4D3A-BA3F-9298F457FD49}" destId="{F2164C7A-281D-42AE-964C-5614A5934433}" srcOrd="8" destOrd="0" presId="urn:microsoft.com/office/officeart/2005/8/layout/orgChart1"/>
    <dgm:cxn modelId="{A75EB6F9-46DD-48E9-9E09-7ADC4ECD6721}" type="presParOf" srcId="{971AE2AD-2409-4D3A-BA3F-9298F457FD49}" destId="{86335240-F538-40AB-8EE1-4CA45C7ACC0A}" srcOrd="9" destOrd="0" presId="urn:microsoft.com/office/officeart/2005/8/layout/orgChart1"/>
    <dgm:cxn modelId="{F33A8E87-6192-4EBA-933E-744A50113A2A}" type="presParOf" srcId="{86335240-F538-40AB-8EE1-4CA45C7ACC0A}" destId="{B75795CF-3A7C-4993-8631-85081BE4CAA8}" srcOrd="0" destOrd="0" presId="urn:microsoft.com/office/officeart/2005/8/layout/orgChart1"/>
    <dgm:cxn modelId="{5DCE9887-F795-4153-81D1-2757E7BAFB57}" type="presParOf" srcId="{B75795CF-3A7C-4993-8631-85081BE4CAA8}" destId="{A726C1F1-5791-4929-8645-568EEED10770}" srcOrd="0" destOrd="0" presId="urn:microsoft.com/office/officeart/2005/8/layout/orgChart1"/>
    <dgm:cxn modelId="{75D82D6A-FF2D-4D50-BAAE-958697721AA8}" type="presParOf" srcId="{B75795CF-3A7C-4993-8631-85081BE4CAA8}" destId="{4F2F316B-7D5A-4D20-97AB-F6387B6AA5F1}" srcOrd="1" destOrd="0" presId="urn:microsoft.com/office/officeart/2005/8/layout/orgChart1"/>
    <dgm:cxn modelId="{2C8CDBE4-DC6F-4FFE-A79C-80B783DE0D34}" type="presParOf" srcId="{86335240-F538-40AB-8EE1-4CA45C7ACC0A}" destId="{9FB3E962-B517-49C9-A0FD-84678D3FB91F}" srcOrd="1" destOrd="0" presId="urn:microsoft.com/office/officeart/2005/8/layout/orgChart1"/>
    <dgm:cxn modelId="{04DA42EA-F2A2-426A-A90E-41E7631C943C}" type="presParOf" srcId="{86335240-F538-40AB-8EE1-4CA45C7ACC0A}" destId="{FEE57A2F-0E9C-4D87-91A0-E2B19FC990F2}" srcOrd="2" destOrd="0" presId="urn:microsoft.com/office/officeart/2005/8/layout/orgChart1"/>
    <dgm:cxn modelId="{FDC0BABB-24E2-407B-90F4-3235A71DE630}" type="presParOf" srcId="{3247B210-F10F-44B6-AC58-8A4732F93437}" destId="{FCF2AD68-8B03-487B-99A3-C79BB62BE65A}" srcOrd="2" destOrd="0" presId="urn:microsoft.com/office/officeart/2005/8/layout/orgChart1"/>
    <dgm:cxn modelId="{248FD28E-5EE4-42BF-83AD-FADCE3E98253}" type="presParOf" srcId="{E9CA9A42-B0E6-46B9-904A-B90BEB333ED0}" destId="{1F0A7523-B212-4F4B-A110-118E5A964CD5}" srcOrd="2" destOrd="0" presId="urn:microsoft.com/office/officeart/2005/8/layout/orgChart1"/>
    <dgm:cxn modelId="{5ED44586-C2C9-43D5-B801-959BABE29381}" type="presParOf" srcId="{9CEBF9AF-C204-4F4B-9227-CB0B065F323B}" destId="{C65BD2AF-5614-494B-A17B-2FE460E28649}" srcOrd="2" destOrd="0" presId="urn:microsoft.com/office/officeart/2005/8/layout/orgChart1"/>
    <dgm:cxn modelId="{EC840B9C-28C9-4671-874A-C50B586576B1}" type="presParOf" srcId="{9CEBF9AF-C204-4F4B-9227-CB0B065F323B}" destId="{B5FD549E-F5F4-43D5-8FB4-0822FFFE57C2}" srcOrd="3" destOrd="0" presId="urn:microsoft.com/office/officeart/2005/8/layout/orgChart1"/>
    <dgm:cxn modelId="{7C5EEBF0-134A-4ED8-AE34-C09C6D8D8AC5}" type="presParOf" srcId="{B5FD549E-F5F4-43D5-8FB4-0822FFFE57C2}" destId="{B9317BC9-F7FA-4417-BB06-04F26DF84DBC}" srcOrd="0" destOrd="0" presId="urn:microsoft.com/office/officeart/2005/8/layout/orgChart1"/>
    <dgm:cxn modelId="{8AA3A59E-8D4D-4D48-9B48-3FE11D633D26}" type="presParOf" srcId="{B9317BC9-F7FA-4417-BB06-04F26DF84DBC}" destId="{A16E7A9C-D189-45E4-B29F-50C5BD9B323C}" srcOrd="0" destOrd="0" presId="urn:microsoft.com/office/officeart/2005/8/layout/orgChart1"/>
    <dgm:cxn modelId="{C1BDF16C-22BE-407B-BD70-A0D662DF0682}" type="presParOf" srcId="{B9317BC9-F7FA-4417-BB06-04F26DF84DBC}" destId="{76F0E46D-8434-403B-876F-15CA99B77581}" srcOrd="1" destOrd="0" presId="urn:microsoft.com/office/officeart/2005/8/layout/orgChart1"/>
    <dgm:cxn modelId="{CECBD1AC-DF6F-4E87-B192-224AAADEF97F}" type="presParOf" srcId="{B5FD549E-F5F4-43D5-8FB4-0822FFFE57C2}" destId="{0F735DBE-685A-4945-858E-066531A5D587}" srcOrd="1" destOrd="0" presId="urn:microsoft.com/office/officeart/2005/8/layout/orgChart1"/>
    <dgm:cxn modelId="{ECD869B7-ABF9-4EF2-A607-AFDB3BEBADA3}" type="presParOf" srcId="{0F735DBE-685A-4945-858E-066531A5D587}" destId="{D47CF2D0-3C79-460C-9F67-ADB79A11E1A1}" srcOrd="0" destOrd="0" presId="urn:microsoft.com/office/officeart/2005/8/layout/orgChart1"/>
    <dgm:cxn modelId="{1E860F22-594B-4BFF-B2E0-77634E83D706}" type="presParOf" srcId="{0F735DBE-685A-4945-858E-066531A5D587}" destId="{93660105-1F02-4BAC-9FE8-545553109145}" srcOrd="1" destOrd="0" presId="urn:microsoft.com/office/officeart/2005/8/layout/orgChart1"/>
    <dgm:cxn modelId="{E0F6E83C-96C5-42C9-B2E7-A1416EA1E4A8}" type="presParOf" srcId="{93660105-1F02-4BAC-9FE8-545553109145}" destId="{78708132-E4BD-4BA1-AFF3-488D0A0DD2E9}" srcOrd="0" destOrd="0" presId="urn:microsoft.com/office/officeart/2005/8/layout/orgChart1"/>
    <dgm:cxn modelId="{8ADF789B-AB79-4F1C-BC07-895E4A8021C9}" type="presParOf" srcId="{78708132-E4BD-4BA1-AFF3-488D0A0DD2E9}" destId="{002BEC79-2443-427A-AA2A-68B676AE6BC0}" srcOrd="0" destOrd="0" presId="urn:microsoft.com/office/officeart/2005/8/layout/orgChart1"/>
    <dgm:cxn modelId="{6D0247FD-0D02-4E4D-AECC-E6AC71D28BF6}" type="presParOf" srcId="{78708132-E4BD-4BA1-AFF3-488D0A0DD2E9}" destId="{29E88BD3-19A2-410C-8750-31B47BEC13B7}" srcOrd="1" destOrd="0" presId="urn:microsoft.com/office/officeart/2005/8/layout/orgChart1"/>
    <dgm:cxn modelId="{DD42C327-7ADD-4E99-B833-B143BDF4550D}" type="presParOf" srcId="{93660105-1F02-4BAC-9FE8-545553109145}" destId="{F044ABFC-4B98-4B7E-83F3-3D9C1DC9C651}" srcOrd="1" destOrd="0" presId="urn:microsoft.com/office/officeart/2005/8/layout/orgChart1"/>
    <dgm:cxn modelId="{92522283-4447-4E94-9F1F-9D9E19A26BC8}" type="presParOf" srcId="{F044ABFC-4B98-4B7E-83F3-3D9C1DC9C651}" destId="{3AB7EA17-3110-4B9E-B412-F78742859491}" srcOrd="0" destOrd="0" presId="urn:microsoft.com/office/officeart/2005/8/layout/orgChart1"/>
    <dgm:cxn modelId="{C3C640FC-A96C-4B52-8EDF-20A52475BBDB}" type="presParOf" srcId="{F044ABFC-4B98-4B7E-83F3-3D9C1DC9C651}" destId="{3B57143A-1C62-4EAE-A2AD-59FAE45EDF8C}" srcOrd="1" destOrd="0" presId="urn:microsoft.com/office/officeart/2005/8/layout/orgChart1"/>
    <dgm:cxn modelId="{1A2BF23D-7148-4E69-BBCE-F985602AF14F}" type="presParOf" srcId="{3B57143A-1C62-4EAE-A2AD-59FAE45EDF8C}" destId="{97C6C896-F133-4722-BBBB-79C20F415E13}" srcOrd="0" destOrd="0" presId="urn:microsoft.com/office/officeart/2005/8/layout/orgChart1"/>
    <dgm:cxn modelId="{61E7BF0C-190F-499E-852F-878A7054BD25}" type="presParOf" srcId="{97C6C896-F133-4722-BBBB-79C20F415E13}" destId="{6A3E97EE-F515-4170-A22B-31B9518919FA}" srcOrd="0" destOrd="0" presId="urn:microsoft.com/office/officeart/2005/8/layout/orgChart1"/>
    <dgm:cxn modelId="{C59FE2B4-B038-4534-92C7-AB23AE8D18AF}" type="presParOf" srcId="{97C6C896-F133-4722-BBBB-79C20F415E13}" destId="{4138E240-EA13-4B98-AD4E-F1CC729221C8}" srcOrd="1" destOrd="0" presId="urn:microsoft.com/office/officeart/2005/8/layout/orgChart1"/>
    <dgm:cxn modelId="{B8972015-72E2-4F50-92E0-8493CCCDC38B}" type="presParOf" srcId="{3B57143A-1C62-4EAE-A2AD-59FAE45EDF8C}" destId="{B5FFA804-07E5-4B71-B056-387F82D7C7D5}" srcOrd="1" destOrd="0" presId="urn:microsoft.com/office/officeart/2005/8/layout/orgChart1"/>
    <dgm:cxn modelId="{6C9C23BF-7406-4E0E-A8E6-1F1B8169D6A8}" type="presParOf" srcId="{3B57143A-1C62-4EAE-A2AD-59FAE45EDF8C}" destId="{FFF2E90C-18C5-47CA-92E7-C9BBE1A3C85B}" srcOrd="2" destOrd="0" presId="urn:microsoft.com/office/officeart/2005/8/layout/orgChart1"/>
    <dgm:cxn modelId="{8DFAB80F-FC33-441D-B261-8B8AC36AEB3E}" type="presParOf" srcId="{F044ABFC-4B98-4B7E-83F3-3D9C1DC9C651}" destId="{4702CBD2-43DC-4E87-A8E4-9A56817984E0}" srcOrd="2" destOrd="0" presId="urn:microsoft.com/office/officeart/2005/8/layout/orgChart1"/>
    <dgm:cxn modelId="{EAA3343F-2A25-44BF-B162-1716840412A8}" type="presParOf" srcId="{F044ABFC-4B98-4B7E-83F3-3D9C1DC9C651}" destId="{6914E1E8-6CAE-4B56-B99C-0A64717D1CA9}" srcOrd="3" destOrd="0" presId="urn:microsoft.com/office/officeart/2005/8/layout/orgChart1"/>
    <dgm:cxn modelId="{6D7B48E5-502F-4C2C-B17D-E889385AF1AC}" type="presParOf" srcId="{6914E1E8-6CAE-4B56-B99C-0A64717D1CA9}" destId="{E8DB4CB1-3BA9-47B5-A697-C8C1EFB145EB}" srcOrd="0" destOrd="0" presId="urn:microsoft.com/office/officeart/2005/8/layout/orgChart1"/>
    <dgm:cxn modelId="{0F818007-0D3D-4C31-AE3D-AB0473940AD8}" type="presParOf" srcId="{E8DB4CB1-3BA9-47B5-A697-C8C1EFB145EB}" destId="{5821CD78-AA7C-473C-B6E5-F556B479451F}" srcOrd="0" destOrd="0" presId="urn:microsoft.com/office/officeart/2005/8/layout/orgChart1"/>
    <dgm:cxn modelId="{9E21B4CB-8A0B-48AE-BBDA-6C2C062E6631}" type="presParOf" srcId="{E8DB4CB1-3BA9-47B5-A697-C8C1EFB145EB}" destId="{278BC20C-325F-4C0F-8CBA-7E6AB0DFC32A}" srcOrd="1" destOrd="0" presId="urn:microsoft.com/office/officeart/2005/8/layout/orgChart1"/>
    <dgm:cxn modelId="{CE51B552-CC2D-4E28-BF34-55F59ACB5B7E}" type="presParOf" srcId="{6914E1E8-6CAE-4B56-B99C-0A64717D1CA9}" destId="{F3A9F762-C2EC-4AA5-A708-6EFD9A6DF896}" srcOrd="1" destOrd="0" presId="urn:microsoft.com/office/officeart/2005/8/layout/orgChart1"/>
    <dgm:cxn modelId="{F62BEC60-E694-4778-AC7C-D005CCCFD3F2}" type="presParOf" srcId="{6914E1E8-6CAE-4B56-B99C-0A64717D1CA9}" destId="{14C72598-D371-429A-BFBB-30FBDE4B5116}" srcOrd="2" destOrd="0" presId="urn:microsoft.com/office/officeart/2005/8/layout/orgChart1"/>
    <dgm:cxn modelId="{DC3A493A-7722-4B17-8ECC-BA0284C313C4}" type="presParOf" srcId="{F044ABFC-4B98-4B7E-83F3-3D9C1DC9C651}" destId="{497D649A-A10B-4108-90BD-ED08FA341578}" srcOrd="4" destOrd="0" presId="urn:microsoft.com/office/officeart/2005/8/layout/orgChart1"/>
    <dgm:cxn modelId="{175D0FD9-B73C-4CA5-A020-142B8C2A5121}" type="presParOf" srcId="{F044ABFC-4B98-4B7E-83F3-3D9C1DC9C651}" destId="{3D7C1770-F01E-440E-BAB9-9FAD8A75D058}" srcOrd="5" destOrd="0" presId="urn:microsoft.com/office/officeart/2005/8/layout/orgChart1"/>
    <dgm:cxn modelId="{83F40C28-F105-4478-BD4D-D0C85B900ABD}" type="presParOf" srcId="{3D7C1770-F01E-440E-BAB9-9FAD8A75D058}" destId="{71083051-5033-4C19-9201-E671394165B4}" srcOrd="0" destOrd="0" presId="urn:microsoft.com/office/officeart/2005/8/layout/orgChart1"/>
    <dgm:cxn modelId="{956F9ACD-36AE-47B2-AB22-B439B095D0B4}" type="presParOf" srcId="{71083051-5033-4C19-9201-E671394165B4}" destId="{CFEED99B-6633-4EC2-9AB4-960E16C63552}" srcOrd="0" destOrd="0" presId="urn:microsoft.com/office/officeart/2005/8/layout/orgChart1"/>
    <dgm:cxn modelId="{EC580AEB-582C-4481-B8AA-A229DD9A5A11}" type="presParOf" srcId="{71083051-5033-4C19-9201-E671394165B4}" destId="{6D393852-F6CA-4606-918C-8FE79FB73580}" srcOrd="1" destOrd="0" presId="urn:microsoft.com/office/officeart/2005/8/layout/orgChart1"/>
    <dgm:cxn modelId="{9A489B93-721D-4671-9BD1-8CD57E3FCA9B}" type="presParOf" srcId="{3D7C1770-F01E-440E-BAB9-9FAD8A75D058}" destId="{389D0E6C-9860-4AF9-BBA7-97A9D99929C5}" srcOrd="1" destOrd="0" presId="urn:microsoft.com/office/officeart/2005/8/layout/orgChart1"/>
    <dgm:cxn modelId="{12A8DBD2-2BD3-48A5-A2DB-E2D3E1E177D7}" type="presParOf" srcId="{3D7C1770-F01E-440E-BAB9-9FAD8A75D058}" destId="{7306639C-0F1C-4FD3-B277-D1C5C0186C53}" srcOrd="2" destOrd="0" presId="urn:microsoft.com/office/officeart/2005/8/layout/orgChart1"/>
    <dgm:cxn modelId="{85E27BE4-9AF4-4F79-A9A4-19337C0D8A02}" type="presParOf" srcId="{F044ABFC-4B98-4B7E-83F3-3D9C1DC9C651}" destId="{C056C179-BAA3-4009-90E0-FACDAA813536}" srcOrd="6" destOrd="0" presId="urn:microsoft.com/office/officeart/2005/8/layout/orgChart1"/>
    <dgm:cxn modelId="{B2876677-9868-4C3D-8AEC-460B14E3DBB6}" type="presParOf" srcId="{F044ABFC-4B98-4B7E-83F3-3D9C1DC9C651}" destId="{7E5F2D2E-31CF-4FA9-B048-E7DC3886B947}" srcOrd="7" destOrd="0" presId="urn:microsoft.com/office/officeart/2005/8/layout/orgChart1"/>
    <dgm:cxn modelId="{790C2C83-51D1-4A5D-B55E-EB82E7F7DD62}" type="presParOf" srcId="{7E5F2D2E-31CF-4FA9-B048-E7DC3886B947}" destId="{884E67C5-DC8D-4DE4-805C-2F54D77ED514}" srcOrd="0" destOrd="0" presId="urn:microsoft.com/office/officeart/2005/8/layout/orgChart1"/>
    <dgm:cxn modelId="{D5163A4B-2843-4ADF-8A8D-090430FD920A}" type="presParOf" srcId="{884E67C5-DC8D-4DE4-805C-2F54D77ED514}" destId="{BF340C1B-5037-42BA-A3BA-84E6315A96FF}" srcOrd="0" destOrd="0" presId="urn:microsoft.com/office/officeart/2005/8/layout/orgChart1"/>
    <dgm:cxn modelId="{5506DF9A-CFFA-481A-8F14-EE09711CCB72}" type="presParOf" srcId="{884E67C5-DC8D-4DE4-805C-2F54D77ED514}" destId="{53E5234C-5A21-4506-A79D-0507A05901BA}" srcOrd="1" destOrd="0" presId="urn:microsoft.com/office/officeart/2005/8/layout/orgChart1"/>
    <dgm:cxn modelId="{2E9C1D0A-6E53-4968-B0E0-242081A48ECB}" type="presParOf" srcId="{7E5F2D2E-31CF-4FA9-B048-E7DC3886B947}" destId="{304D7DD4-3351-4B70-B2D2-3AF5CE1C8073}" srcOrd="1" destOrd="0" presId="urn:microsoft.com/office/officeart/2005/8/layout/orgChart1"/>
    <dgm:cxn modelId="{BA55D369-FEBD-4C89-B399-20942215D2A2}" type="presParOf" srcId="{7E5F2D2E-31CF-4FA9-B048-E7DC3886B947}" destId="{8CE70621-5935-44B3-90E9-BEF55BCDAFFE}" srcOrd="2" destOrd="0" presId="urn:microsoft.com/office/officeart/2005/8/layout/orgChart1"/>
    <dgm:cxn modelId="{315FFAC5-F84F-4D9C-92A9-E3DB1ED0AC07}" type="presParOf" srcId="{F044ABFC-4B98-4B7E-83F3-3D9C1DC9C651}" destId="{1AAD6203-A105-4BEF-81D8-A84012205164}" srcOrd="8" destOrd="0" presId="urn:microsoft.com/office/officeart/2005/8/layout/orgChart1"/>
    <dgm:cxn modelId="{61EA6D6C-A1EB-420C-8F06-524FA777D138}" type="presParOf" srcId="{F044ABFC-4B98-4B7E-83F3-3D9C1DC9C651}" destId="{3F8612E8-FC86-4F94-9B30-E1EF98771E44}" srcOrd="9" destOrd="0" presId="urn:microsoft.com/office/officeart/2005/8/layout/orgChart1"/>
    <dgm:cxn modelId="{8A660FFE-F0D2-4CF7-A4C2-98ED86A15B5B}" type="presParOf" srcId="{3F8612E8-FC86-4F94-9B30-E1EF98771E44}" destId="{9AAFF442-F929-49E3-A3F5-BF331E66D632}" srcOrd="0" destOrd="0" presId="urn:microsoft.com/office/officeart/2005/8/layout/orgChart1"/>
    <dgm:cxn modelId="{E59A5E09-391A-4ADB-81B5-03069C001BD3}" type="presParOf" srcId="{9AAFF442-F929-49E3-A3F5-BF331E66D632}" destId="{7A485380-6757-4C80-9DC6-3B9552F60A22}" srcOrd="0" destOrd="0" presId="urn:microsoft.com/office/officeart/2005/8/layout/orgChart1"/>
    <dgm:cxn modelId="{97184480-4C98-4908-9F8A-1C4A5B403C74}" type="presParOf" srcId="{9AAFF442-F929-49E3-A3F5-BF331E66D632}" destId="{1658070C-3437-4D4B-B1A8-9947B67C3335}" srcOrd="1" destOrd="0" presId="urn:microsoft.com/office/officeart/2005/8/layout/orgChart1"/>
    <dgm:cxn modelId="{C33EB0CE-1F82-4E57-A5E8-A5253198962B}" type="presParOf" srcId="{3F8612E8-FC86-4F94-9B30-E1EF98771E44}" destId="{9604F1C6-0C2B-4C2D-807A-8742012B597D}" srcOrd="1" destOrd="0" presId="urn:microsoft.com/office/officeart/2005/8/layout/orgChart1"/>
    <dgm:cxn modelId="{2ACE6901-ECD8-42C6-9474-2DCADF2022E1}" type="presParOf" srcId="{3F8612E8-FC86-4F94-9B30-E1EF98771E44}" destId="{D9C101C5-0AE1-4AAD-9D39-D839BA76BF6E}" srcOrd="2" destOrd="0" presId="urn:microsoft.com/office/officeart/2005/8/layout/orgChart1"/>
    <dgm:cxn modelId="{56F7B966-2283-44B6-9D05-EAAA0B9B991C}" type="presParOf" srcId="{F044ABFC-4B98-4B7E-83F3-3D9C1DC9C651}" destId="{B8BB9310-44FF-4565-A8DD-CC11A23A2A64}" srcOrd="10" destOrd="0" presId="urn:microsoft.com/office/officeart/2005/8/layout/orgChart1"/>
    <dgm:cxn modelId="{8A6BE5F7-24BB-4959-B426-E351536F2B71}" type="presParOf" srcId="{F044ABFC-4B98-4B7E-83F3-3D9C1DC9C651}" destId="{DAE572E5-60AB-48D6-89B6-F5910FF43A07}" srcOrd="11" destOrd="0" presId="urn:microsoft.com/office/officeart/2005/8/layout/orgChart1"/>
    <dgm:cxn modelId="{219AC37A-F3C4-479B-A0F6-56CA1449EF36}" type="presParOf" srcId="{DAE572E5-60AB-48D6-89B6-F5910FF43A07}" destId="{EE7F3EC1-D545-4EF8-9E4E-D59BBFA5D5FE}" srcOrd="0" destOrd="0" presId="urn:microsoft.com/office/officeart/2005/8/layout/orgChart1"/>
    <dgm:cxn modelId="{0AAD11FD-C412-4D2C-8CE8-75814937B68E}" type="presParOf" srcId="{EE7F3EC1-D545-4EF8-9E4E-D59BBFA5D5FE}" destId="{25CF6704-0342-4908-A51D-3954FBDFC3A7}" srcOrd="0" destOrd="0" presId="urn:microsoft.com/office/officeart/2005/8/layout/orgChart1"/>
    <dgm:cxn modelId="{52F16532-E55B-4A76-A15F-4275F1A4ADA9}" type="presParOf" srcId="{EE7F3EC1-D545-4EF8-9E4E-D59BBFA5D5FE}" destId="{85D18CE2-75E0-4D66-AD7C-E1E0C4503389}" srcOrd="1" destOrd="0" presId="urn:microsoft.com/office/officeart/2005/8/layout/orgChart1"/>
    <dgm:cxn modelId="{5732D356-F037-4121-96AA-F8D07D36A403}" type="presParOf" srcId="{DAE572E5-60AB-48D6-89B6-F5910FF43A07}" destId="{917E9B12-F0D6-46B2-A7AD-B8D67FEF7EBB}" srcOrd="1" destOrd="0" presId="urn:microsoft.com/office/officeart/2005/8/layout/orgChart1"/>
    <dgm:cxn modelId="{F79B5968-5E01-4DFE-A38A-1F0664B51216}" type="presParOf" srcId="{DAE572E5-60AB-48D6-89B6-F5910FF43A07}" destId="{14DA052F-D97C-4784-9D23-21CA220D96C2}" srcOrd="2" destOrd="0" presId="urn:microsoft.com/office/officeart/2005/8/layout/orgChart1"/>
    <dgm:cxn modelId="{78D2D249-D4B1-4AFF-A2A7-5FF3CFC1B4E5}" type="presParOf" srcId="{F044ABFC-4B98-4B7E-83F3-3D9C1DC9C651}" destId="{42A37789-AC76-4530-BC7D-C5517456BF6D}" srcOrd="12" destOrd="0" presId="urn:microsoft.com/office/officeart/2005/8/layout/orgChart1"/>
    <dgm:cxn modelId="{75C468DA-A064-4758-A492-6ADC471C0CFB}" type="presParOf" srcId="{F044ABFC-4B98-4B7E-83F3-3D9C1DC9C651}" destId="{ED361596-F4B5-42E5-8E9A-5271859475B8}" srcOrd="13" destOrd="0" presId="urn:microsoft.com/office/officeart/2005/8/layout/orgChart1"/>
    <dgm:cxn modelId="{5EC09A08-13C6-472D-9E6B-579F3D378689}" type="presParOf" srcId="{ED361596-F4B5-42E5-8E9A-5271859475B8}" destId="{2F70BD11-B6BE-449E-9B42-212E9B08E5CE}" srcOrd="0" destOrd="0" presId="urn:microsoft.com/office/officeart/2005/8/layout/orgChart1"/>
    <dgm:cxn modelId="{0037C3F2-53C0-4477-BE3E-8ACBB14EAF6C}" type="presParOf" srcId="{2F70BD11-B6BE-449E-9B42-212E9B08E5CE}" destId="{38C53912-66B9-4818-A0E5-F6213CE91DC4}" srcOrd="0" destOrd="0" presId="urn:microsoft.com/office/officeart/2005/8/layout/orgChart1"/>
    <dgm:cxn modelId="{57CD0457-BB8D-4970-8464-CC0972823F3D}" type="presParOf" srcId="{2F70BD11-B6BE-449E-9B42-212E9B08E5CE}" destId="{6C7FEB9B-47BA-4666-B65E-10A935606357}" srcOrd="1" destOrd="0" presId="urn:microsoft.com/office/officeart/2005/8/layout/orgChart1"/>
    <dgm:cxn modelId="{AE8FF34F-186E-4E13-B345-1B2E3548DAEE}" type="presParOf" srcId="{ED361596-F4B5-42E5-8E9A-5271859475B8}" destId="{A08F384E-7E59-412B-B477-801C30898CE4}" srcOrd="1" destOrd="0" presId="urn:microsoft.com/office/officeart/2005/8/layout/orgChart1"/>
    <dgm:cxn modelId="{167F5279-84EB-4C10-9C3D-4E8E008C688F}" type="presParOf" srcId="{ED361596-F4B5-42E5-8E9A-5271859475B8}" destId="{74A4D799-D2E4-473B-86AA-0D5D4B8AEAAF}" srcOrd="2" destOrd="0" presId="urn:microsoft.com/office/officeart/2005/8/layout/orgChart1"/>
    <dgm:cxn modelId="{43C5DD46-0122-46F5-AC03-98B62B9087C2}" type="presParOf" srcId="{93660105-1F02-4BAC-9FE8-545553109145}" destId="{AE9D21D0-BF7D-4CA3-82D9-3575BCF1E341}" srcOrd="2" destOrd="0" presId="urn:microsoft.com/office/officeart/2005/8/layout/orgChart1"/>
    <dgm:cxn modelId="{BC4563CA-7BB4-4A7B-97EA-A0A3687BD5E4}" type="presParOf" srcId="{B5FD549E-F5F4-43D5-8FB4-0822FFFE57C2}" destId="{9E0455CE-9296-4232-B90F-E8B5EFD6ACAD}" srcOrd="2" destOrd="0" presId="urn:microsoft.com/office/officeart/2005/8/layout/orgChart1"/>
    <dgm:cxn modelId="{D4B3045D-2B07-4A4B-B24F-DA8F129CF3A4}" type="presParOf" srcId="{1C4CBA37-48CF-4DE2-9FB3-1FAED86A6A22}" destId="{030D9148-C823-4D41-97C7-9C241C071C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A37789-AC76-4530-BC7D-C5517456BF6D}">
      <dsp:nvSpPr>
        <dsp:cNvPr id="0" name=""/>
        <dsp:cNvSpPr/>
      </dsp:nvSpPr>
      <dsp:spPr>
        <a:xfrm>
          <a:off x="6290136" y="1465508"/>
          <a:ext cx="590627" cy="3268094"/>
        </a:xfrm>
        <a:custGeom>
          <a:avLst/>
          <a:gdLst/>
          <a:ahLst/>
          <a:cxnLst/>
          <a:rect l="0" t="0" r="0" b="0"/>
          <a:pathLst>
            <a:path>
              <a:moveTo>
                <a:pt x="590627" y="0"/>
              </a:moveTo>
              <a:lnTo>
                <a:pt x="590627" y="3268094"/>
              </a:lnTo>
              <a:lnTo>
                <a:pt x="0" y="32680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B9310-44FF-4565-A8DD-CC11A23A2A64}">
      <dsp:nvSpPr>
        <dsp:cNvPr id="0" name=""/>
        <dsp:cNvSpPr/>
      </dsp:nvSpPr>
      <dsp:spPr>
        <a:xfrm>
          <a:off x="6880763" y="1465508"/>
          <a:ext cx="405912" cy="2576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6390"/>
              </a:lnTo>
              <a:lnTo>
                <a:pt x="405912" y="257639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D6203-A105-4BEF-81D8-A84012205164}">
      <dsp:nvSpPr>
        <dsp:cNvPr id="0" name=""/>
        <dsp:cNvSpPr/>
      </dsp:nvSpPr>
      <dsp:spPr>
        <a:xfrm>
          <a:off x="6378609" y="1465508"/>
          <a:ext cx="502153" cy="2278182"/>
        </a:xfrm>
        <a:custGeom>
          <a:avLst/>
          <a:gdLst/>
          <a:ahLst/>
          <a:cxnLst/>
          <a:rect l="0" t="0" r="0" b="0"/>
          <a:pathLst>
            <a:path>
              <a:moveTo>
                <a:pt x="502153" y="0"/>
              </a:moveTo>
              <a:lnTo>
                <a:pt x="502153" y="2278182"/>
              </a:lnTo>
              <a:lnTo>
                <a:pt x="0" y="227818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6C179-BAA3-4009-90E0-FACDAA813536}">
      <dsp:nvSpPr>
        <dsp:cNvPr id="0" name=""/>
        <dsp:cNvSpPr/>
      </dsp:nvSpPr>
      <dsp:spPr>
        <a:xfrm>
          <a:off x="6880763" y="1465508"/>
          <a:ext cx="405912" cy="1576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257"/>
              </a:lnTo>
              <a:lnTo>
                <a:pt x="405912" y="15762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D649A-A10B-4108-90BD-ED08FA341578}">
      <dsp:nvSpPr>
        <dsp:cNvPr id="0" name=""/>
        <dsp:cNvSpPr/>
      </dsp:nvSpPr>
      <dsp:spPr>
        <a:xfrm>
          <a:off x="6266990" y="1465508"/>
          <a:ext cx="613773" cy="1136521"/>
        </a:xfrm>
        <a:custGeom>
          <a:avLst/>
          <a:gdLst/>
          <a:ahLst/>
          <a:cxnLst/>
          <a:rect l="0" t="0" r="0" b="0"/>
          <a:pathLst>
            <a:path>
              <a:moveTo>
                <a:pt x="613773" y="0"/>
              </a:moveTo>
              <a:lnTo>
                <a:pt x="613773" y="1136521"/>
              </a:lnTo>
              <a:lnTo>
                <a:pt x="0" y="11365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2CBD2-43DC-4E87-A8E4-9A56817984E0}">
      <dsp:nvSpPr>
        <dsp:cNvPr id="0" name=""/>
        <dsp:cNvSpPr/>
      </dsp:nvSpPr>
      <dsp:spPr>
        <a:xfrm>
          <a:off x="6880763" y="1465508"/>
          <a:ext cx="334474" cy="576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123"/>
              </a:lnTo>
              <a:lnTo>
                <a:pt x="334474" y="5761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7EA17-3110-4B9E-B412-F78742859491}">
      <dsp:nvSpPr>
        <dsp:cNvPr id="0" name=""/>
        <dsp:cNvSpPr/>
      </dsp:nvSpPr>
      <dsp:spPr>
        <a:xfrm>
          <a:off x="6305568" y="1465508"/>
          <a:ext cx="575195" cy="353711"/>
        </a:xfrm>
        <a:custGeom>
          <a:avLst/>
          <a:gdLst/>
          <a:ahLst/>
          <a:cxnLst/>
          <a:rect l="0" t="0" r="0" b="0"/>
          <a:pathLst>
            <a:path>
              <a:moveTo>
                <a:pt x="575195" y="0"/>
              </a:moveTo>
              <a:lnTo>
                <a:pt x="575195" y="353711"/>
              </a:lnTo>
              <a:lnTo>
                <a:pt x="0" y="3537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CF2D0-3C79-460C-9F67-ADB79A11E1A1}">
      <dsp:nvSpPr>
        <dsp:cNvPr id="0" name=""/>
        <dsp:cNvSpPr/>
      </dsp:nvSpPr>
      <dsp:spPr>
        <a:xfrm>
          <a:off x="7055962" y="732603"/>
          <a:ext cx="174832" cy="364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030"/>
              </a:lnTo>
              <a:lnTo>
                <a:pt x="174832" y="316030"/>
              </a:lnTo>
              <a:lnTo>
                <a:pt x="174832" y="36441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BD2AF-5614-494B-A17B-2FE460E28649}">
      <dsp:nvSpPr>
        <dsp:cNvPr id="0" name=""/>
        <dsp:cNvSpPr/>
      </dsp:nvSpPr>
      <dsp:spPr>
        <a:xfrm>
          <a:off x="4473883" y="220486"/>
          <a:ext cx="2582078" cy="568537"/>
        </a:xfrm>
        <a:custGeom>
          <a:avLst/>
          <a:gdLst/>
          <a:ahLst/>
          <a:cxnLst/>
          <a:rect l="0" t="0" r="0" b="0"/>
          <a:pathLst>
            <a:path>
              <a:moveTo>
                <a:pt x="0" y="568537"/>
              </a:moveTo>
              <a:lnTo>
                <a:pt x="2582078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64C7A-281D-42AE-964C-5614A5934433}">
      <dsp:nvSpPr>
        <dsp:cNvPr id="0" name=""/>
        <dsp:cNvSpPr/>
      </dsp:nvSpPr>
      <dsp:spPr>
        <a:xfrm>
          <a:off x="1444911" y="1367339"/>
          <a:ext cx="658273" cy="2983836"/>
        </a:xfrm>
        <a:custGeom>
          <a:avLst/>
          <a:gdLst/>
          <a:ahLst/>
          <a:cxnLst/>
          <a:rect l="0" t="0" r="0" b="0"/>
          <a:pathLst>
            <a:path>
              <a:moveTo>
                <a:pt x="658273" y="0"/>
              </a:moveTo>
              <a:lnTo>
                <a:pt x="658273" y="2983836"/>
              </a:lnTo>
              <a:lnTo>
                <a:pt x="0" y="298383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1A2DC-D7A6-4965-84F8-AD787C9AD0B7}">
      <dsp:nvSpPr>
        <dsp:cNvPr id="0" name=""/>
        <dsp:cNvSpPr/>
      </dsp:nvSpPr>
      <dsp:spPr>
        <a:xfrm>
          <a:off x="1438681" y="1367339"/>
          <a:ext cx="664503" cy="1870398"/>
        </a:xfrm>
        <a:custGeom>
          <a:avLst/>
          <a:gdLst/>
          <a:ahLst/>
          <a:cxnLst/>
          <a:rect l="0" t="0" r="0" b="0"/>
          <a:pathLst>
            <a:path>
              <a:moveTo>
                <a:pt x="664503" y="0"/>
              </a:moveTo>
              <a:lnTo>
                <a:pt x="664503" y="1870398"/>
              </a:lnTo>
              <a:lnTo>
                <a:pt x="0" y="187039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E7C5E-03B1-4350-9007-543D98767BEB}">
      <dsp:nvSpPr>
        <dsp:cNvPr id="0" name=""/>
        <dsp:cNvSpPr/>
      </dsp:nvSpPr>
      <dsp:spPr>
        <a:xfrm>
          <a:off x="3213557" y="2738385"/>
          <a:ext cx="226113" cy="1906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6602"/>
              </a:lnTo>
              <a:lnTo>
                <a:pt x="226113" y="19066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E5B19-4FBF-41A4-A3DF-6BE74BBFB7BD}">
      <dsp:nvSpPr>
        <dsp:cNvPr id="0" name=""/>
        <dsp:cNvSpPr/>
      </dsp:nvSpPr>
      <dsp:spPr>
        <a:xfrm>
          <a:off x="3213557" y="2738385"/>
          <a:ext cx="295842" cy="1195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5366"/>
              </a:lnTo>
              <a:lnTo>
                <a:pt x="295842" y="11953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C6B3D-0959-45AF-AFEA-03AE1C4C76C8}">
      <dsp:nvSpPr>
        <dsp:cNvPr id="0" name=""/>
        <dsp:cNvSpPr/>
      </dsp:nvSpPr>
      <dsp:spPr>
        <a:xfrm>
          <a:off x="3213557" y="2738385"/>
          <a:ext cx="295842" cy="419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051"/>
              </a:lnTo>
              <a:lnTo>
                <a:pt x="295842" y="41905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98E54-8074-4569-941F-AF6D1A6A1E42}">
      <dsp:nvSpPr>
        <dsp:cNvPr id="0" name=""/>
        <dsp:cNvSpPr/>
      </dsp:nvSpPr>
      <dsp:spPr>
        <a:xfrm>
          <a:off x="2103184" y="1367339"/>
          <a:ext cx="151121" cy="1152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2985"/>
              </a:lnTo>
              <a:lnTo>
                <a:pt x="151121" y="11529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610AA-6847-4937-9CCF-2CE859098CA0}">
      <dsp:nvSpPr>
        <dsp:cNvPr id="0" name=""/>
        <dsp:cNvSpPr/>
      </dsp:nvSpPr>
      <dsp:spPr>
        <a:xfrm>
          <a:off x="1376454" y="1367339"/>
          <a:ext cx="726729" cy="618066"/>
        </a:xfrm>
        <a:custGeom>
          <a:avLst/>
          <a:gdLst/>
          <a:ahLst/>
          <a:cxnLst/>
          <a:rect l="0" t="0" r="0" b="0"/>
          <a:pathLst>
            <a:path>
              <a:moveTo>
                <a:pt x="726729" y="0"/>
              </a:moveTo>
              <a:lnTo>
                <a:pt x="726729" y="618066"/>
              </a:lnTo>
              <a:lnTo>
                <a:pt x="0" y="6180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ABBAB-A81E-4E41-93D0-1F257EBBAD2C}">
      <dsp:nvSpPr>
        <dsp:cNvPr id="0" name=""/>
        <dsp:cNvSpPr/>
      </dsp:nvSpPr>
      <dsp:spPr>
        <a:xfrm>
          <a:off x="2103184" y="1367339"/>
          <a:ext cx="391857" cy="300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845"/>
              </a:lnTo>
              <a:lnTo>
                <a:pt x="391857" y="30084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91F89-3D78-4789-9BAD-1A5B330D2404}">
      <dsp:nvSpPr>
        <dsp:cNvPr id="0" name=""/>
        <dsp:cNvSpPr/>
      </dsp:nvSpPr>
      <dsp:spPr>
        <a:xfrm>
          <a:off x="1653171" y="812943"/>
          <a:ext cx="91440" cy="218884"/>
        </a:xfrm>
        <a:custGeom>
          <a:avLst/>
          <a:gdLst/>
          <a:ahLst/>
          <a:cxnLst/>
          <a:rect l="0" t="0" r="0" b="0"/>
          <a:pathLst>
            <a:path>
              <a:moveTo>
                <a:pt x="59474" y="0"/>
              </a:moveTo>
              <a:lnTo>
                <a:pt x="59474" y="170500"/>
              </a:lnTo>
              <a:lnTo>
                <a:pt x="45720" y="170500"/>
              </a:lnTo>
              <a:lnTo>
                <a:pt x="45720" y="21888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BD9AAA-AB55-4CF6-AEC4-6A2D555BAE42}">
      <dsp:nvSpPr>
        <dsp:cNvPr id="0" name=""/>
        <dsp:cNvSpPr/>
      </dsp:nvSpPr>
      <dsp:spPr>
        <a:xfrm>
          <a:off x="1712646" y="220486"/>
          <a:ext cx="2761237" cy="568537"/>
        </a:xfrm>
        <a:custGeom>
          <a:avLst/>
          <a:gdLst/>
          <a:ahLst/>
          <a:cxnLst/>
          <a:rect l="0" t="0" r="0" b="0"/>
          <a:pathLst>
            <a:path>
              <a:moveTo>
                <a:pt x="2761237" y="568537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37E9B-005B-4838-A075-27F6F7610A6E}">
      <dsp:nvSpPr>
        <dsp:cNvPr id="0" name=""/>
        <dsp:cNvSpPr/>
      </dsp:nvSpPr>
      <dsp:spPr>
        <a:xfrm>
          <a:off x="3897236" y="1307"/>
          <a:ext cx="1153294" cy="7877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charset="0"/>
            </a:rPr>
            <a:t>Строение</a:t>
          </a:r>
        </a:p>
      </dsp:txBody>
      <dsp:txXfrm>
        <a:off x="3897236" y="1307"/>
        <a:ext cx="1153294" cy="787716"/>
      </dsp:txXfrm>
    </dsp:sp>
    <dsp:sp modelId="{A829B77A-C1A3-46E7-A579-7C6418B780F9}">
      <dsp:nvSpPr>
        <dsp:cNvPr id="0" name=""/>
        <dsp:cNvSpPr/>
      </dsp:nvSpPr>
      <dsp:spPr>
        <a:xfrm>
          <a:off x="1161838" y="220486"/>
          <a:ext cx="1101616" cy="5924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dirty="0" smtClean="0">
              <a:ln/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charset="0"/>
            </a:rPr>
            <a:t>внешнее</a:t>
          </a:r>
        </a:p>
      </dsp:txBody>
      <dsp:txXfrm>
        <a:off x="1161838" y="220486"/>
        <a:ext cx="1101616" cy="592457"/>
      </dsp:txXfrm>
    </dsp:sp>
    <dsp:sp modelId="{D14D8414-9271-4658-8650-BA6C96D4C83B}">
      <dsp:nvSpPr>
        <dsp:cNvPr id="0" name=""/>
        <dsp:cNvSpPr/>
      </dsp:nvSpPr>
      <dsp:spPr>
        <a:xfrm>
          <a:off x="1193525" y="1031828"/>
          <a:ext cx="1010732" cy="335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части тела</a:t>
          </a:r>
          <a:endParaRPr kumimoji="0" lang="ru-RU" sz="14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1193525" y="1031828"/>
        <a:ext cx="1010732" cy="335510"/>
      </dsp:txXfrm>
    </dsp:sp>
    <dsp:sp modelId="{6F1B7E57-EE3B-478E-BC21-7DA0050205C9}">
      <dsp:nvSpPr>
        <dsp:cNvPr id="0" name=""/>
        <dsp:cNvSpPr/>
      </dsp:nvSpPr>
      <dsp:spPr>
        <a:xfrm>
          <a:off x="2495041" y="1485976"/>
          <a:ext cx="635903" cy="3644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" charset="0"/>
            </a:rPr>
            <a:t>голова</a:t>
          </a:r>
        </a:p>
      </dsp:txBody>
      <dsp:txXfrm>
        <a:off x="2495041" y="1485976"/>
        <a:ext cx="635903" cy="364416"/>
      </dsp:txXfrm>
    </dsp:sp>
    <dsp:sp modelId="{F7D24F88-9A3A-45EB-83BE-7DC1303608EC}">
      <dsp:nvSpPr>
        <dsp:cNvPr id="0" name=""/>
        <dsp:cNvSpPr/>
      </dsp:nvSpPr>
      <dsp:spPr>
        <a:xfrm>
          <a:off x="662159" y="1744446"/>
          <a:ext cx="714295" cy="4819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шея</a:t>
          </a:r>
          <a:endParaRPr kumimoji="0" lang="ru-RU" sz="14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662159" y="1744446"/>
        <a:ext cx="714295" cy="481918"/>
      </dsp:txXfrm>
    </dsp:sp>
    <dsp:sp modelId="{9B406AFD-7A16-4F05-976C-3796B20421A6}">
      <dsp:nvSpPr>
        <dsp:cNvPr id="0" name=""/>
        <dsp:cNvSpPr/>
      </dsp:nvSpPr>
      <dsp:spPr>
        <a:xfrm>
          <a:off x="2254306" y="2302265"/>
          <a:ext cx="1065834" cy="4361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туловище</a:t>
          </a:r>
          <a:endParaRPr kumimoji="0" lang="ru-RU" sz="14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2254306" y="2302265"/>
        <a:ext cx="1065834" cy="436119"/>
      </dsp:txXfrm>
    </dsp:sp>
    <dsp:sp modelId="{8B62E1BF-405C-42BD-A7D5-7577EEBB8AC3}">
      <dsp:nvSpPr>
        <dsp:cNvPr id="0" name=""/>
        <dsp:cNvSpPr/>
      </dsp:nvSpPr>
      <dsp:spPr>
        <a:xfrm>
          <a:off x="3509399" y="2999541"/>
          <a:ext cx="605131" cy="3157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грудь</a:t>
          </a:r>
          <a:endParaRPr kumimoji="0" lang="ru-RU" sz="14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3509399" y="2999541"/>
        <a:ext cx="605131" cy="315790"/>
      </dsp:txXfrm>
    </dsp:sp>
    <dsp:sp modelId="{1CC1BDD4-5D1D-4ECB-97EF-2BE54DF10DFD}">
      <dsp:nvSpPr>
        <dsp:cNvPr id="0" name=""/>
        <dsp:cNvSpPr/>
      </dsp:nvSpPr>
      <dsp:spPr>
        <a:xfrm>
          <a:off x="3509399" y="3766544"/>
          <a:ext cx="580681" cy="3344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живот</a:t>
          </a:r>
          <a:endParaRPr kumimoji="0" lang="ru-RU" sz="14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3509399" y="3766544"/>
        <a:ext cx="580681" cy="334414"/>
      </dsp:txXfrm>
    </dsp:sp>
    <dsp:sp modelId="{6DE53A23-0559-42DC-A42E-74AEB43837E7}">
      <dsp:nvSpPr>
        <dsp:cNvPr id="0" name=""/>
        <dsp:cNvSpPr/>
      </dsp:nvSpPr>
      <dsp:spPr>
        <a:xfrm>
          <a:off x="3439671" y="4463820"/>
          <a:ext cx="658400" cy="3623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спина</a:t>
          </a:r>
          <a:endParaRPr kumimoji="0" lang="ru-RU" sz="14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3439671" y="4463820"/>
        <a:ext cx="658400" cy="362333"/>
      </dsp:txXfrm>
    </dsp:sp>
    <dsp:sp modelId="{CAE62649-08FB-49C7-92B4-A5C692B9C1A0}">
      <dsp:nvSpPr>
        <dsp:cNvPr id="0" name=""/>
        <dsp:cNvSpPr/>
      </dsp:nvSpPr>
      <dsp:spPr>
        <a:xfrm>
          <a:off x="731887" y="2999541"/>
          <a:ext cx="706793" cy="4763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руки</a:t>
          </a:r>
          <a:endParaRPr kumimoji="0" lang="ru-RU" sz="14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731887" y="2999541"/>
        <a:ext cx="706793" cy="476393"/>
      </dsp:txXfrm>
    </dsp:sp>
    <dsp:sp modelId="{A726C1F1-5791-4929-8645-568EEED10770}">
      <dsp:nvSpPr>
        <dsp:cNvPr id="0" name=""/>
        <dsp:cNvSpPr/>
      </dsp:nvSpPr>
      <dsp:spPr>
        <a:xfrm>
          <a:off x="801615" y="4115181"/>
          <a:ext cx="643295" cy="4719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ноги</a:t>
          </a:r>
          <a:endParaRPr kumimoji="0" lang="ru-RU" sz="14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801615" y="4115181"/>
        <a:ext cx="643295" cy="471988"/>
      </dsp:txXfrm>
    </dsp:sp>
    <dsp:sp modelId="{A16E7A9C-D189-45E4-B29F-50C5BD9B323C}">
      <dsp:nvSpPr>
        <dsp:cNvPr id="0" name=""/>
        <dsp:cNvSpPr/>
      </dsp:nvSpPr>
      <dsp:spPr>
        <a:xfrm>
          <a:off x="6387701" y="220486"/>
          <a:ext cx="1336522" cy="5121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dirty="0" smtClean="0">
              <a:ln/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charset="0"/>
            </a:rPr>
            <a:t>внутреннее</a:t>
          </a:r>
        </a:p>
      </dsp:txBody>
      <dsp:txXfrm>
        <a:off x="6387701" y="220486"/>
        <a:ext cx="1336522" cy="512116"/>
      </dsp:txXfrm>
    </dsp:sp>
    <dsp:sp modelId="{002BEC79-2443-427A-AA2A-68B676AE6BC0}">
      <dsp:nvSpPr>
        <dsp:cNvPr id="0" name=""/>
        <dsp:cNvSpPr/>
      </dsp:nvSpPr>
      <dsp:spPr>
        <a:xfrm>
          <a:off x="6793255" y="1097017"/>
          <a:ext cx="875077" cy="368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органы</a:t>
          </a:r>
          <a:endParaRPr kumimoji="0" lang="ru-RU" sz="14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6793255" y="1097017"/>
        <a:ext cx="875077" cy="368490"/>
      </dsp:txXfrm>
    </dsp:sp>
    <dsp:sp modelId="{6A3E97EE-F515-4170-A22B-31B9518919FA}">
      <dsp:nvSpPr>
        <dsp:cNvPr id="0" name=""/>
        <dsp:cNvSpPr/>
      </dsp:nvSpPr>
      <dsp:spPr>
        <a:xfrm>
          <a:off x="5461567" y="1649392"/>
          <a:ext cx="844001" cy="3396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мозг</a:t>
          </a:r>
          <a:endParaRPr kumimoji="0" lang="ru-RU" sz="14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5461567" y="1649392"/>
        <a:ext cx="844001" cy="339653"/>
      </dsp:txXfrm>
    </dsp:sp>
    <dsp:sp modelId="{5821CD78-AA7C-473C-B6E5-F556B479451F}">
      <dsp:nvSpPr>
        <dsp:cNvPr id="0" name=""/>
        <dsp:cNvSpPr/>
      </dsp:nvSpPr>
      <dsp:spPr>
        <a:xfrm>
          <a:off x="7215238" y="1857388"/>
          <a:ext cx="871990" cy="3684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лёгкие</a:t>
          </a:r>
          <a:endParaRPr kumimoji="0" lang="ru-RU" sz="14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7215238" y="1857388"/>
        <a:ext cx="871990" cy="368485"/>
      </dsp:txXfrm>
    </dsp:sp>
    <dsp:sp modelId="{CFEED99B-6633-4EC2-9AB4-960E16C63552}">
      <dsp:nvSpPr>
        <dsp:cNvPr id="0" name=""/>
        <dsp:cNvSpPr/>
      </dsp:nvSpPr>
      <dsp:spPr>
        <a:xfrm>
          <a:off x="5484948" y="2371993"/>
          <a:ext cx="782042" cy="4600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сердце</a:t>
          </a:r>
          <a:endParaRPr kumimoji="0" lang="ru-RU" sz="14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5484948" y="2371993"/>
        <a:ext cx="782042" cy="460071"/>
      </dsp:txXfrm>
    </dsp:sp>
    <dsp:sp modelId="{BF340C1B-5037-42BA-A3BA-84E6315A96FF}">
      <dsp:nvSpPr>
        <dsp:cNvPr id="0" name=""/>
        <dsp:cNvSpPr/>
      </dsp:nvSpPr>
      <dsp:spPr>
        <a:xfrm>
          <a:off x="7286675" y="2857520"/>
          <a:ext cx="875077" cy="3684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желудок</a:t>
          </a:r>
          <a:endParaRPr kumimoji="0" lang="ru-RU" sz="14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7286675" y="2857520"/>
        <a:ext cx="875077" cy="368490"/>
      </dsp:txXfrm>
    </dsp:sp>
    <dsp:sp modelId="{7A485380-6757-4C80-9DC6-3B9552F60A22}">
      <dsp:nvSpPr>
        <dsp:cNvPr id="0" name=""/>
        <dsp:cNvSpPr/>
      </dsp:nvSpPr>
      <dsp:spPr>
        <a:xfrm>
          <a:off x="5461567" y="3513655"/>
          <a:ext cx="917042" cy="4600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кишечник</a:t>
          </a:r>
          <a:endParaRPr kumimoji="0" lang="ru-RU" sz="14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5461567" y="3513655"/>
        <a:ext cx="917042" cy="460069"/>
      </dsp:txXfrm>
    </dsp:sp>
    <dsp:sp modelId="{25CF6704-0342-4908-A51D-3954FBDFC3A7}">
      <dsp:nvSpPr>
        <dsp:cNvPr id="0" name=""/>
        <dsp:cNvSpPr/>
      </dsp:nvSpPr>
      <dsp:spPr>
        <a:xfrm>
          <a:off x="7286675" y="3857652"/>
          <a:ext cx="782042" cy="3684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печень</a:t>
          </a:r>
          <a:endParaRPr kumimoji="0" lang="ru-RU" sz="14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7286675" y="3857652"/>
        <a:ext cx="782042" cy="368492"/>
      </dsp:txXfrm>
    </dsp:sp>
    <dsp:sp modelId="{38C53912-66B9-4818-A0E5-F6213CE91DC4}">
      <dsp:nvSpPr>
        <dsp:cNvPr id="0" name=""/>
        <dsp:cNvSpPr/>
      </dsp:nvSpPr>
      <dsp:spPr>
        <a:xfrm>
          <a:off x="5553141" y="4549356"/>
          <a:ext cx="736994" cy="3684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почки</a:t>
          </a:r>
          <a:endParaRPr kumimoji="0" lang="ru-RU" sz="14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5553141" y="4549356"/>
        <a:ext cx="736994" cy="368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gif"/><Relationship Id="rId12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1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atang" pitchFamily="18" charset="-127"/>
                <a:ea typeface="Batang" pitchFamily="18" charset="-127"/>
              </a:rPr>
              <a:t>ОРГАНИЗМ ЧЕЛОВЕКА</a:t>
            </a:r>
            <a:endParaRPr lang="ru-RU" sz="5400" b="1" dirty="0">
              <a:solidFill>
                <a:schemeClr val="accent5">
                  <a:lumMod val="20000"/>
                  <a:lumOff val="8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714884"/>
            <a:ext cx="5357850" cy="17526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ОКРУЖАЮЩИЙ МИР, 3 КЛАСС</a:t>
            </a:r>
          </a:p>
          <a:p>
            <a:pPr algn="l"/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УМК «ГАРМОНИЯ»</a:t>
            </a:r>
          </a:p>
          <a:p>
            <a:pPr algn="l"/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МАРЧЕНКО </a:t>
            </a:r>
            <a:r>
              <a:rPr lang="ru-RU" sz="2400" b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Е.В</a:t>
            </a:r>
            <a:r>
              <a:rPr lang="ru-RU" sz="2400" b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., МБОУ СОШ №3</a:t>
            </a:r>
            <a:endParaRPr lang="ru-RU" sz="24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l"/>
            <a:endParaRPr lang="ru-RU" sz="2400" b="1" dirty="0"/>
          </a:p>
        </p:txBody>
      </p:sp>
      <p:pic>
        <p:nvPicPr>
          <p:cNvPr id="4" name="Рисунок 3" descr="89b0fbdd46c341be601ae01822405d0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785794"/>
            <a:ext cx="1571636" cy="162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ал\Desktop\СКАНИРОВАНИЕ\ОТДЕЛЫ ГОЛОВНОГО МОЗ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7686490" cy="5599115"/>
          </a:xfrm>
          <a:prstGeom prst="snip2DiagRect">
            <a:avLst>
              <a:gd name="adj1" fmla="val 3958"/>
              <a:gd name="adj2" fmla="val 5038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8992" y="857232"/>
            <a:ext cx="5572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ОРГАНИЗМ ЧЕЛОВЕКА СОСТОИТ ИЗ РАЗЛИЧНЫХ КЛЕТОК. </a:t>
            </a:r>
            <a:endParaRPr lang="ru-RU" sz="2800" dirty="0"/>
          </a:p>
        </p:txBody>
      </p:sp>
      <p:pic>
        <p:nvPicPr>
          <p:cNvPr id="3074" name="Picture 2" descr="C:\Users\кал\Desktop\СКАНИРОВАНИЕ\Scan10001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500306"/>
            <a:ext cx="1785950" cy="20048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кал\Desktop\СКАНИРОВАНИЕ\Scan10001 - копия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714356"/>
            <a:ext cx="2396716" cy="15414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кал\Desktop\СКАНИРОВАНИЕ\Scan10001 - копия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786322"/>
            <a:ext cx="2295493" cy="15192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кал\Desktop\СКАНИРОВАНИЕ\Scan10001 - копия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2643182"/>
            <a:ext cx="1901825" cy="19113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C:\Users\кал\Desktop\СКАНИРОВАНИЕ\Scan10001 - копия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2714620"/>
            <a:ext cx="2133600" cy="1689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9" name="Picture 7" descr="C:\Users\кал\Desktop\СКАНИРОВАНИЕ\Scan10001 - копия (7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4643446"/>
            <a:ext cx="1785950" cy="1687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 descr="C:\Users\кал\Desktop\СКАНИРОВАНИЕ\Scan10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4714884"/>
            <a:ext cx="2009592" cy="16446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500042"/>
            <a:ext cx="8858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ГРУППЫ КЛЕТОК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КОТОРЫЕ ИМЕЮТ</a:t>
            </a:r>
          </a:p>
          <a:p>
            <a:pPr algn="ctr"/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ОДИНАКОВОЕ СТРОЕНИЕ  И ВЫПОЛНЯЮТ ОДИНАКОВУЮ РАБОТУ  </a:t>
            </a:r>
            <a:r>
              <a:rPr lang="ru-RU" sz="2800" b="1" i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ОБРАЗУЮТ  ТКАНИ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:</a:t>
            </a:r>
          </a:p>
          <a:p>
            <a:pPr algn="ctr"/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КОСТНУЮ, МЫШЕЧНУ, НЕРВНУЮ И ДР.</a:t>
            </a:r>
            <a:endParaRPr lang="ru-RU" sz="2800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071934" y="3500438"/>
            <a:ext cx="3810000" cy="2609850"/>
            <a:chOff x="2571736" y="2786058"/>
            <a:chExt cx="3810000" cy="2609850"/>
          </a:xfrm>
        </p:grpSpPr>
        <p:pic>
          <p:nvPicPr>
            <p:cNvPr id="2050" name="Picture 2" descr="C:\Users\кал\Pictures\картинки\Sample Pictures\анатомия\6125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71736" y="2786058"/>
              <a:ext cx="3810000" cy="260985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3">
                  <a:lumMod val="60000"/>
                  <a:lumOff val="40000"/>
                </a:schemeClr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Скругленная прямоугольная выноска 5"/>
            <p:cNvSpPr/>
            <p:nvPr/>
          </p:nvSpPr>
          <p:spPr>
            <a:xfrm>
              <a:off x="4643438" y="4429132"/>
              <a:ext cx="1643074" cy="857256"/>
            </a:xfrm>
            <a:prstGeom prst="wedgeRoundRectCallout">
              <a:avLst>
                <a:gd name="adj1" fmla="val -71626"/>
                <a:gd name="adj2" fmla="val -143289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002060"/>
                  </a:solidFill>
                </a:rPr>
                <a:t>МЫШЕЧНАЯ ТКАНЬ</a:t>
              </a:r>
              <a:endParaRPr lang="ru-RU" b="1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8" name="Picture 6" descr="C:\Users\кал\Desktop\СКАНИРОВАНИЕ\Scan10001 - копия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928934"/>
            <a:ext cx="2133600" cy="1689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71481"/>
            <a:ext cx="78581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 настоящее время на земном шаре обитает огромное количество живых существ — от самых маленьких, едва заметных, до очень больших.</a:t>
            </a:r>
          </a:p>
          <a:p>
            <a:pPr algn="ctr"/>
            <a:endParaRPr lang="ru-RU" sz="3200" b="1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122" name="Picture 2" descr="C:\Users\кал\Pictures\картинки\Анимация\бабочки\94953264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429000"/>
            <a:ext cx="1074256" cy="714380"/>
          </a:xfrm>
          <a:prstGeom prst="rect">
            <a:avLst/>
          </a:prstGeom>
          <a:noFill/>
        </p:spPr>
      </p:pic>
      <p:pic>
        <p:nvPicPr>
          <p:cNvPr id="5123" name="Picture 3" descr="C:\Users\кал\Pictures\картинки\Анимация\слоны\elephant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786322"/>
            <a:ext cx="1847857" cy="1515658"/>
          </a:xfrm>
          <a:prstGeom prst="rect">
            <a:avLst/>
          </a:prstGeom>
          <a:noFill/>
        </p:spPr>
      </p:pic>
      <p:pic>
        <p:nvPicPr>
          <p:cNvPr id="5124" name="Picture 4" descr="C:\Users\кал\Pictures\картинки\Анимация\тигры\tiger0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429132"/>
            <a:ext cx="1857388" cy="1797472"/>
          </a:xfrm>
          <a:prstGeom prst="rect">
            <a:avLst/>
          </a:prstGeom>
          <a:noFill/>
        </p:spPr>
      </p:pic>
      <p:pic>
        <p:nvPicPr>
          <p:cNvPr id="5125" name="Picture 5" descr="C:\Users\кал\Pictures\картинки\Анимация\собаки\tn_1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5857892"/>
            <a:ext cx="914400" cy="419100"/>
          </a:xfrm>
          <a:prstGeom prst="rect">
            <a:avLst/>
          </a:prstGeom>
          <a:noFill/>
        </p:spPr>
      </p:pic>
      <p:pic>
        <p:nvPicPr>
          <p:cNvPr id="5127" name="Picture 7" descr="C:\Users\кал\Pictures\картинки\Анимация\ёжики\8ьл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5786454"/>
            <a:ext cx="714375" cy="647700"/>
          </a:xfrm>
          <a:prstGeom prst="rect">
            <a:avLst/>
          </a:prstGeom>
          <a:noFill/>
        </p:spPr>
      </p:pic>
      <p:pic>
        <p:nvPicPr>
          <p:cNvPr id="5128" name="Picture 8" descr="C:\Users\кал\Pictures\Урок\3491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3929066"/>
            <a:ext cx="1724025" cy="1028700"/>
          </a:xfrm>
          <a:prstGeom prst="rect">
            <a:avLst/>
          </a:prstGeom>
          <a:noFill/>
        </p:spPr>
      </p:pic>
      <p:pic>
        <p:nvPicPr>
          <p:cNvPr id="5129" name="Picture 9" descr="C:\Users\кал\Pictures\Урок\7319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3500438"/>
            <a:ext cx="373061" cy="373061"/>
          </a:xfrm>
          <a:prstGeom prst="rect">
            <a:avLst/>
          </a:prstGeom>
          <a:noFill/>
        </p:spPr>
      </p:pic>
      <p:pic>
        <p:nvPicPr>
          <p:cNvPr id="5130" name="Picture 10" descr="C:\Users\кал\Pictures\Урок\3260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3714752"/>
            <a:ext cx="997121" cy="887848"/>
          </a:xfrm>
          <a:prstGeom prst="rect">
            <a:avLst/>
          </a:prstGeom>
          <a:noFill/>
        </p:spPr>
      </p:pic>
      <p:pic>
        <p:nvPicPr>
          <p:cNvPr id="5131" name="Picture 11" descr="C:\Users\кал\Pictures\Урок\57928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596" y="5072074"/>
            <a:ext cx="1163292" cy="822327"/>
          </a:xfrm>
          <a:prstGeom prst="rect">
            <a:avLst/>
          </a:prstGeom>
          <a:noFill/>
        </p:spPr>
      </p:pic>
      <p:pic>
        <p:nvPicPr>
          <p:cNvPr id="5133" name="Picture 13" descr="C:\Users\кал\Pictures\картинки\Анимация\птички\Photo%20212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2500306"/>
            <a:ext cx="1428750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571480"/>
            <a:ext cx="77152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tang" pitchFamily="18" charset="-127"/>
                <a:ea typeface="Batang" pitchFamily="18" charset="-127"/>
              </a:rPr>
              <a:t>Наиболее сложным созданием природы является человек. Нет ни одного живого организма на Земле, который в целом был бы более совершенным. </a:t>
            </a:r>
          </a:p>
        </p:txBody>
      </p:sp>
      <p:pic>
        <p:nvPicPr>
          <p:cNvPr id="6149" name="Picture 5" descr="C:\Users\кал\Pictures\картинки\Анимация\девочки\mensen_jm_drinken_uit_1_gla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714620"/>
            <a:ext cx="2195520" cy="3516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285860"/>
            <a:ext cx="65351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АНАТОМИЯ</a:t>
            </a:r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- НАУКА, КОТОРАЯ ИЗУЧАЕТ </a:t>
            </a:r>
          </a:p>
          <a:p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               СТРОЕНИЕ ТЕЛА ЧЕЛОВЕКА.</a:t>
            </a:r>
            <a:endParaRPr lang="ru-RU" sz="28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58" y="2428868"/>
            <a:ext cx="7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ФИЗИОЛОГИЯ</a:t>
            </a: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НАУКА, КОТОРАЯ ИЗУЧАЕТ       </a:t>
            </a:r>
          </a:p>
          <a:p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                РАБОТУ ОРГАНИЗМА ЧЕЛОВЕКА.</a:t>
            </a:r>
            <a:endParaRPr lang="ru-RU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429000"/>
            <a:ext cx="796577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МЕДИЦИНА</a:t>
            </a:r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- НАУКА , КОТОРАЯ ИССЛЕДУЕТ</a:t>
            </a:r>
          </a:p>
          <a:p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                     ПРИЧИНЫ ЗАБОЛЕВАНИЙ ЧЕЛОВЕКА</a:t>
            </a:r>
          </a:p>
          <a:p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                     И МЕТОДЫ ИХ ЛЕЧЕНИЯ.</a:t>
            </a:r>
            <a:endParaRPr lang="ru-RU" sz="28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5143512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ГИГИЕНА</a:t>
            </a:r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 НАУКА О СОХРАНЕНИИ И                  </a:t>
            </a:r>
          </a:p>
          <a:p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      УКРЕПЛЕНИИ ЗДОРОВЬЯ ЧЕЛОВЕКА.</a:t>
            </a:r>
            <a:endParaRPr lang="ru-RU" sz="2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428604"/>
            <a:ext cx="8565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КАКИЕ НАУКИ ИЗУЧАЮТ ОРГАНИЗМ ЧЕЛОВЕКА?</a:t>
            </a:r>
            <a:endParaRPr lang="ru-RU" sz="3200" b="1" i="1" dirty="0">
              <a:solidFill>
                <a:schemeClr val="accent2">
                  <a:lumMod val="20000"/>
                  <a:lumOff val="8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4480" y="714356"/>
            <a:ext cx="6947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КАК   РАЗВИВАЕТСЯ  РЕБЁНОК?</a:t>
            </a:r>
            <a:endParaRPr lang="ru-RU" sz="3200" b="1" dirty="0">
              <a:solidFill>
                <a:schemeClr val="accent4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кал\Pictures\картинки\Анимация\малыши\baby1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1076325" cy="10382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00166" y="1643050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  ЧЕЛОВЕКА РЕБЁНОК  ЗАРОЖДАЕТСЯ ОТ СЛИЯНИЯ МАМИНОЙ И ПАПИНОЙ КЛЕТОК.</a:t>
            </a:r>
            <a:endParaRPr lang="ru-RU" sz="2400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7" name="Picture 3" descr="C:\Users\кал\Desktop\СКАНИРОВАНИЕ\ПЛОД 11 НЕДЕ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071810"/>
            <a:ext cx="3094038" cy="30019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00034" y="4929198"/>
            <a:ext cx="5286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ОТ ПОЯВЛЕНИЯ  ЗАРОДЫША  </a:t>
            </a:r>
          </a:p>
          <a:p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ДО РОЖДЕНИЯ  РЕБЁНКА ПРОХОДИТ 9 МЕСЯЦЕВ.</a:t>
            </a:r>
            <a:endParaRPr lang="ru-RU" sz="28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8" name="Picture 4" descr="C:\Users\кал\Pictures\картинки\Sample Pictures\любовь\j04160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428868"/>
            <a:ext cx="2343150" cy="2333625"/>
          </a:xfrm>
          <a:prstGeom prst="snip2DiagRect">
            <a:avLst>
              <a:gd name="adj1" fmla="val 2493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-214346" y="928646"/>
          <a:ext cx="8715436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00562" y="2357430"/>
            <a:ext cx="595314" cy="714376"/>
          </a:xfrm>
          <a:prstGeom prst="rect">
            <a:avLst/>
          </a:prstGeom>
        </p:spPr>
      </p:pic>
      <p:pic>
        <p:nvPicPr>
          <p:cNvPr id="8" name="Рисунок 7" descr="preview_HEMOCHROM_for-Pat_hear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7686" y="3214686"/>
            <a:ext cx="759979" cy="714380"/>
          </a:xfrm>
          <a:prstGeom prst="rect">
            <a:avLst/>
          </a:prstGeom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248" y="4286256"/>
            <a:ext cx="900106" cy="79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562" y="5214950"/>
            <a:ext cx="742906" cy="64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29586" y="2357430"/>
            <a:ext cx="6953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01024" y="3500438"/>
            <a:ext cx="642910" cy="80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29586" y="4643446"/>
            <a:ext cx="835736" cy="60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Внешнее строение</a:t>
            </a:r>
            <a:endParaRPr lang="ru-RU" sz="6600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357298"/>
            <a:ext cx="4855908" cy="4943377"/>
          </a:xfrm>
          <a:prstGeom prst="rect">
            <a:avLst/>
          </a:prstGeom>
          <a:ln w="1270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3643314"/>
            <a:ext cx="69294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СИСТЕМА ОРГАНО</a:t>
            </a:r>
            <a:r>
              <a:rPr lang="ru-RU" sz="28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В-  НЕСКОЛЬКО </a:t>
            </a:r>
          </a:p>
          <a:p>
            <a:r>
              <a:rPr lang="ru-RU" sz="28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ОРГАНОВ, ДЕЙСТВУЮЩИХ </a:t>
            </a:r>
          </a:p>
          <a:p>
            <a:r>
              <a:rPr lang="ru-RU" sz="28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СОВМЕСТНО</a:t>
            </a:r>
            <a:r>
              <a:rPr lang="ru-RU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  <a:endParaRPr lang="ru-RU" sz="3200" b="1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0042"/>
            <a:ext cx="83582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Орган</a:t>
            </a:r>
            <a:r>
              <a:rPr lang="ru-RU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– это часть организма, состоящая из тканей нескольких сортов и предназначенная для выполнения определенной функции</a:t>
            </a:r>
            <a:r>
              <a:rPr lang="ru-RU" sz="36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  <a:endParaRPr lang="ru-RU" sz="3600" b="1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285860"/>
            <a:ext cx="1571604" cy="19750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кал\Pictures\картинки\Sample Pictures\анатомия\49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429000"/>
            <a:ext cx="2533650" cy="2857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2643174" y="5357826"/>
            <a:ext cx="2857520" cy="785818"/>
          </a:xfrm>
          <a:prstGeom prst="wedgeRoundRectCallout">
            <a:avLst>
              <a:gd name="adj1" fmla="val 84905"/>
              <a:gd name="adj2" fmla="val -11168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ПИЩЕВАРИТЕЛЬНАЯ СИСТЕМА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786314" y="2714620"/>
            <a:ext cx="1785950" cy="612648"/>
            <a:chOff x="4786314" y="2714620"/>
            <a:chExt cx="1785950" cy="612648"/>
          </a:xfrm>
        </p:grpSpPr>
        <p:sp>
          <p:nvSpPr>
            <p:cNvPr id="8" name="Скругленная прямоугольная выноска 7"/>
            <p:cNvSpPr/>
            <p:nvPr/>
          </p:nvSpPr>
          <p:spPr>
            <a:xfrm>
              <a:off x="4786314" y="2714620"/>
              <a:ext cx="1785950" cy="612648"/>
            </a:xfrm>
            <a:prstGeom prst="wedgeRoundRectCallout">
              <a:avLst>
                <a:gd name="adj1" fmla="val 89323"/>
                <a:gd name="adj2" fmla="val -116152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70C0"/>
                  </a:solidFill>
                </a:rPr>
                <a:t>ЖЕЛУДОК</a:t>
              </a:r>
              <a:endParaRPr lang="ru-RU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11" name="Скругленная прямоугольная выноска 10"/>
            <p:cNvSpPr/>
            <p:nvPr/>
          </p:nvSpPr>
          <p:spPr>
            <a:xfrm>
              <a:off x="4786314" y="2714620"/>
              <a:ext cx="1785950" cy="612648"/>
            </a:xfrm>
            <a:prstGeom prst="wedgeRoundRectCallout">
              <a:avLst>
                <a:gd name="adj1" fmla="val 105614"/>
                <a:gd name="adj2" fmla="val 374576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70C0"/>
                  </a:solidFill>
                </a:rPr>
                <a:t>ЖЕЛУДОК</a:t>
              </a:r>
              <a:endParaRPr lang="ru-RU" sz="2400" b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93978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Кто же контролирует работу твоего тела?</a:t>
            </a:r>
            <a:endParaRPr lang="ru-RU" sz="3600" dirty="0">
              <a:solidFill>
                <a:schemeClr val="accent3">
                  <a:lumMod val="20000"/>
                  <a:lumOff val="8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928670"/>
            <a:ext cx="478634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ru-RU" sz="2400" b="1" u="sng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</a:rPr>
              <a:t>Мозг! 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CCFFFF"/>
                </a:solidFill>
              </a:rPr>
              <a:t>Вернее, даже два мозга. </a:t>
            </a:r>
            <a:r>
              <a:rPr lang="ru-RU" sz="2400" u="sng" dirty="0" smtClean="0">
                <a:solidFill>
                  <a:srgbClr val="CCFFFF"/>
                </a:solidFill>
              </a:rPr>
              <a:t>Спинной </a:t>
            </a:r>
            <a:r>
              <a:rPr lang="ru-RU" sz="2400" u="sng" dirty="0">
                <a:solidFill>
                  <a:srgbClr val="CCFFFF"/>
                </a:solidFill>
              </a:rPr>
              <a:t>мозг </a:t>
            </a:r>
            <a:r>
              <a:rPr lang="ru-RU" sz="2400" dirty="0">
                <a:solidFill>
                  <a:srgbClr val="CCFFFF"/>
                </a:solidFill>
              </a:rPr>
              <a:t>находится в канале твоего позвоночника, а </a:t>
            </a:r>
            <a:r>
              <a:rPr lang="ru-RU" sz="2400" u="sng" dirty="0">
                <a:solidFill>
                  <a:srgbClr val="CCFFFF"/>
                </a:solidFill>
              </a:rPr>
              <a:t>головной мозг </a:t>
            </a:r>
            <a:r>
              <a:rPr lang="ru-RU" sz="2400" dirty="0">
                <a:solidFill>
                  <a:srgbClr val="CCFFFF"/>
                </a:solidFill>
              </a:rPr>
              <a:t>надежно укрыт в черепе. 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00034" y="3429000"/>
            <a:ext cx="33115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Головной мозг</a:t>
            </a:r>
            <a:r>
              <a:rPr lang="ru-RU" sz="2400" dirty="0">
                <a:solidFill>
                  <a:srgbClr val="993300"/>
                </a:solidFill>
              </a:rPr>
              <a:t> </a:t>
            </a:r>
            <a:r>
              <a:rPr lang="ru-RU" sz="2400" dirty="0">
                <a:solidFill>
                  <a:srgbClr val="CCFFFF"/>
                </a:solidFill>
              </a:rPr>
              <a:t>отвечает за мысли и чувства. Он похож на компьютер — принимает информацию: звуки, запахи, изображения; распознает и запоминает их.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714876" y="4643446"/>
            <a:ext cx="28813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Спинной мозг </a:t>
            </a:r>
            <a:r>
              <a:rPr lang="ru-RU" sz="2400" dirty="0">
                <a:solidFill>
                  <a:srgbClr val="CCFFFF"/>
                </a:solidFill>
              </a:rPr>
              <a:t>«следит» за работой внутренних органов твоего тела.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000108"/>
            <a:ext cx="3661198" cy="2928958"/>
          </a:xfrm>
          <a:prstGeom prst="snip2DiagRect">
            <a:avLst>
              <a:gd name="adj1" fmla="val 1283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295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ОРГАНИЗМ ЧЕЛОВЕКА</vt:lpstr>
      <vt:lpstr>Слайд 2</vt:lpstr>
      <vt:lpstr>Слайд 3</vt:lpstr>
      <vt:lpstr>Слайд 4</vt:lpstr>
      <vt:lpstr>Слайд 5</vt:lpstr>
      <vt:lpstr>Слайд 6</vt:lpstr>
      <vt:lpstr>Внешнее строение</vt:lpstr>
      <vt:lpstr>Слайд 8</vt:lpstr>
      <vt:lpstr>Кто же контролирует работу твоего тела?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ОРГАНИЗМ ЧЕЛОВЕКА</dc:title>
  <dc:creator>ЕЛЕНА</dc:creator>
  <cp:lastModifiedBy>1</cp:lastModifiedBy>
  <cp:revision>14</cp:revision>
  <dcterms:created xsi:type="dcterms:W3CDTF">2010-01-31T12:13:40Z</dcterms:created>
  <dcterms:modified xsi:type="dcterms:W3CDTF">2013-11-22T19:31:44Z</dcterms:modified>
</cp:coreProperties>
</file>