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4E44B0-4DD5-4CFD-B0B3-A38EA62B754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3582B7-8320-45DA-9EF7-8D3CC0838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6400800" cy="1248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</a:t>
            </a:r>
            <a:r>
              <a:rPr lang="ru-RU" smtClean="0">
                <a:solidFill>
                  <a:schemeClr val="bg1"/>
                </a:solidFill>
              </a:rPr>
              <a:t>: </a:t>
            </a:r>
            <a:r>
              <a:rPr lang="ru-RU" smtClean="0">
                <a:solidFill>
                  <a:schemeClr val="bg1"/>
                </a:solidFill>
              </a:rPr>
              <a:t>учитель </a:t>
            </a:r>
            <a:r>
              <a:rPr lang="ru-RU" dirty="0" smtClean="0">
                <a:solidFill>
                  <a:schemeClr val="bg1"/>
                </a:solidFill>
              </a:rPr>
              <a:t>начальных классов Шевцова Наталья Юрьевна  ГБОУ № 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Дыхание и кровообращение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узнать органы, составляющие дыхательную и кровеносную системы человека;</a:t>
            </a:r>
          </a:p>
          <a:p>
            <a:r>
              <a:rPr lang="ru-RU" sz="3600" dirty="0" smtClean="0">
                <a:latin typeface="Monotype Corsiva" pitchFamily="66" charset="0"/>
              </a:rPr>
              <a:t>познакомиться с последовательностью расположения органов, составляющих системы;</a:t>
            </a:r>
          </a:p>
          <a:p>
            <a:r>
              <a:rPr lang="ru-RU" sz="3600" dirty="0" smtClean="0">
                <a:latin typeface="Monotype Corsiva" pitchFamily="66" charset="0"/>
              </a:rPr>
              <a:t>научиться находить взаимосвязи между строением систем органов человека и выполняемыми функциями.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Учебные задачи:</a:t>
            </a:r>
            <a:endParaRPr lang="ru-RU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70984" cy="61230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omic Sans MS" pitchFamily="66" charset="0"/>
              </a:rPr>
              <a:t>Дыхательная система</a:t>
            </a:r>
            <a:endParaRPr lang="ru-RU" sz="32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4618856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Сердце и кровеносные сосуды-органы кровообращения. Они образуют кровеносную систему. Её работа -обеспечивать движение крови.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-877"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Схема строения сердца</a:t>
            </a:r>
            <a:endParaRPr lang="ru-RU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0405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Comic Sans MS" pitchFamily="66" charset="0"/>
              </a:rPr>
              <a:t>Нормальной работе сердца способствует активный образ жизни.</a:t>
            </a:r>
            <a:endParaRPr lang="ru-RU" sz="32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88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79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Дыхание и кровообращение</vt:lpstr>
      <vt:lpstr>Учебные задачи:</vt:lpstr>
      <vt:lpstr>Слайд 3</vt:lpstr>
      <vt:lpstr>Слайд 4</vt:lpstr>
      <vt:lpstr>Дыхательная система</vt:lpstr>
      <vt:lpstr>Сердце и кровеносные сосуды-органы кровообращения. Они образуют кровеносную систему. Её работа -обеспечивать движение крови.</vt:lpstr>
      <vt:lpstr>Схема строения сердца</vt:lpstr>
      <vt:lpstr>Слайд 8</vt:lpstr>
      <vt:lpstr>Нормальной работе сердца способствует активный образ жизни.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Дыхание и кровообращение</dc:title>
  <dc:creator>Пользователь</dc:creator>
  <cp:lastModifiedBy>555</cp:lastModifiedBy>
  <cp:revision>10</cp:revision>
  <dcterms:created xsi:type="dcterms:W3CDTF">2013-01-07T11:04:04Z</dcterms:created>
  <dcterms:modified xsi:type="dcterms:W3CDTF">2013-11-23T20:15:17Z</dcterms:modified>
</cp:coreProperties>
</file>