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2" r:id="rId3"/>
    <p:sldId id="263" r:id="rId4"/>
    <p:sldId id="266" r:id="rId5"/>
    <p:sldId id="269" r:id="rId6"/>
    <p:sldId id="267" r:id="rId7"/>
    <p:sldId id="271" r:id="rId8"/>
    <p:sldId id="273" r:id="rId9"/>
    <p:sldId id="277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7B0E-D578-42F9-A782-9E674695CE63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8313E-67A6-4E4B-B8F5-331305E6D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24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8313E-67A6-4E4B-B8F5-331305E6D54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72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33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542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2113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215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9594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240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354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17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17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19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33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30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26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9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47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73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CD860-D9EA-4C4F-9455-D44BA1873C61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F436A0B-FA8C-4330-B524-CD26B562D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99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47002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Занимательная математика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556792"/>
            <a:ext cx="6400800" cy="4010000"/>
          </a:xfrm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prstTxWarp prst="textDeflateBottom">
              <a:avLst/>
            </a:prstTxWarp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b="1" dirty="0" smtClean="0">
                <a:ln>
                  <a:solidFill>
                    <a:schemeClr val="accent2"/>
                  </a:solidFill>
                </a:ln>
                <a:solidFill>
                  <a:srgbClr val="FF0000"/>
                </a:solidFill>
              </a:rPr>
              <a:t>Незнайка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 его друзья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5121664"/>
            <a:ext cx="5508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Соковец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Николаевна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«Прогимназия № 1»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1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7" y="2377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05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382" y="204210"/>
            <a:ext cx="6347714" cy="13208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недели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2564" y="1389398"/>
            <a:ext cx="3781676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847" y="1438617"/>
            <a:ext cx="2509598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156" y="2505670"/>
            <a:ext cx="168334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8823" y="2500615"/>
            <a:ext cx="2545890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6424" y="3530396"/>
            <a:ext cx="2273956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14701" y="3512041"/>
            <a:ext cx="3574568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37093" y="4737095"/>
            <a:ext cx="233429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17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32948E-6 L 0.31441 -0.01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12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4798E-6 L 8.33333E-7 -0.325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2863" y="188640"/>
            <a:ext cx="5760640" cy="922115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61" y="1385884"/>
            <a:ext cx="244827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93" y="4293096"/>
            <a:ext cx="2225675" cy="11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412776"/>
            <a:ext cx="2640934" cy="2565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550" y="4293096"/>
            <a:ext cx="2120900" cy="11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7958" y="1369007"/>
            <a:ext cx="2871089" cy="26091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293096"/>
            <a:ext cx="2206625" cy="11699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6321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692696"/>
            <a:ext cx="6264695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15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5"/>
            <a:ext cx="8568952" cy="266429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изменилось?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160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фигуры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2368680"/>
            <a:ext cx="6200775" cy="175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229200"/>
            <a:ext cx="4389437" cy="116998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14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7823" y="188640"/>
            <a:ext cx="4838433" cy="1143000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Незнайке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723886"/>
              </p:ext>
            </p:extLst>
          </p:nvPr>
        </p:nvGraphicFramePr>
        <p:xfrm>
          <a:off x="-36511" y="1700808"/>
          <a:ext cx="9162617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285"/>
                <a:gridCol w="994140"/>
                <a:gridCol w="892899"/>
                <a:gridCol w="892899"/>
                <a:gridCol w="892899"/>
                <a:gridCol w="892899"/>
                <a:gridCol w="892899"/>
                <a:gridCol w="892899"/>
                <a:gridCol w="892899"/>
                <a:gridCol w="892899"/>
              </a:tblGrid>
              <a:tr h="128016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2</a:t>
                      </a:r>
                      <a:endParaRPr lang="ru-RU" sz="6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</a:t>
                      </a: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6</a:t>
                      </a:r>
                      <a:endParaRPr kumimoji="0" lang="ru-RU" sz="6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8</a:t>
                      </a:r>
                      <a:endParaRPr kumimoji="0" lang="ru-RU" sz="6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</a:t>
                      </a: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54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587397"/>
              </p:ext>
            </p:extLst>
          </p:nvPr>
        </p:nvGraphicFramePr>
        <p:xfrm>
          <a:off x="0" y="5229200"/>
          <a:ext cx="9093929" cy="128016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806281"/>
                <a:gridCol w="1012504"/>
                <a:gridCol w="909393"/>
                <a:gridCol w="909393"/>
                <a:gridCol w="909393"/>
                <a:gridCol w="909393"/>
                <a:gridCol w="909393"/>
                <a:gridCol w="909393"/>
                <a:gridCol w="909393"/>
                <a:gridCol w="909393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54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7692" y="5323371"/>
            <a:ext cx="821410" cy="11601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0687" y="5263611"/>
            <a:ext cx="712922" cy="12429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323371"/>
            <a:ext cx="834020" cy="11601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3688" y="5263611"/>
            <a:ext cx="650930" cy="1261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4628" y="5263611"/>
            <a:ext cx="704452" cy="11601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36293" y="5323371"/>
            <a:ext cx="867906" cy="12018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03849" y="5285228"/>
            <a:ext cx="696544" cy="11982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8653" y="5263612"/>
            <a:ext cx="728420" cy="1219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5263611"/>
            <a:ext cx="697424" cy="1219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5263611"/>
            <a:ext cx="720080" cy="12429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7400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1.32948E-6 L -0.20121 -0.52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69" y="-26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8.67052E-7 L 0.22048 -0.524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-26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79769E-6 L -0.07795 -0.504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6" y="-25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39306E-6 L -0.19809 -0.5176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13" y="-258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7341E-7 L 0.19618 -0.5149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9" y="-257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-47907" y="2060848"/>
            <a:ext cx="9191907" cy="2016224"/>
          </a:xfrm>
          <a:prstGeom prst="roundRect">
            <a:avLst>
              <a:gd name="adj" fmla="val 2127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020127"/>
              </p:ext>
            </p:extLst>
          </p:nvPr>
        </p:nvGraphicFramePr>
        <p:xfrm>
          <a:off x="0" y="2240868"/>
          <a:ext cx="8036100" cy="15121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2900"/>
                <a:gridCol w="892900"/>
                <a:gridCol w="892900"/>
                <a:gridCol w="892900"/>
                <a:gridCol w="892900"/>
                <a:gridCol w="892900"/>
                <a:gridCol w="892900"/>
                <a:gridCol w="892900"/>
                <a:gridCol w="892900"/>
              </a:tblGrid>
              <a:tr h="15121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68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89268"/>
            <a:ext cx="827584" cy="151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07902"/>
            <a:ext cx="792163" cy="151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949" y="2236454"/>
            <a:ext cx="79216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181798"/>
            <a:ext cx="79216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13" b="9838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216309"/>
            <a:ext cx="8286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223359"/>
            <a:ext cx="79216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228186"/>
            <a:ext cx="79216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2289268"/>
            <a:ext cx="792163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915" y="2044463"/>
            <a:ext cx="2073275" cy="256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6051" y="2289268"/>
            <a:ext cx="1008037" cy="1139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1779" y="4511456"/>
            <a:ext cx="836908" cy="114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1760" y="5283499"/>
            <a:ext cx="1335024" cy="75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414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44 -0.0437 L -0.01944 -0.293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72964"/>
            <a:ext cx="275015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3372" y="1728521"/>
            <a:ext cx="259228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3372" y="4172589"/>
            <a:ext cx="259228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9823"/>
            <a:ext cx="275015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03848" y="188640"/>
            <a:ext cx="3312368" cy="1143000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68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893</TotalTime>
  <Words>37</Words>
  <Application>Microsoft Office PowerPoint</Application>
  <PresentationFormat>Экран (4:3)</PresentationFormat>
  <Paragraphs>24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Грань</vt:lpstr>
      <vt:lpstr>Занимательная математика</vt:lpstr>
      <vt:lpstr>Дни недели</vt:lpstr>
      <vt:lpstr>Величины</vt:lpstr>
      <vt:lpstr>Презентация PowerPoint</vt:lpstr>
      <vt:lpstr>Что изменилось?</vt:lpstr>
      <vt:lpstr> Геометрические фигуры </vt:lpstr>
      <vt:lpstr>Помоги Незнайке</vt:lpstr>
      <vt:lpstr>Презентация PowerPoint</vt:lpstr>
      <vt:lpstr>Проверь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математика</dc:title>
  <dc:creator>Людмила</dc:creator>
  <cp:lastModifiedBy>Людмила</cp:lastModifiedBy>
  <cp:revision>49</cp:revision>
  <dcterms:created xsi:type="dcterms:W3CDTF">2014-04-20T03:09:36Z</dcterms:created>
  <dcterms:modified xsi:type="dcterms:W3CDTF">2015-01-22T05:00:02Z</dcterms:modified>
</cp:coreProperties>
</file>