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63" r:id="rId5"/>
    <p:sldId id="264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7861-3C38-49C5-AE99-7E7EF6FFD782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D7B3-B156-4B85-8E01-797033459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естки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142976" y="1600200"/>
            <a:ext cx="62151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2+8=10         5+5=10</a:t>
            </a:r>
          </a:p>
          <a:p>
            <a:pPr>
              <a:buNone/>
            </a:pPr>
            <a:r>
              <a:rPr lang="en-US" sz="4000" dirty="0" smtClean="0"/>
              <a:t>4+2=6            7+3=10</a:t>
            </a:r>
          </a:p>
          <a:p>
            <a:pPr>
              <a:buNone/>
            </a:pPr>
            <a:r>
              <a:rPr lang="en-US" sz="4000" dirty="0" smtClean="0"/>
              <a:t>8-2=6              2-2=0</a:t>
            </a:r>
          </a:p>
          <a:p>
            <a:pPr>
              <a:buNone/>
            </a:pPr>
            <a:r>
              <a:rPr lang="en-US" sz="4000" dirty="0" smtClean="0"/>
              <a:t>4+5=9             6-6=0</a:t>
            </a:r>
          </a:p>
          <a:p>
            <a:pPr>
              <a:buNone/>
            </a:pPr>
            <a:r>
              <a:rPr lang="ru-RU" b="1" dirty="0" smtClean="0"/>
              <a:t>распределить  на группы разными способами</a:t>
            </a:r>
            <a:r>
              <a:rPr lang="ru-RU" sz="4000" b="1" dirty="0" smtClean="0"/>
              <a:t>.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стки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15" cy="6858000"/>
          </a:xfrm>
          <a:prstGeom prst="rect">
            <a:avLst/>
          </a:prstGeom>
          <a:noFill/>
        </p:spPr>
      </p:pic>
      <p:pic>
        <p:nvPicPr>
          <p:cNvPr id="3" name="Picture 8" descr="http://img0.liveinternet.ru/images/attach/c/4/82/370/82370472_large_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2657085" cy="3597600"/>
          </a:xfrm>
          <a:prstGeom prst="rect">
            <a:avLst/>
          </a:prstGeom>
          <a:noFill/>
        </p:spPr>
      </p:pic>
      <p:pic>
        <p:nvPicPr>
          <p:cNvPr id="4" name="Picture 4" descr="4663906_A (514x700, 193Kb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357290" y="214290"/>
            <a:ext cx="2214578" cy="3011654"/>
          </a:xfrm>
          <a:prstGeom prst="rect">
            <a:avLst/>
          </a:prstGeom>
          <a:noFill/>
        </p:spPr>
      </p:pic>
      <p:pic>
        <p:nvPicPr>
          <p:cNvPr id="5" name="Picture 6" descr="http://img0.liveinternet.ru/images/attach/c/4/82/370/82370468_large_D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43042" y="3000372"/>
            <a:ext cx="2149524" cy="2923186"/>
          </a:xfrm>
          <a:prstGeom prst="rect">
            <a:avLst/>
          </a:prstGeom>
          <a:noFill/>
        </p:spPr>
      </p:pic>
      <p:pic>
        <p:nvPicPr>
          <p:cNvPr id="6" name="Picture 12" descr="http://img1.liveinternet.ru/images/attach/c/4/82/370/82370489_large_CH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9124" y="1000108"/>
            <a:ext cx="896938" cy="1214422"/>
          </a:xfrm>
          <a:prstGeom prst="rect">
            <a:avLst/>
          </a:prstGeom>
          <a:noFill/>
        </p:spPr>
      </p:pic>
      <p:pic>
        <p:nvPicPr>
          <p:cNvPr id="7" name="Picture 4" descr="4663906_A (514x700, 193Kb)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6643702" y="928670"/>
            <a:ext cx="1273212" cy="1731469"/>
          </a:xfrm>
          <a:prstGeom prst="rect">
            <a:avLst/>
          </a:prstGeom>
          <a:noFill/>
        </p:spPr>
      </p:pic>
      <p:pic>
        <p:nvPicPr>
          <p:cNvPr id="8" name="Picture 10" descr="http://img1.liveinternet.ru/images/attach/c/4/82/370/82370473_large_I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7786710" y="3929066"/>
            <a:ext cx="719974" cy="9748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lipart.net.ua/images/clip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4796557" cy="3519474"/>
          </a:xfrm>
          <a:prstGeom prst="rect">
            <a:avLst/>
          </a:prstGeom>
          <a:noFill/>
        </p:spPr>
      </p:pic>
      <p:pic>
        <p:nvPicPr>
          <p:cNvPr id="9218" name="Picture 2" descr="Дестки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www.sovsibir.ru/up/2012/032/032-20-01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1714480" cy="1753446"/>
          </a:xfrm>
          <a:prstGeom prst="rect">
            <a:avLst/>
          </a:prstGeom>
          <a:noFill/>
        </p:spPr>
      </p:pic>
      <p:pic>
        <p:nvPicPr>
          <p:cNvPr id="14340" name="Picture 4" descr="http://www.sovsibir.ru/up/2012/032/032-20-01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642918"/>
            <a:ext cx="1574811" cy="1610602"/>
          </a:xfrm>
          <a:prstGeom prst="rect">
            <a:avLst/>
          </a:prstGeom>
          <a:noFill/>
        </p:spPr>
      </p:pic>
      <p:pic>
        <p:nvPicPr>
          <p:cNvPr id="14342" name="Picture 6" descr="http://www.sovsibir.ru/up/2012/032/032-20-01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14620"/>
            <a:ext cx="1446223" cy="1479091"/>
          </a:xfrm>
          <a:prstGeom prst="rect">
            <a:avLst/>
          </a:prstGeom>
          <a:noFill/>
        </p:spPr>
      </p:pic>
      <p:pic>
        <p:nvPicPr>
          <p:cNvPr id="14344" name="Picture 8" descr="http://www.sovsibir.ru/up/2012/032/032-20-01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928934"/>
            <a:ext cx="1257297" cy="1285872"/>
          </a:xfrm>
          <a:prstGeom prst="rect">
            <a:avLst/>
          </a:prstGeom>
          <a:noFill/>
        </p:spPr>
      </p:pic>
      <p:pic>
        <p:nvPicPr>
          <p:cNvPr id="14346" name="Picture 10" descr="http://www.sovsibir.ru/up/2012/032/032-20-01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8604"/>
            <a:ext cx="1785950" cy="1826540"/>
          </a:xfrm>
          <a:prstGeom prst="rect">
            <a:avLst/>
          </a:prstGeom>
          <a:noFill/>
        </p:spPr>
      </p:pic>
      <p:pic>
        <p:nvPicPr>
          <p:cNvPr id="14354" name="Picture 18" descr="http://i.i.ua/photo/images/pic/9/8/3921389_6d5623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3000372"/>
            <a:ext cx="1017964" cy="1489703"/>
          </a:xfrm>
          <a:prstGeom prst="rect">
            <a:avLst/>
          </a:prstGeom>
          <a:noFill/>
        </p:spPr>
      </p:pic>
      <p:pic>
        <p:nvPicPr>
          <p:cNvPr id="14356" name="Picture 20" descr="http://i.i.ua/photo/images/pic/9/8/3921389_6d56235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9124" y="571480"/>
            <a:ext cx="1353750" cy="1981097"/>
          </a:xfrm>
          <a:prstGeom prst="rect">
            <a:avLst/>
          </a:prstGeom>
          <a:noFill/>
        </p:spPr>
      </p:pic>
      <p:pic>
        <p:nvPicPr>
          <p:cNvPr id="14358" name="Picture 22" descr="http://i.i.ua/photo/images/pic/9/8/3921389_6d56235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2928934"/>
            <a:ext cx="991770" cy="1451371"/>
          </a:xfrm>
          <a:prstGeom prst="rect">
            <a:avLst/>
          </a:prstGeom>
          <a:noFill/>
        </p:spPr>
      </p:pic>
      <p:sp>
        <p:nvSpPr>
          <p:cNvPr id="16" name="Подзаголовок 15"/>
          <p:cNvSpPr>
            <a:spLocks noGrp="1"/>
          </p:cNvSpPr>
          <p:nvPr>
            <p:ph type="subTitle" idx="4294967295"/>
          </p:nvPr>
        </p:nvSpPr>
        <p:spPr>
          <a:xfrm>
            <a:off x="1714480" y="4643446"/>
            <a:ext cx="71438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Сколько  всего  яблок?   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НАТАЛЬЯ\ИНТЕРНЕТ\ФОНЫ\ШАБЛОНЫ ДЛЯ СОСТАВЛЕНИЯ КОЛЛАЖЕЙ\2010120510074267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4213"/>
            <a:ext cx="1594590" cy="11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112" y="5134318"/>
            <a:ext cx="1514388" cy="10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831" y="4455515"/>
            <a:ext cx="1595990" cy="11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3676031" y="5554299"/>
            <a:ext cx="1535918" cy="10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947486" y="5510238"/>
            <a:ext cx="1590405" cy="109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6034668" y="5455664"/>
            <a:ext cx="1294502" cy="8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2502360" y="4263499"/>
            <a:ext cx="1404850" cy="96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7092642" y="4296498"/>
            <a:ext cx="1129295" cy="7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НАТАЛЬЯ\ИНТЕРНЕТ\КАРТИНКИ\СОЛНЫШКИ, ТУЧКИ\3bafbd870a0a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42286" y1="43902" x2="42286" y2="43902"/>
                        <a14:foregroundMark x1="55714" y1="49390" x2="55714" y2="49390"/>
                        <a14:foregroundMark x1="56000" y1="45732" x2="56000" y2="457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9069">
            <a:off x="774631" y="413349"/>
            <a:ext cx="2163768" cy="20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НАТАЛЬЯ\ИНТЕРНЕТ\КАРТИНКИ\ЖИВНОСТЬ\112 - копия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124" b="100000" l="0" r="100000">
                        <a14:foregroundMark x1="54008" y1="25094" x2="54008" y2="25094"/>
                        <a14:foregroundMark x1="54008" y1="31086" x2="54008" y2="31086"/>
                        <a14:foregroundMark x1="67089" y1="34082" x2="67089" y2="34082"/>
                        <a14:foregroundMark x1="54430" y1="28839" x2="54430" y2="28839"/>
                        <a14:foregroundMark x1="53165" y1="35581" x2="53165" y2="35581"/>
                        <a14:foregroundMark x1="54008" y1="32210" x2="54008" y2="32210"/>
                        <a14:foregroundMark x1="53586" y1="34082" x2="53586" y2="34082"/>
                        <a14:foregroundMark x1="54852" y1="39326" x2="54852" y2="39326"/>
                        <a14:foregroundMark x1="56540" y1="38202" x2="56540" y2="38202"/>
                        <a14:foregroundMark x1="57806" y1="37453" x2="57806" y2="37453"/>
                        <a14:foregroundMark x1="60338" y1="36330" x2="60338" y2="36330"/>
                        <a14:foregroundMark x1="62025" y1="35955" x2="62025" y2="35955"/>
                        <a14:backgroundMark x1="60759" y1="37828" x2="60759" y2="37828"/>
                        <a14:backgroundMark x1="55696" y1="36704" x2="55696" y2="36704"/>
                        <a14:backgroundMark x1="53586" y1="38202" x2="53586" y2="3820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5427">
            <a:off x="-2513530" y="3472999"/>
            <a:ext cx="1744240" cy="19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НАТАЛЬЯ\ИНТЕРНЕТ\КАРТИНКИ\ЖИВНОСТЬ\163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48068">
            <a:off x="10196636" y="-91380"/>
            <a:ext cx="1667880" cy="16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НАТАЛЬЯ\ИНТЕРНЕТ\КАРТИНКИ\ЖИВНОСТЬ\б.коровка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>
                        <a14:backgroundMark x1="35689" y1="36071" x2="35689" y2="36071"/>
                        <a14:backgroundMark x1="25088" y1="38929" x2="25088" y2="38929"/>
                        <a14:backgroundMark x1="20848" y1="38929" x2="20848" y2="38929"/>
                        <a14:backgroundMark x1="17314" y1="36071" x2="17314" y2="36071"/>
                        <a14:backgroundMark x1="14841" y1="29286" x2="18021" y2="28214"/>
                        <a14:backgroundMark x1="23675" y1="27500" x2="26502" y2="27143"/>
                        <a14:backgroundMark x1="43110" y1="27143" x2="43110" y2="27143"/>
                        <a14:backgroundMark x1="45230" y1="26786" x2="45230" y2="26786"/>
                        <a14:backgroundMark x1="39929" y1="30000" x2="39929" y2="30000"/>
                        <a14:backgroundMark x1="37456" y1="36071" x2="37456" y2="36071"/>
                        <a14:backgroundMark x1="32155" y1="38214" x2="32155" y2="38214"/>
                        <a14:backgroundMark x1="22615" y1="41071" x2="22615" y2="41071"/>
                        <a14:backgroundMark x1="25442" y1="42143" x2="25442" y2="42143"/>
                        <a14:backgroundMark x1="36749" y1="38214" x2="39223" y2="37500"/>
                        <a14:backgroundMark x1="48763" y1="32857" x2="48763" y2="32857"/>
                        <a14:backgroundMark x1="57597" y1="25000" x2="57597" y2="25000"/>
                        <a14:backgroundMark x1="58304" y1="24643" x2="58304" y2="24643"/>
                        <a14:backgroundMark x1="63251" y1="32857" x2="63251" y2="32857"/>
                        <a14:backgroundMark x1="70318" y1="36071" x2="70318" y2="36071"/>
                        <a14:backgroundMark x1="73145" y1="46071" x2="73145" y2="46071"/>
                        <a14:backgroundMark x1="76678" y1="56429" x2="76678" y2="56429"/>
                        <a14:backgroundMark x1="70318" y1="70714" x2="70318" y2="70714"/>
                        <a14:backgroundMark x1="64664" y1="73929" x2="64664" y2="73929"/>
                        <a14:backgroundMark x1="51237" y1="76071" x2="51237" y2="76071"/>
                        <a14:backgroundMark x1="49823" y1="76786" x2="48410" y2="76786"/>
                        <a14:backgroundMark x1="32155" y1="77500" x2="32155" y2="77500"/>
                        <a14:backgroundMark x1="26855" y1="72857" x2="26855" y2="72857"/>
                        <a14:backgroundMark x1="19788" y1="67500" x2="19788" y2="67500"/>
                        <a14:backgroundMark x1="20141" y1="62500" x2="20141" y2="62500"/>
                        <a14:backgroundMark x1="21201" y1="59286" x2="21201" y2="59286"/>
                        <a14:backgroundMark x1="24028" y1="52857" x2="24028" y2="52857"/>
                        <a14:backgroundMark x1="25088" y1="51071" x2="25088" y2="51071"/>
                        <a14:backgroundMark x1="27208" y1="49286" x2="27208" y2="49286"/>
                        <a14:backgroundMark x1="31095" y1="46786" x2="31095" y2="46786"/>
                        <a14:backgroundMark x1="32862" y1="45357" x2="32862" y2="45357"/>
                        <a14:backgroundMark x1="18728" y1="41071" x2="18728" y2="41071"/>
                        <a14:backgroundMark x1="14134" y1="43929" x2="14134" y2="43929"/>
                        <a14:backgroundMark x1="15194" y1="38214" x2="15194" y2="38214"/>
                        <a14:backgroundMark x1="17314" y1="31786" x2="17314" y2="31786"/>
                        <a14:backgroundMark x1="16961" y1="26786" x2="18375" y2="26429"/>
                        <a14:backgroundMark x1="30035" y1="27143" x2="30035" y2="27143"/>
                        <a14:backgroundMark x1="33922" y1="27857" x2="33922" y2="27857"/>
                        <a14:backgroundMark x1="34276" y1="33929" x2="34276" y2="33929"/>
                        <a14:backgroundMark x1="34276" y1="35714" x2="34276" y2="35714"/>
                        <a14:backgroundMark x1="27208" y1="35357" x2="27208" y2="35357"/>
                        <a14:backgroundMark x1="22261" y1="33929" x2="22261" y2="33929"/>
                        <a14:backgroundMark x1="25795" y1="33571" x2="27208" y2="33571"/>
                        <a14:backgroundMark x1="32155" y1="32500" x2="32155" y2="32500"/>
                        <a14:backgroundMark x1="38516" y1="26429" x2="38516" y2="26429"/>
                        <a14:backgroundMark x1="39223" y1="19286" x2="39223" y2="19286"/>
                        <a14:backgroundMark x1="36396" y1="18571" x2="36396" y2="18571"/>
                        <a14:backgroundMark x1="33569" y1="19643" x2="33569" y2="19643"/>
                        <a14:backgroundMark x1="46643" y1="19286" x2="46643" y2="19286"/>
                        <a14:backgroundMark x1="56184" y1="20714" x2="56184" y2="20714"/>
                        <a14:backgroundMark x1="58304" y1="19643" x2="58304" y2="19643"/>
                        <a14:backgroundMark x1="60071" y1="18929" x2="60071" y2="18929"/>
                        <a14:backgroundMark x1="60424" y1="17857" x2="60424" y2="17857"/>
                        <a14:backgroundMark x1="61131" y1="15357" x2="61131" y2="15357"/>
                        <a14:backgroundMark x1="70671" y1="23571" x2="70671" y2="23571"/>
                        <a14:backgroundMark x1="64664" y1="28929" x2="64664" y2="28929"/>
                        <a14:backgroundMark x1="67845" y1="31786" x2="68905" y2="31786"/>
                        <a14:backgroundMark x1="76678" y1="30714" x2="76678" y2="30714"/>
                        <a14:backgroundMark x1="78092" y1="30714" x2="78092" y2="30714"/>
                        <a14:backgroundMark x1="81979" y1="31071" x2="81979" y2="31071"/>
                        <a14:backgroundMark x1="74558" y1="35357" x2="74912" y2="36429"/>
                        <a14:backgroundMark x1="75972" y1="39286" x2="75972" y2="39286"/>
                        <a14:backgroundMark x1="76678" y1="35357" x2="76678" y2="35357"/>
                        <a14:backgroundMark x1="76325" y1="52857" x2="76325" y2="52857"/>
                        <a14:backgroundMark x1="80565" y1="55357" x2="80565" y2="55357"/>
                        <a14:backgroundMark x1="85866" y1="51071" x2="85866" y2="51071"/>
                        <a14:backgroundMark x1="86219" y1="52143" x2="86219" y2="52143"/>
                        <a14:backgroundMark x1="85159" y1="52500" x2="85159" y2="52500"/>
                        <a14:backgroundMark x1="81979" y1="53214" x2="81979" y2="53214"/>
                        <a14:backgroundMark x1="79859" y1="55357" x2="80212" y2="56429"/>
                        <a14:backgroundMark x1="75972" y1="62500" x2="75972" y2="62500"/>
                        <a14:backgroundMark x1="79505" y1="63929" x2="79505" y2="63929"/>
                        <a14:backgroundMark x1="82686" y1="67857" x2="82686" y2="67857"/>
                        <a14:backgroundMark x1="77739" y1="70000" x2="77739" y2="70000"/>
                        <a14:backgroundMark x1="79152" y1="72857" x2="79152" y2="72857"/>
                        <a14:backgroundMark x1="75972" y1="72857" x2="75972" y2="72857"/>
                        <a14:backgroundMark x1="71025" y1="72143" x2="71025" y2="72143"/>
                        <a14:backgroundMark x1="67491" y1="74643" x2="68551" y2="75357"/>
                        <a14:backgroundMark x1="68198" y1="78929" x2="68198" y2="78929"/>
                        <a14:backgroundMark x1="65371" y1="83571" x2="65371" y2="83571"/>
                        <a14:backgroundMark x1="65018" y1="84286" x2="65018" y2="84286"/>
                        <a14:backgroundMark x1="64664" y1="83929" x2="64664" y2="83929"/>
                        <a14:backgroundMark x1="60777" y1="83571" x2="60777" y2="83571"/>
                        <a14:backgroundMark x1="59011" y1="83571" x2="59011" y2="83571"/>
                        <a14:backgroundMark x1="54417" y1="83571" x2="54417" y2="83571"/>
                        <a14:backgroundMark x1="47703" y1="82500" x2="47703" y2="82500"/>
                        <a14:backgroundMark x1="42403" y1="81786" x2="42403" y2="81786"/>
                        <a14:backgroundMark x1="42403" y1="81786" x2="42403" y2="81786"/>
                        <a14:backgroundMark x1="40636" y1="83214" x2="40636" y2="83214"/>
                        <a14:backgroundMark x1="37456" y1="83214" x2="37456" y2="83214"/>
                        <a14:backgroundMark x1="35336" y1="83214" x2="35336" y2="83214"/>
                        <a14:backgroundMark x1="33569" y1="82500" x2="33569" y2="82500"/>
                        <a14:backgroundMark x1="32862" y1="81071" x2="32862" y2="81071"/>
                        <a14:backgroundMark x1="28269" y1="76071" x2="28269" y2="76071"/>
                        <a14:backgroundMark x1="24028" y1="75714" x2="24028" y2="75714"/>
                        <a14:backgroundMark x1="20495" y1="73571" x2="20495" y2="73571"/>
                        <a14:backgroundMark x1="14134" y1="71071" x2="14134" y2="71071"/>
                        <a14:backgroundMark x1="14841" y1="67857" x2="14841" y2="67857"/>
                        <a14:backgroundMark x1="17668" y1="63929" x2="17668" y2="63929"/>
                        <a14:backgroundMark x1="25442" y1="66071" x2="25442" y2="66071"/>
                        <a14:backgroundMark x1="34276" y1="69643" x2="34276" y2="69643"/>
                        <a14:backgroundMark x1="37102" y1="71071" x2="38163" y2="71071"/>
                        <a14:backgroundMark x1="40989" y1="72857" x2="40989" y2="72857"/>
                        <a14:backgroundMark x1="50883" y1="72143" x2="50883" y2="72143"/>
                        <a14:backgroundMark x1="59011" y1="71786" x2="59011" y2="71786"/>
                        <a14:backgroundMark x1="64664" y1="70000" x2="64664" y2="70000"/>
                        <a14:backgroundMark x1="66784" y1="66429" x2="66784" y2="66429"/>
                        <a14:backgroundMark x1="70318" y1="63571" x2="70318" y2="63571"/>
                        <a14:backgroundMark x1="71378" y1="61071" x2="71378" y2="61071"/>
                        <a14:backgroundMark x1="68198" y1="62500" x2="68198" y2="62500"/>
                        <a14:backgroundMark x1="50530" y1="27143" x2="50530" y2="27143"/>
                        <a14:backgroundMark x1="54417" y1="28214" x2="54417" y2="28214"/>
                        <a14:backgroundMark x1="56537" y1="30000" x2="56537" y2="30000"/>
                        <a14:backgroundMark x1="62898" y1="36071" x2="62898" y2="36071"/>
                        <a14:backgroundMark x1="68905" y1="41786" x2="68905" y2="41786"/>
                        <a14:backgroundMark x1="68551" y1="50714" x2="68551" y2="50714"/>
                        <a14:backgroundMark x1="65371" y1="58571" x2="65371" y2="58571"/>
                        <a14:backgroundMark x1="69258" y1="58214" x2="69258" y2="58214"/>
                        <a14:backgroundMark x1="79859" y1="60357" x2="79859" y2="60357"/>
                        <a14:backgroundMark x1="65018" y1="52857" x2="65018" y2="52857"/>
                        <a14:backgroundMark x1="76325" y1="50714" x2="76325" y2="50714"/>
                        <a14:backgroundMark x1="77032" y1="41071" x2="77032" y2="41071"/>
                        <a14:backgroundMark x1="67491" y1="46786" x2="67491" y2="46786"/>
                        <a14:backgroundMark x1="65018" y1="42143" x2="65018" y2="42143"/>
                        <a14:backgroundMark x1="60424" y1="42143" x2="60424" y2="42143"/>
                        <a14:backgroundMark x1="61837" y1="40357" x2="61837" y2="40357"/>
                        <a14:backgroundMark x1="42403" y1="33929" x2="42403" y2="33929"/>
                        <a14:backgroundMark x1="48057" y1="33214" x2="48057" y2="33214"/>
                        <a14:backgroundMark x1="49470" y1="22143" x2="49470" y2="22143"/>
                        <a14:backgroundMark x1="52650" y1="36786" x2="52650" y2="36786"/>
                        <a14:backgroundMark x1="37456" y1="41429" x2="37456" y2="41429"/>
                        <a14:backgroundMark x1="28269" y1="52500" x2="28269" y2="52500"/>
                        <a14:backgroundMark x1="11661" y1="52500" x2="12721" y2="51786"/>
                        <a14:backgroundMark x1="18375" y1="54643" x2="18375" y2="54643"/>
                        <a14:backgroundMark x1="20495" y1="58929" x2="20495" y2="58929"/>
                        <a14:backgroundMark x1="28622" y1="57857" x2="28622" y2="57857"/>
                        <a14:backgroundMark x1="27208" y1="63214" x2="27208" y2="63214"/>
                        <a14:backgroundMark x1="20141" y1="72143" x2="20141" y2="72143"/>
                        <a14:backgroundMark x1="28622" y1="69286" x2="28622" y2="69286"/>
                        <a14:backgroundMark x1="44170" y1="77500" x2="44170" y2="77500"/>
                        <a14:backgroundMark x1="54770" y1="75000" x2="54770" y2="75000"/>
                        <a14:backgroundMark x1="46290" y1="86071" x2="46290" y2="86071"/>
                        <a14:backgroundMark x1="69258" y1="86429" x2="69258" y2="86429"/>
                        <a14:backgroundMark x1="56890" y1="78929" x2="56890" y2="78929"/>
                        <a14:backgroundMark x1="62544" y1="78929" x2="62544" y2="78929"/>
                        <a14:backgroundMark x1="62191" y1="73571" x2="62191" y2="73571"/>
                        <a14:backgroundMark x1="23322" y1="59286" x2="23322" y2="59286"/>
                        <a14:backgroundMark x1="60071" y1="48214" x2="60071" y2="48214"/>
                        <a14:backgroundMark x1="47703" y1="40357" x2="47703" y2="4035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32046">
            <a:off x="-2707168" y="538297"/>
            <a:ext cx="2582409" cy="25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 траве сидел кузнечик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16" cstate="screen"/>
          <a:stretch>
            <a:fillRect/>
          </a:stretch>
        </p:blipFill>
        <p:spPr>
          <a:xfrm>
            <a:off x="8294306" y="6112369"/>
            <a:ext cx="609600" cy="609600"/>
          </a:xfrm>
          <a:prstGeom prst="rect">
            <a:avLst/>
          </a:prstGeom>
        </p:spPr>
      </p:pic>
      <p:pic>
        <p:nvPicPr>
          <p:cNvPr id="2050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002" y="289271"/>
            <a:ext cx="2110580" cy="14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727" y="813510"/>
            <a:ext cx="1844546" cy="12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5603"/>
            <a:ext cx="1966384" cy="13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229600" cy="5000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Электронная гимнастика для глаз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630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495 C 0.04166 0.15614 0.12187 0.23849 0.21892 0.23849 C 0.31944 0.23849 0.4 0.15614 0.4 0.0495 C 0.4 -0.05714 0.47986 -0.13926 0.58055 -0.13926 C 0.67777 -0.13926 0.75833 -0.05714 0.75833 0.0495 " pathEditMode="relative" rAng="0" ptsTypes="fffff">
                                      <p:cBhvr>
                                        <p:cTn id="5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58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0541E-6 C -0.03194 -0.04186 -0.06718 -0.07749 -0.09913 -0.05459 C -0.1368 -0.02845 -0.13038 0.02776 -0.12205 0.08675 C -0.11597 0.15383 -0.10625 0.21837 -0.14652 0.24636 C -0.18385 0.27296 -0.21823 0.226 -0.25677 0.18252 C -0.2842 0.13718 -0.31927 0.10155 -0.35625 0.12792 C -0.38802 0.15083 -0.38628 0.21051 -0.37882 0.26857 C -0.3684 0.33334 -0.36267 0.39996 -0.4 0.42656 C -0.43628 0.4527 -0.51007 0.36179 -0.5085 0.36202 C -0.54114 0.32038 -0.57257 0.28106 -0.60885 0.30766 C -0.64583 0.33403 -0.63906 0.39001 -0.6309 0.44807 C -0.62569 0.51562 -0.61475 0.57923 -0.65538 0.60861 C -0.69201 0.63405 -0.72725 0.58733 -0.76111 0.54037 C -0.7967 0.5022 -0.82812 0.46288 -0.86527 0.48902 C -0.89809 0.51215 -0.89479 0.5709 -0.88767 0.62989 C -0.87725 0.69443 -0.87048 0.76082 -0.90885 0.78811 C -0.94479 0.81333 -0.97882 0.76614 -1.01771 0.72288 " pathEditMode="relative" rAng="-1683700" ptsTypes="fffffffffffffffff">
                                      <p:cBhvr>
                                        <p:cTn id="59" dur="3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5" y="36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2725E-6 L 0.32413 -0.17094 C 0.39271 -0.20981 0.48177 -0.20934 0.56667 -0.17441 C 0.66354 -0.13463 0.73351 -0.07078 0.77413 0.01342 L 0.97101 0.39695 " pathEditMode="relative" rAng="1026047" ptsTypes="FffFF">
                                      <p:cBhvr>
                                        <p:cTn id="6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30" y="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33 0.0495 L 1.4434 -0.31761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1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0"/>
                            </p:stCondLst>
                            <p:childTnLst>
                              <p:par>
                                <p:cTn id="70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771 0.72288 C -1.07327 0.81633 -1.15573 0.84756 -1.2033 0.79759 C -1.25209 0.74578 -1.2474 0.63289 -1.19167 0.53921 C -1.13559 0.44529 -1.13177 0.33148 -1.18056 0.2799 C -1.22795 0.22993 -1.3099 0.26116 -1.36598 0.35461 " pathEditMode="relative" rAng="2309334" ptsTypes="fffff">
                                      <p:cBhvr>
                                        <p:cTn id="71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18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0"/>
                            </p:stCondLst>
                            <p:childTnLst>
                              <p:par>
                                <p:cTn id="73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1 0.39694 L 0.74097 -0.0111 C 0.68819 -0.10063 0.67205 -0.17835 0.69566 -0.22415 C 0.72135 -0.27574 0.7809 -0.28337 0.86267 -0.25237 L 1.23333 -0.1226 " pathEditMode="relative" rAng="2032968" ptsTypes="FffFF">
                                      <p:cBhvr>
                                        <p:cTn id="74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4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НАТАЛЬЯ\ИНТЕРНЕТ\ФОНЫ\ШАБЛОНЫ ДЛЯ СОСТАВЛЕНИЯ КОЛЛАЖЕЙ\852a05802de65efc8e0ef4ca46d0dd6a_30_12_2008_0453034001230666147_unknow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ТАЛЬЯ\ИНТЕРНЕТ\КАРТИНКИ\РАСТЕНИЯ, ЦВЕТЫ\2f641a2b6c4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387424"/>
            <a:ext cx="6480720" cy="77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ТАЛЬЯ\ИНТЕРНЕТ\КАРТИНКИ\НОВЫЙ ГОД\174efd0b3c3f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192" y="5008849"/>
            <a:ext cx="864096" cy="10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&amp;iecy;&amp;lcy;&amp;ocy;&amp;chcy;&amp;ncy;&amp;ycy;&amp;iecy; &amp;shcy;&amp;acy;&amp;rcy;&amp;ycy; &amp;vcy; &amp;vcy;&amp;iecy;&amp;kcy;&amp;tcy;&amp;ocy;&amp;rcy;&amp;iecy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>
                        <a14:foregroundMark x1="52477" y1="22237" x2="52477" y2="22237"/>
                        <a14:foregroundMark x1="51548" y1="21337" x2="51548" y2="21337"/>
                        <a14:foregroundMark x1="52322" y1="20180" x2="52322" y2="201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075" y="3974401"/>
            <a:ext cx="3919363" cy="47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christmas_balls - копия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6500" y1="5485" x2="26500" y2="548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0571">
            <a:off x="5661794" y="2872745"/>
            <a:ext cx="1088463" cy="12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christmas_balls - копия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2619" y1="8120" x2="22619" y2="8120"/>
                        <a14:foregroundMark x1="25794" y1="11966" x2="25794" y2="11966"/>
                        <a14:foregroundMark x1="30556" y1="14530" x2="30556" y2="14530"/>
                        <a14:foregroundMark x1="18254" y1="20513" x2="18254" y2="205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01857">
            <a:off x="4304299" y="728888"/>
            <a:ext cx="1336836" cy="12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christmas_balls - копия (2)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31416" y1="7692" x2="31416" y2="769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4054">
            <a:off x="4064643" y="2162213"/>
            <a:ext cx="1243383" cy="12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christmas_balls - копия (3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9688" y1="9705" x2="29688" y2="970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6049">
            <a:off x="4390931" y="4141368"/>
            <a:ext cx="1106017" cy="13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christmas_balls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32710" y1="14050" x2="32710" y2="140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9613">
            <a:off x="2774611" y="2888482"/>
            <a:ext cx="1065315" cy="12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 ДЕТКАМ ЁЛОЧКА ПРИШЛ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12" cstate="screen"/>
          <a:stretch>
            <a:fillRect/>
          </a:stretch>
        </p:blipFill>
        <p:spPr>
          <a:xfrm>
            <a:off x="8460432" y="6087046"/>
            <a:ext cx="609600" cy="609600"/>
          </a:xfrm>
          <a:prstGeom prst="rect">
            <a:avLst/>
          </a:prstGeom>
        </p:spPr>
      </p:pic>
      <p:pic>
        <p:nvPicPr>
          <p:cNvPr id="1026" name="Picture 2" descr="D:\НАТАЛЬЯ\ИНТЕРНЕТ\КАРТИНКИ\РАЗНОЕ ПОЛЕЗНОЕ\39d5374f5a83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523" y="-43809"/>
            <a:ext cx="4605542" cy="15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НАТАЛЬЯ\ИНТЕРНЕТ\КАРТИНКИ\РАЗНОЕ ПОЛЕЗНОЕ\39d5374f5a83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951"/>
            <a:ext cx="4821627" cy="15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Электронная гимнастика для глаз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707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40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4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4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4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5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4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5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75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7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7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7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7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7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естки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www.theonecar.com/wp-content/uploads/2013/03/volvo-trucks-8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571480"/>
            <a:ext cx="2133547" cy="1600160"/>
          </a:xfrm>
          <a:prstGeom prst="rect">
            <a:avLst/>
          </a:prstGeom>
          <a:noFill/>
        </p:spPr>
      </p:pic>
      <p:pic>
        <p:nvPicPr>
          <p:cNvPr id="3" name="Picture 2" descr="http://www.theonecar.com/wp-content/uploads/2013/03/volvo-trucks-8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3000372"/>
            <a:ext cx="2133547" cy="1600160"/>
          </a:xfrm>
          <a:prstGeom prst="rect">
            <a:avLst/>
          </a:prstGeom>
          <a:noFill/>
        </p:spPr>
      </p:pic>
      <p:pic>
        <p:nvPicPr>
          <p:cNvPr id="4" name="Picture 2" descr="http://www.theonecar.com/wp-content/uploads/2013/03/volvo-trucks-8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1071546"/>
            <a:ext cx="2133547" cy="1600160"/>
          </a:xfrm>
          <a:prstGeom prst="rect">
            <a:avLst/>
          </a:prstGeom>
          <a:noFill/>
        </p:spPr>
      </p:pic>
      <p:pic>
        <p:nvPicPr>
          <p:cNvPr id="15364" name="Picture 4" descr="http://kbfgroup.ru/images/kitai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857496"/>
            <a:ext cx="2312501" cy="1743048"/>
          </a:xfrm>
          <a:prstGeom prst="rect">
            <a:avLst/>
          </a:prstGeom>
          <a:noFill/>
        </p:spPr>
      </p:pic>
      <p:pic>
        <p:nvPicPr>
          <p:cNvPr id="8" name="Picture 4" descr="http://kbfgroup.ru/images/kitai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928670"/>
            <a:ext cx="2312501" cy="1743048"/>
          </a:xfrm>
          <a:prstGeom prst="rect">
            <a:avLst/>
          </a:prstGeom>
          <a:noFill/>
        </p:spPr>
      </p:pic>
      <p:pic>
        <p:nvPicPr>
          <p:cNvPr id="9" name="Picture 4" descr="http://kbfgroup.ru/images/kitai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2928934"/>
            <a:ext cx="2312501" cy="1743048"/>
          </a:xfrm>
          <a:prstGeom prst="rect">
            <a:avLst/>
          </a:prstGeom>
          <a:noFill/>
        </p:spPr>
      </p:pic>
      <p:pic>
        <p:nvPicPr>
          <p:cNvPr id="10" name="Picture 4" descr="http://kbfgroup.ru/images/kitai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4643446"/>
            <a:ext cx="2312501" cy="1743048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4294967295"/>
          </p:nvPr>
        </p:nvSpPr>
        <p:spPr>
          <a:xfrm>
            <a:off x="1357290" y="5214938"/>
            <a:ext cx="6200798" cy="13573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Сколько машин? </a:t>
            </a:r>
          </a:p>
          <a:p>
            <a:pPr>
              <a:buNone/>
            </a:pPr>
            <a:r>
              <a:rPr lang="ru-RU" dirty="0" smtClean="0"/>
              <a:t>Вычисли разными способами.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стки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busyhands.ru/wp-content/uploads/2011/04/0_28d49_56e2e2db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642918"/>
            <a:ext cx="1928826" cy="1171552"/>
          </a:xfrm>
          <a:prstGeom prst="rect">
            <a:avLst/>
          </a:prstGeom>
          <a:noFill/>
        </p:spPr>
      </p:pic>
      <p:pic>
        <p:nvPicPr>
          <p:cNvPr id="3" name="Picture 2" descr="http://busyhands.ru/wp-content/uploads/2011/04/0_28d49_56e2e2db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2357430"/>
            <a:ext cx="1752321" cy="1171552"/>
          </a:xfrm>
          <a:prstGeom prst="rect">
            <a:avLst/>
          </a:prstGeom>
          <a:noFill/>
        </p:spPr>
      </p:pic>
      <p:pic>
        <p:nvPicPr>
          <p:cNvPr id="4" name="Picture 2" descr="http://busyhands.ru/wp-content/uploads/2011/04/0_28d49_56e2e2db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500042"/>
            <a:ext cx="1928826" cy="1171552"/>
          </a:xfrm>
          <a:prstGeom prst="rect">
            <a:avLst/>
          </a:prstGeom>
          <a:noFill/>
        </p:spPr>
      </p:pic>
      <p:pic>
        <p:nvPicPr>
          <p:cNvPr id="5" name="Picture 2" descr="http://busyhands.ru/wp-content/uploads/2011/04/0_28d49_56e2e2db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2285992"/>
            <a:ext cx="1928826" cy="1171552"/>
          </a:xfrm>
          <a:prstGeom prst="rect">
            <a:avLst/>
          </a:prstGeom>
          <a:noFill/>
        </p:spPr>
      </p:pic>
      <p:pic>
        <p:nvPicPr>
          <p:cNvPr id="6" name="Picture 2" descr="http://busyhands.ru/wp-content/uploads/2011/04/0_28d49_56e2e2db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357430"/>
            <a:ext cx="1752321" cy="1171552"/>
          </a:xfrm>
          <a:prstGeom prst="rect">
            <a:avLst/>
          </a:prstGeom>
          <a:noFill/>
        </p:spPr>
      </p:pic>
      <p:pic>
        <p:nvPicPr>
          <p:cNvPr id="7" name="Picture 2" descr="http://busyhands.ru/wp-content/uploads/2011/04/0_28d49_56e2e2db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4071942"/>
            <a:ext cx="2393431" cy="1314428"/>
          </a:xfrm>
          <a:prstGeom prst="rect">
            <a:avLst/>
          </a:prstGeom>
          <a:noFill/>
        </p:spPr>
      </p:pic>
      <p:pic>
        <p:nvPicPr>
          <p:cNvPr id="16388" name="Picture 4" descr="http://static.ngs.ru/news/preview/a32b22a7a26c56ad5ffc35f347c937100d50cd90_5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85852" y="4000504"/>
            <a:ext cx="2214578" cy="1285884"/>
          </a:xfrm>
          <a:prstGeom prst="rect">
            <a:avLst/>
          </a:prstGeom>
          <a:noFill/>
        </p:spPr>
      </p:pic>
      <p:pic>
        <p:nvPicPr>
          <p:cNvPr id="16390" name="Picture 6" descr="http://static.ngs.ru/news/preview/a32b22a7a26c56ad5ffc35f347c937100d50cd90_5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571480"/>
            <a:ext cx="2143140" cy="1262038"/>
          </a:xfrm>
          <a:prstGeom prst="rect">
            <a:avLst/>
          </a:prstGeom>
          <a:noFill/>
        </p:spPr>
      </p:pic>
      <p:pic>
        <p:nvPicPr>
          <p:cNvPr id="10" name="Picture 6" descr="http://static.ngs.ru/news/preview/a32b22a7a26c56ad5ffc35f347c937100d50cd90_5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86578" y="4071942"/>
            <a:ext cx="1857388" cy="12620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14480" y="5429264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sz="3200" dirty="0" smtClean="0"/>
              <a:t>Сколько всего птиц ? </a:t>
            </a:r>
          </a:p>
          <a:p>
            <a:pPr>
              <a:buNone/>
            </a:pPr>
            <a:r>
              <a:rPr lang="ru-RU" sz="3200" dirty="0" smtClean="0"/>
              <a:t>Вычисли разными способами.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45</Words>
  <Application>Microsoft Office PowerPoint</Application>
  <PresentationFormat>Экран (4:3)</PresentationFormat>
  <Paragraphs>13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примеры</vt:lpstr>
      <vt:lpstr>Слайд 2</vt:lpstr>
      <vt:lpstr>Слайд 3</vt:lpstr>
      <vt:lpstr>Электронная гимнастика для глаз</vt:lpstr>
      <vt:lpstr>Электронная гимнастика для глаз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2014-12-12T11:41:48Z</dcterms:created>
  <dcterms:modified xsi:type="dcterms:W3CDTF">2015-01-23T15:50:21Z</dcterms:modified>
</cp:coreProperties>
</file>