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7A3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51008-8C67-4BBB-A7AC-953CDCDB41E8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00252-6B0C-42ED-8226-F84AB23EEC6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3D52-B0B6-4241-AA66-DCF9924F0598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F484A1-10E1-4EEC-A7AD-7C8224DD6B8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3D52-B0B6-4241-AA66-DCF9924F0598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84A1-10E1-4EEC-A7AD-7C8224DD6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3D52-B0B6-4241-AA66-DCF9924F0598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84A1-10E1-4EEC-A7AD-7C8224DD6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E693D52-B0B6-4241-AA66-DCF9924F0598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6F484A1-10E1-4EEC-A7AD-7C8224DD6B8D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3D52-B0B6-4241-AA66-DCF9924F0598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84A1-10E1-4EEC-A7AD-7C8224DD6B8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3D52-B0B6-4241-AA66-DCF9924F0598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84A1-10E1-4EEC-A7AD-7C8224DD6B8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84A1-10E1-4EEC-A7AD-7C8224DD6B8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3D52-B0B6-4241-AA66-DCF9924F0598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3D52-B0B6-4241-AA66-DCF9924F0598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84A1-10E1-4EEC-A7AD-7C8224DD6B8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3D52-B0B6-4241-AA66-DCF9924F0598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484A1-10E1-4EEC-A7AD-7C8224DD6B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E693D52-B0B6-4241-AA66-DCF9924F0598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6F484A1-10E1-4EEC-A7AD-7C8224DD6B8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93D52-B0B6-4241-AA66-DCF9924F0598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F484A1-10E1-4EEC-A7AD-7C8224DD6B8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693D52-B0B6-4241-AA66-DCF9924F0598}" type="datetimeFigureOut">
              <a:rPr lang="ru-RU" smtClean="0"/>
              <a:t>01.01.2002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6F484A1-10E1-4EEC-A7AD-7C8224DD6B8D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images.yandex.ru/yandsearch?source=wiz&amp;fp=2&amp;img_url=http%3A%2F%2Fwww.zastavki.com%2Fpictures%2F286x180%2F2012%2FFood_Meat_and_barbecue_Juicy_slices_of_meat_011877_32.jpg&amp;p=2&amp;text=%D1%84%D0%BE%D1%82%D0%BE%D0%B3%D1%80%D0%B0%D1%84%D0%B8%D0%B8%20%D0%B8%20%D1%80%D0%B8%D1%81%D1%83%D0%BD%D0%BA%D0%B8%20%D0%BC%D1%8F%D1%81%D0%B0&amp;noreask=1&amp;pos=64&amp;lr=67&amp;rpt=simage&amp;nojs=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0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2&amp;img_url=http%3A%2F%2Fwww.zastavki.com%2Fpictures%2F286x180%2F2012%2FFood_Meat_and_barbecue_Juicy_slices_of_meat_011877_32.jpg&amp;p=2&amp;text=%D1%84%D0%BE%D1%82%D0%BE%D0%B3%D1%80%D0%B0%D1%84%D0%B8%D0%B8%20%D0%B8%20%D1%80%D0%B8%D1%81%D1%83%D0%BD%D0%BA%D0%B8%20%D0%BC%D1%8F%D1%81%D0%B0&amp;noreask=1&amp;pos=64&amp;lr=67&amp;rpt=simage&amp;nojs=1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9.jpeg"/><Relationship Id="rId7" Type="http://schemas.openxmlformats.org/officeDocument/2006/relationships/hyperlink" Target="http://images.yandex.ru/yandsearch?source=wiz&amp;fp=0&amp;img_url=http%3A%2F%2Fassets.natgeotv.com%2FShows%2F1709.ThumbL.jpg&amp;text=%D1%84%D0%BE%D1%82%D0%BE%D0%B3%D1%80%D0%B0%D1%84%D0%B8%D0%B8%20%D0%B8%20%D1%80%D0%B8%D1%81%D1%83%D0%BD%D0%BA%D0%B8%20%D0%B2%D1%81%D0%B5%D1%8F%D0%B4%D0%BD%D1%8B%D1%85%20%D0%B6%D0%B8%D0%B2%D0%BE%D1%82%D0%BD%D1%8B%D1%85&amp;noreask=1&amp;pos=8&amp;lr=67&amp;rpt=simage&amp;nojs=1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hyperlink" Target="http://images.yandex.ru/yandsearch?source=wiz&amp;fp=0&amp;img_url=http%3A%2F%2Fs002.radikal.ru%2Fi200%2F1002%2Ff2%2F5b65b13c6ddf.jpg&amp;text=%D1%84%D0%BE%D1%82%D0%BE%D0%B3%D1%80%D0%B0%D1%84%D0%B8%D0%B8%20%D0%B8%20%D1%80%D0%B8%D1%81%D1%83%D0%BD%D0%BA%D0%B8%20%D0%B2%D1%81%D0%B5%D1%8F%D0%B4%D0%BD%D1%8B%D1%85%20%D0%B6%D0%B8%D0%B2%D0%BE%D1%82%D0%BD%D1%8B%D1%85&amp;noreask=1&amp;pos=2&amp;lr=67&amp;rpt=simage&amp;nojs=1" TargetMode="Externa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Громова Елена Витальевна</a:t>
            </a:r>
          </a:p>
          <a:p>
            <a:r>
              <a:rPr lang="ru-RU" dirty="0" smtClean="0"/>
              <a:t>Учитель 3 «В» класса</a:t>
            </a:r>
          </a:p>
          <a:p>
            <a:r>
              <a:rPr lang="ru-RU" dirty="0" smtClean="0"/>
              <a:t>МБОУ  «Шегарская средняя общеобразовательная школа №2»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dirty="0" smtClean="0">
                <a:solidFill>
                  <a:srgbClr val="FFFF00"/>
                </a:solidFill>
              </a:rPr>
              <a:t>Цепи питания</a:t>
            </a:r>
            <a:endParaRPr lang="ru-RU" sz="7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2192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Составление цепей питания.</a:t>
            </a:r>
            <a:r>
              <a:rPr lang="ru-RU" sz="3600" dirty="0" smtClean="0">
                <a:solidFill>
                  <a:srgbClr val="FFFF00"/>
                </a:solidFill>
              </a:rPr>
              <a:t/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Расположи звенья в цепи питания правильно.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22529" name="Picture 1" descr="C:\Documents and Settings\grigory\Рабочий стол\Новая папка\iCAMCEYT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500306"/>
            <a:ext cx="1809750" cy="1643064"/>
          </a:xfrm>
          <a:prstGeom prst="rect">
            <a:avLst/>
          </a:prstGeom>
          <a:noFill/>
        </p:spPr>
      </p:pic>
      <p:pic>
        <p:nvPicPr>
          <p:cNvPr id="22530" name="Picture 2" descr="C:\Documents and Settings\grigory\Рабочий стол\Новая папка\iCAHY3SX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500306"/>
            <a:ext cx="2047876" cy="1643064"/>
          </a:xfrm>
          <a:prstGeom prst="rect">
            <a:avLst/>
          </a:prstGeom>
          <a:noFill/>
        </p:spPr>
      </p:pic>
      <p:pic>
        <p:nvPicPr>
          <p:cNvPr id="22532" name="Picture 4" descr="C:\Documents and Settings\grigory\Рабочий стол\Новая папка\iCAJ0VIY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2500306"/>
            <a:ext cx="1905000" cy="1643064"/>
          </a:xfrm>
          <a:prstGeom prst="rect">
            <a:avLst/>
          </a:prstGeom>
          <a:noFill/>
        </p:spPr>
      </p:pic>
      <p:sp>
        <p:nvSpPr>
          <p:cNvPr id="8" name="Стрелка вправо 7"/>
          <p:cNvSpPr/>
          <p:nvPr/>
        </p:nvSpPr>
        <p:spPr>
          <a:xfrm rot="10800000">
            <a:off x="2786050" y="3143248"/>
            <a:ext cx="4286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10800000">
            <a:off x="5643570" y="3143248"/>
            <a:ext cx="50006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 -0.01042 L 0.35625 -0.010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428 0 L -0.29166 -0.0104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3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1" name="Picture 5" descr="C:\Documents and Settings\grigory\Рабочий стол\Новая папка\iCAVAVF8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480" y="2143116"/>
            <a:ext cx="2643238" cy="2857520"/>
          </a:xfrm>
          <a:prstGeom prst="rect">
            <a:avLst/>
          </a:prstGeom>
          <a:noFill/>
        </p:spPr>
      </p:pic>
      <p:pic>
        <p:nvPicPr>
          <p:cNvPr id="24585" name="Picture 9" descr="C:\Documents and Settings\grigory\Рабочий стол\Новая папка\iCAZ86UI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2071678"/>
            <a:ext cx="2214578" cy="2928958"/>
          </a:xfrm>
          <a:prstGeom prst="rect">
            <a:avLst/>
          </a:prstGeom>
          <a:noFill/>
        </p:spPr>
      </p:pic>
      <p:pic>
        <p:nvPicPr>
          <p:cNvPr id="24587" name="Picture 11" descr="C:\Documents and Settings\grigory\Рабочий стол\Новая папка\iCAGYSJF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071678"/>
            <a:ext cx="2357486" cy="2857520"/>
          </a:xfrm>
          <a:prstGeom prst="rect">
            <a:avLst/>
          </a:prstGeom>
          <a:noFill/>
        </p:spPr>
      </p:pic>
      <p:sp>
        <p:nvSpPr>
          <p:cNvPr id="15" name="Стрелка вправо 14"/>
          <p:cNvSpPr/>
          <p:nvPr/>
        </p:nvSpPr>
        <p:spPr>
          <a:xfrm rot="10800000">
            <a:off x="2928926" y="3429000"/>
            <a:ext cx="4286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0800000">
            <a:off x="5857884" y="3500438"/>
            <a:ext cx="42862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986 0.00555 L -0.35816 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76 0.01064 L 0.30885 0.0106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Круговорот жизни в природе.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25611" name="Picture 11" descr="C:\Documents and Settings\grigory\Рабочий стол\Новая папка\iCAEL50G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4643446"/>
            <a:ext cx="1933575" cy="1428750"/>
          </a:xfrm>
          <a:prstGeom prst="rect">
            <a:avLst/>
          </a:prstGeom>
          <a:noFill/>
        </p:spPr>
      </p:pic>
      <p:pic>
        <p:nvPicPr>
          <p:cNvPr id="25612" name="Picture 12" descr="C:\Documents and Settings\grigory\Рабочий стол\Новая папка\iCA3X2SU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2857496"/>
            <a:ext cx="1676400" cy="1428750"/>
          </a:xfrm>
          <a:prstGeom prst="rect">
            <a:avLst/>
          </a:prstGeom>
          <a:noFill/>
        </p:spPr>
      </p:pic>
      <p:pic>
        <p:nvPicPr>
          <p:cNvPr id="25623" name="Picture 23" descr="C:\Documents and Settings\grigory\Рабочий стол\Новая папка\iCAJ0VIYW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2143116"/>
            <a:ext cx="1905000" cy="1428750"/>
          </a:xfrm>
          <a:prstGeom prst="rect">
            <a:avLst/>
          </a:prstGeom>
          <a:noFill/>
        </p:spPr>
      </p:pic>
      <p:pic>
        <p:nvPicPr>
          <p:cNvPr id="25627" name="Picture 27" descr="C:\Documents and Settings\grigory\Рабочий стол\Новая папка\iCAY672Z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2786058"/>
            <a:ext cx="1905000" cy="1428750"/>
          </a:xfrm>
          <a:prstGeom prst="rect">
            <a:avLst/>
          </a:prstGeom>
          <a:noFill/>
        </p:spPr>
      </p:pic>
      <p:sp>
        <p:nvSpPr>
          <p:cNvPr id="29" name="Стрелка вправо 28"/>
          <p:cNvSpPr/>
          <p:nvPr/>
        </p:nvSpPr>
        <p:spPr>
          <a:xfrm rot="2280042">
            <a:off x="5562961" y="3058557"/>
            <a:ext cx="82002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 rot="19445386">
            <a:off x="2705830" y="3057412"/>
            <a:ext cx="81481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 rot="19421516">
            <a:off x="5786446" y="4857760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2" name="Стрелка вправо 31"/>
          <p:cNvSpPr/>
          <p:nvPr/>
        </p:nvSpPr>
        <p:spPr>
          <a:xfrm rot="16200000">
            <a:off x="4039360" y="3890202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 rot="13444869">
            <a:off x="2531089" y="4772650"/>
            <a:ext cx="978408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8588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Назовите </a:t>
            </a:r>
            <a:r>
              <a:rPr lang="ru-RU" sz="2800" dirty="0">
                <a:solidFill>
                  <a:srgbClr val="FFFF00"/>
                </a:solidFill>
              </a:rPr>
              <a:t>животных, изображенных на </a:t>
            </a:r>
            <a:r>
              <a:rPr lang="ru-RU" sz="2800" dirty="0" smtClean="0">
                <a:solidFill>
                  <a:srgbClr val="FFFF00"/>
                </a:solidFill>
              </a:rPr>
              <a:t>слайде.</a:t>
            </a:r>
            <a:br>
              <a:rPr lang="ru-RU" sz="2800" dirty="0" smtClean="0">
                <a:solidFill>
                  <a:srgbClr val="FFFF00"/>
                </a:solidFill>
              </a:rPr>
            </a:b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 smtClean="0">
                <a:solidFill>
                  <a:srgbClr val="FFFF00"/>
                </a:solidFill>
              </a:rPr>
              <a:t>Что </a:t>
            </a:r>
            <a:r>
              <a:rPr lang="ru-RU" sz="2800" dirty="0">
                <a:solidFill>
                  <a:srgbClr val="FFFF00"/>
                </a:solidFill>
              </a:rPr>
              <a:t>бы вы сказали о способах питания этих животных? Кто чем питается?</a:t>
            </a:r>
          </a:p>
        </p:txBody>
      </p:sp>
      <p:pic>
        <p:nvPicPr>
          <p:cNvPr id="8193" name="Picture 1" descr="C:\Documents and Settings\grigory\Рабочий стол\Новая папка\iCAY672Z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643050"/>
            <a:ext cx="1905000" cy="1428750"/>
          </a:xfrm>
          <a:prstGeom prst="rect">
            <a:avLst/>
          </a:prstGeom>
          <a:noFill/>
        </p:spPr>
      </p:pic>
      <p:pic>
        <p:nvPicPr>
          <p:cNvPr id="8194" name="Picture 2" descr="C:\Documents and Settings\grigory\Рабочий стол\Новая папка\iCA3ROLC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1643050"/>
            <a:ext cx="1905000" cy="1428750"/>
          </a:xfrm>
          <a:prstGeom prst="rect">
            <a:avLst/>
          </a:prstGeom>
          <a:noFill/>
        </p:spPr>
      </p:pic>
      <p:pic>
        <p:nvPicPr>
          <p:cNvPr id="8196" name="Picture 4" descr="C:\Documents and Settings\grigory\Рабочий стол\Новая папка\iCAR8Y91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1643050"/>
            <a:ext cx="1905000" cy="1428750"/>
          </a:xfrm>
          <a:prstGeom prst="rect">
            <a:avLst/>
          </a:prstGeom>
          <a:noFill/>
        </p:spPr>
      </p:pic>
      <p:pic>
        <p:nvPicPr>
          <p:cNvPr id="8197" name="Picture 5" descr="C:\Documents and Settings\grigory\Рабочий стол\Новая папка\iCAZDU1FO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3357562"/>
            <a:ext cx="1905000" cy="1428750"/>
          </a:xfrm>
          <a:prstGeom prst="rect">
            <a:avLst/>
          </a:prstGeom>
          <a:noFill/>
        </p:spPr>
      </p:pic>
      <p:pic>
        <p:nvPicPr>
          <p:cNvPr id="8200" name="Picture 8" descr="C:\Documents and Settings\grigory\Рабочий стол\Новая папка\iCAAZ5KBI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3500438"/>
            <a:ext cx="1201720" cy="1746266"/>
          </a:xfrm>
          <a:prstGeom prst="rect">
            <a:avLst/>
          </a:prstGeom>
          <a:noFill/>
        </p:spPr>
      </p:pic>
      <p:pic>
        <p:nvPicPr>
          <p:cNvPr id="8203" name="Picture 11" descr="C:\Documents and Settings\grigory\Рабочий стол\Новая папка\iCAGYSJFG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14546" y="3357562"/>
            <a:ext cx="1905000" cy="1428750"/>
          </a:xfrm>
          <a:prstGeom prst="rect">
            <a:avLst/>
          </a:prstGeom>
          <a:noFill/>
        </p:spPr>
      </p:pic>
      <p:pic>
        <p:nvPicPr>
          <p:cNvPr id="8205" name="Picture 13" descr="C:\Documents and Settings\grigory\Рабочий стол\Новая папка\iCAYB50GT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572396" y="3571876"/>
            <a:ext cx="1143000" cy="1428750"/>
          </a:xfrm>
          <a:prstGeom prst="rect">
            <a:avLst/>
          </a:prstGeom>
          <a:noFill/>
        </p:spPr>
      </p:pic>
      <p:pic>
        <p:nvPicPr>
          <p:cNvPr id="8206" name="Picture 14" descr="C:\Documents and Settings\grigory\Рабочий стол\Новая папка\iCAV2MAZ0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71868" y="4857760"/>
            <a:ext cx="22193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3399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14422"/>
            <a:ext cx="8229600" cy="942996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FFFF00"/>
                </a:solidFill>
              </a:rPr>
              <a:t>Как назовём животных, которые питаются растениями?  </a:t>
            </a:r>
            <a:r>
              <a:rPr lang="ru-RU" sz="4000" dirty="0" smtClean="0">
                <a:solidFill>
                  <a:srgbClr val="FFFF00"/>
                </a:solidFill>
              </a:rPr>
              <a:t> </a:t>
            </a:r>
            <a:r>
              <a:rPr lang="ru-RU" sz="4000" dirty="0">
                <a:solidFill>
                  <a:srgbClr val="FFFF00"/>
                </a:solidFill>
              </a:rPr>
              <a:t/>
            </a:r>
            <a:br>
              <a:rPr lang="ru-RU" sz="4000" dirty="0">
                <a:solidFill>
                  <a:srgbClr val="FFFF00"/>
                </a:solidFill>
              </a:rPr>
            </a:b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1857364"/>
            <a:ext cx="69294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007A37"/>
                </a:solidFill>
              </a:rPr>
              <a:t>растительноядные</a:t>
            </a:r>
            <a:endParaRPr lang="ru-RU" sz="6000" dirty="0">
              <a:solidFill>
                <a:srgbClr val="007A37"/>
              </a:solidFill>
            </a:endParaRPr>
          </a:p>
        </p:txBody>
      </p:sp>
      <p:pic>
        <p:nvPicPr>
          <p:cNvPr id="6145" name="Picture 1" descr="C:\Documents and Settings\grigory\Рабочий стол\Новая папка\iCA3X2SU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5" y="2928934"/>
            <a:ext cx="6929487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Кто здесь лишний?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121" name="Picture 1" descr="C:\Documents and Settings\grigory\Рабочий стол\Новая папка\iCAJ0VIY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643050"/>
            <a:ext cx="2500330" cy="1643064"/>
          </a:xfrm>
          <a:prstGeom prst="rect">
            <a:avLst/>
          </a:prstGeom>
          <a:noFill/>
        </p:spPr>
      </p:pic>
      <p:pic>
        <p:nvPicPr>
          <p:cNvPr id="5123" name="Picture 3" descr="C:\Documents and Settings\grigory\Рабочий стол\Новая папка\iCAR8Y91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643050"/>
            <a:ext cx="2428892" cy="1571626"/>
          </a:xfrm>
          <a:prstGeom prst="rect">
            <a:avLst/>
          </a:prstGeom>
          <a:noFill/>
        </p:spPr>
      </p:pic>
      <p:pic>
        <p:nvPicPr>
          <p:cNvPr id="5128" name="Picture 8" descr="C:\Documents and Settings\grigory\Рабочий стол\Новая папка\iCAZDU1F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3571876"/>
            <a:ext cx="2262190" cy="1785940"/>
          </a:xfrm>
          <a:prstGeom prst="rect">
            <a:avLst/>
          </a:prstGeom>
          <a:noFill/>
        </p:spPr>
      </p:pic>
      <p:pic>
        <p:nvPicPr>
          <p:cNvPr id="5133" name="Picture 13" descr="C:\Documents and Settings\grigory\Рабочий стол\Новая папка\iCAAZ5KB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1934" y="1643050"/>
            <a:ext cx="1285884" cy="1643064"/>
          </a:xfrm>
          <a:prstGeom prst="rect">
            <a:avLst/>
          </a:prstGeom>
          <a:noFill/>
        </p:spPr>
      </p:pic>
      <p:pic>
        <p:nvPicPr>
          <p:cNvPr id="5134" name="Picture 14" descr="C:\Documents and Settings\grigory\Рабочий стол\Новая папка\iCA3ROLC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3504" y="3571876"/>
            <a:ext cx="2214578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1-tub-ru.yandex.net/i?id=334146231-63-72&amp;n=21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5984" y="3148806"/>
            <a:ext cx="4286280" cy="27805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solidFill>
                  <a:srgbClr val="FFFF00"/>
                </a:solidFill>
              </a:rPr>
              <a:t>Как назовём животных, которые питаются другими животными? </a:t>
            </a:r>
            <a:r>
              <a:rPr lang="ru-RU" sz="4400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2285992"/>
            <a:ext cx="8143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solidFill>
                  <a:srgbClr val="C00000"/>
                </a:solidFill>
              </a:rPr>
              <a:t>х</a:t>
            </a:r>
            <a:r>
              <a:rPr lang="ru-RU" sz="4000" dirty="0" smtClean="0">
                <a:solidFill>
                  <a:srgbClr val="C00000"/>
                </a:solidFill>
              </a:rPr>
              <a:t>ищники или плотоядные</a:t>
            </a:r>
            <a:endParaRPr lang="ru-RU" sz="4000" dirty="0">
              <a:solidFill>
                <a:srgbClr val="C00000"/>
              </a:solidFill>
            </a:endParaRPr>
          </a:p>
        </p:txBody>
      </p:sp>
      <p:pic>
        <p:nvPicPr>
          <p:cNvPr id="6" name="Picture 2" descr="http://im1-tub-ru.yandex.net/i?id=334146231-63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3143248"/>
            <a:ext cx="4286280" cy="27805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Кто здесь лишний?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073" name="Picture 1" descr="C:\Documents and Settings\grigory\Рабочий стол\Новая папка\iCA3ROLC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836738"/>
            <a:ext cx="2192363" cy="1663700"/>
          </a:xfrm>
          <a:prstGeom prst="rect">
            <a:avLst/>
          </a:prstGeom>
          <a:noFill/>
        </p:spPr>
      </p:pic>
      <p:pic>
        <p:nvPicPr>
          <p:cNvPr id="3074" name="Picture 2" descr="C:\Documents and Settings\grigory\Рабочий стол\Новая папка\iCAY672Z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3857628"/>
            <a:ext cx="2333628" cy="1785950"/>
          </a:xfrm>
          <a:prstGeom prst="rect">
            <a:avLst/>
          </a:prstGeom>
          <a:noFill/>
        </p:spPr>
      </p:pic>
      <p:pic>
        <p:nvPicPr>
          <p:cNvPr id="3081" name="Picture 9" descr="C:\Documents and Settings\grigory\Рабочий стол\Новая папка\iCA4C1T3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3786190"/>
            <a:ext cx="2357454" cy="1857388"/>
          </a:xfrm>
          <a:prstGeom prst="rect">
            <a:avLst/>
          </a:prstGeom>
          <a:noFill/>
        </p:spPr>
      </p:pic>
      <p:pic>
        <p:nvPicPr>
          <p:cNvPr id="3095" name="Picture 23" descr="C:\Documents and Settings\grigory\Рабочий стол\Новая папка\iCAV2MAZ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1857364"/>
            <a:ext cx="2219325" cy="1428750"/>
          </a:xfrm>
          <a:prstGeom prst="rect">
            <a:avLst/>
          </a:prstGeom>
          <a:noFill/>
        </p:spPr>
      </p:pic>
      <p:pic>
        <p:nvPicPr>
          <p:cNvPr id="3099" name="Picture 27" descr="C:\Documents and Settings\grigory\Рабочий стол\Новая папка\iCAMCEYTZ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86512" y="1857364"/>
            <a:ext cx="2095502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C:\Documents and Settings\grigory\Рабочий стол\Новая папка\iCA3X2SUX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5214942" y="3500438"/>
            <a:ext cx="2928958" cy="22860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2192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Как называются животные, которые питаются растениями и  животными?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488" y="2071678"/>
            <a:ext cx="35719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FF9900"/>
                </a:solidFill>
              </a:rPr>
              <a:t>всеядные</a:t>
            </a:r>
            <a:endParaRPr lang="ru-RU" sz="6000" dirty="0">
              <a:solidFill>
                <a:srgbClr val="FF9900"/>
              </a:solidFill>
            </a:endParaRPr>
          </a:p>
        </p:txBody>
      </p:sp>
      <p:pic>
        <p:nvPicPr>
          <p:cNvPr id="6" name="Picture 2" descr="http://im1-tub-ru.yandex.net/i?id=334146231-63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3429000"/>
            <a:ext cx="2928958" cy="24233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Кто здесь лишний?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23558" name="Picture 6" descr="C:\Documents and Settings\grigory\Рабочий стол\Новая папка\iCAVAVF8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2571768" cy="2000264"/>
          </a:xfrm>
          <a:prstGeom prst="rect">
            <a:avLst/>
          </a:prstGeom>
          <a:noFill/>
        </p:spPr>
      </p:pic>
      <p:pic>
        <p:nvPicPr>
          <p:cNvPr id="23559" name="Picture 7" descr="C:\Documents and Settings\grigory\Рабочий стол\Новая папка\iCAYB50G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643050"/>
            <a:ext cx="1571636" cy="2000264"/>
          </a:xfrm>
          <a:prstGeom prst="rect">
            <a:avLst/>
          </a:prstGeom>
          <a:noFill/>
        </p:spPr>
      </p:pic>
      <p:pic>
        <p:nvPicPr>
          <p:cNvPr id="23566" name="Picture 14" descr="C:\Documents and Settings\grigory\Рабочий стол\Новая папка\iCAGYSJF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8" y="1643050"/>
            <a:ext cx="2214578" cy="1928826"/>
          </a:xfrm>
          <a:prstGeom prst="rect">
            <a:avLst/>
          </a:prstGeom>
          <a:noFill/>
        </p:spPr>
      </p:pic>
      <p:pic>
        <p:nvPicPr>
          <p:cNvPr id="23568" name="Picture 16" descr="http://im4-tub-ru.yandex.net/i?id=133753399-35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71604" y="3786190"/>
            <a:ext cx="2405066" cy="2286016"/>
          </a:xfrm>
          <a:prstGeom prst="rect">
            <a:avLst/>
          </a:prstGeom>
          <a:noFill/>
        </p:spPr>
      </p:pic>
      <p:pic>
        <p:nvPicPr>
          <p:cNvPr id="23570" name="Picture 18" descr="http://im0-tub-ru.yandex.net/i?id=123998035-28-72&amp;n=21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86314" y="3786190"/>
            <a:ext cx="2857520" cy="2286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pPr>
              <a:buNone/>
            </a:pPr>
            <a:endParaRPr lang="ru-RU" dirty="0">
              <a:solidFill>
                <a:srgbClr val="007A37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357166"/>
            <a:ext cx="821537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Итак, на какие группы по способу питания можно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разделить животных?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2143116"/>
            <a:ext cx="56436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rgbClr val="007A37"/>
                </a:solidFill>
              </a:rPr>
              <a:t>растительноядные</a:t>
            </a:r>
            <a:endParaRPr lang="ru-RU" sz="4000" dirty="0">
              <a:solidFill>
                <a:srgbClr val="007A37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480" y="3500438"/>
            <a:ext cx="6643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dirty="0">
                <a:solidFill>
                  <a:srgbClr val="C00000"/>
                </a:solidFill>
              </a:rPr>
              <a:t>х</a:t>
            </a:r>
            <a:r>
              <a:rPr lang="ru-RU" sz="4000" dirty="0" smtClean="0">
                <a:solidFill>
                  <a:srgbClr val="C00000"/>
                </a:solidFill>
              </a:rPr>
              <a:t>ищники или плотоядные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57884" y="4929198"/>
            <a:ext cx="25551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rgbClr val="FF9900"/>
                </a:solidFill>
              </a:rPr>
              <a:t>всеядные</a:t>
            </a:r>
            <a:endParaRPr lang="ru-RU" sz="4000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479</TotalTime>
  <Words>98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Цепи питания</vt:lpstr>
      <vt:lpstr>Назовите животных, изображенных на слайде.  Что бы вы сказали о способах питания этих животных? Кто чем питается?</vt:lpstr>
      <vt:lpstr>Как назовём животных, которые питаются растениями?    </vt:lpstr>
      <vt:lpstr>Кто здесь лишний?</vt:lpstr>
      <vt:lpstr>Как назовём животных, которые питаются другими животными?   </vt:lpstr>
      <vt:lpstr>Кто здесь лишний?</vt:lpstr>
      <vt:lpstr>Как называются животные, которые питаются растениями и  животными?</vt:lpstr>
      <vt:lpstr>Кто здесь лишний?</vt:lpstr>
      <vt:lpstr>Слайд 9</vt:lpstr>
      <vt:lpstr>Составление цепей питания. Расположи звенья в цепи питания правильно.</vt:lpstr>
      <vt:lpstr>Слайд 11</vt:lpstr>
      <vt:lpstr>Круговорот жизни в природе.</vt:lpstr>
    </vt:vector>
  </TitlesOfParts>
  <Company>123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Цепи питания</dc:title>
  <dc:creator>grirory</dc:creator>
  <cp:lastModifiedBy>grirory</cp:lastModifiedBy>
  <cp:revision>52</cp:revision>
  <dcterms:created xsi:type="dcterms:W3CDTF">2001-12-31T21:29:48Z</dcterms:created>
  <dcterms:modified xsi:type="dcterms:W3CDTF">2002-01-01T05:29:38Z</dcterms:modified>
</cp:coreProperties>
</file>