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394E05-DFD9-4588-89BB-5ABD0EE29C0F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D1E62F0-FA08-4738-BD13-26CD489392C4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000" b="1" dirty="0" smtClean="0">
              <a:solidFill>
                <a:schemeClr val="bg1"/>
              </a:solidFill>
            </a:rPr>
            <a:t>Основные</a:t>
          </a:r>
        </a:p>
        <a:p>
          <a:r>
            <a:rPr lang="ru-RU" sz="2000" b="1" dirty="0" smtClean="0">
              <a:solidFill>
                <a:schemeClr val="bg1"/>
              </a:solidFill>
            </a:rPr>
            <a:t>Составляющие</a:t>
          </a:r>
        </a:p>
        <a:p>
          <a:r>
            <a:rPr lang="ru-RU" sz="2000" b="1" dirty="0" smtClean="0">
              <a:solidFill>
                <a:schemeClr val="bg1"/>
              </a:solidFill>
            </a:rPr>
            <a:t>Образовательных</a:t>
          </a:r>
        </a:p>
        <a:p>
          <a:r>
            <a:rPr lang="ru-RU" sz="2000" b="1" dirty="0" smtClean="0">
              <a:solidFill>
                <a:schemeClr val="bg1"/>
              </a:solidFill>
            </a:rPr>
            <a:t>результатов</a:t>
          </a:r>
          <a:endParaRPr lang="ru-RU" sz="2000" b="1" dirty="0">
            <a:solidFill>
              <a:schemeClr val="bg1"/>
            </a:solidFill>
          </a:endParaRPr>
        </a:p>
      </dgm:t>
    </dgm:pt>
    <dgm:pt modelId="{D7E7DF41-4EFB-4A06-9709-29506C543CD8}" type="parTrans" cxnId="{C68DC700-F8E6-4172-BB07-1B1AD176A94D}">
      <dgm:prSet/>
      <dgm:spPr/>
      <dgm:t>
        <a:bodyPr/>
        <a:lstStyle/>
        <a:p>
          <a:endParaRPr lang="ru-RU"/>
        </a:p>
      </dgm:t>
    </dgm:pt>
    <dgm:pt modelId="{E3BA37F7-74CD-427A-8178-46D0E44CF6C5}" type="sibTrans" cxnId="{C68DC700-F8E6-4172-BB07-1B1AD176A94D}">
      <dgm:prSet/>
      <dgm:spPr/>
      <dgm:t>
        <a:bodyPr/>
        <a:lstStyle/>
        <a:p>
          <a:endParaRPr lang="ru-RU"/>
        </a:p>
      </dgm:t>
    </dgm:pt>
    <dgm:pt modelId="{213CC254-9FCB-4727-9B70-1846D1FD364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Опорная</a:t>
          </a:r>
        </a:p>
        <a:p>
          <a:r>
            <a:rPr lang="ru-RU" sz="2000" b="1" dirty="0" smtClean="0">
              <a:solidFill>
                <a:schemeClr val="tx1"/>
              </a:solidFill>
            </a:rPr>
            <a:t>система</a:t>
          </a:r>
        </a:p>
        <a:p>
          <a:r>
            <a:rPr lang="ru-RU" sz="2000" b="1" dirty="0" smtClean="0">
              <a:solidFill>
                <a:schemeClr val="tx1"/>
              </a:solidFill>
            </a:rPr>
            <a:t>знаний по</a:t>
          </a:r>
        </a:p>
        <a:p>
          <a:r>
            <a:rPr lang="ru-RU" sz="2000" b="1" dirty="0" smtClean="0">
              <a:solidFill>
                <a:schemeClr val="tx1"/>
              </a:solidFill>
            </a:rPr>
            <a:t>предметам</a:t>
          </a:r>
          <a:endParaRPr lang="ru-RU" sz="2000" b="1" dirty="0">
            <a:solidFill>
              <a:schemeClr val="tx1"/>
            </a:solidFill>
          </a:endParaRPr>
        </a:p>
      </dgm:t>
    </dgm:pt>
    <dgm:pt modelId="{5CA14DF3-EE96-467B-B428-28D57EADB702}" type="parTrans" cxnId="{94FDC64B-55DA-4D12-9336-A985CE2E927A}">
      <dgm:prSet/>
      <dgm:spPr/>
      <dgm:t>
        <a:bodyPr/>
        <a:lstStyle/>
        <a:p>
          <a:endParaRPr lang="ru-RU"/>
        </a:p>
      </dgm:t>
    </dgm:pt>
    <dgm:pt modelId="{95D2C283-4DDC-4FB2-82D7-FEEA105E473B}" type="sibTrans" cxnId="{94FDC64B-55DA-4D12-9336-A985CE2E927A}">
      <dgm:prSet/>
      <dgm:spPr/>
      <dgm:t>
        <a:bodyPr/>
        <a:lstStyle/>
        <a:p>
          <a:endParaRPr lang="ru-RU"/>
        </a:p>
      </dgm:t>
    </dgm:pt>
    <dgm:pt modelId="{0512C217-B60F-450E-9AF7-5F6397A4102A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УУД, которые</a:t>
          </a:r>
        </a:p>
        <a:p>
          <a:r>
            <a:rPr lang="ru-RU" sz="2000" b="1" dirty="0" smtClean="0">
              <a:solidFill>
                <a:schemeClr val="tx1"/>
              </a:solidFill>
            </a:rPr>
            <a:t>должны быть</a:t>
          </a:r>
        </a:p>
        <a:p>
          <a:r>
            <a:rPr lang="ru-RU" sz="2000" b="1" dirty="0" smtClean="0">
              <a:solidFill>
                <a:schemeClr val="tx1"/>
              </a:solidFill>
            </a:rPr>
            <a:t>сформированы</a:t>
          </a:r>
          <a:endParaRPr lang="ru-RU" sz="2000" b="1" dirty="0">
            <a:solidFill>
              <a:schemeClr val="tx1"/>
            </a:solidFill>
          </a:endParaRPr>
        </a:p>
      </dgm:t>
    </dgm:pt>
    <dgm:pt modelId="{81BD4827-64DC-421E-89E5-CE3DDC37AF1A}" type="parTrans" cxnId="{1CD7607A-D72B-41E9-A916-05A129800369}">
      <dgm:prSet/>
      <dgm:spPr/>
      <dgm:t>
        <a:bodyPr/>
        <a:lstStyle/>
        <a:p>
          <a:endParaRPr lang="ru-RU"/>
        </a:p>
      </dgm:t>
    </dgm:pt>
    <dgm:pt modelId="{96B1D085-5D13-4879-A887-D881CBF0851C}" type="sibTrans" cxnId="{1CD7607A-D72B-41E9-A916-05A129800369}">
      <dgm:prSet/>
      <dgm:spPr/>
      <dgm:t>
        <a:bodyPr/>
        <a:lstStyle/>
        <a:p>
          <a:endParaRPr lang="ru-RU"/>
        </a:p>
      </dgm:t>
    </dgm:pt>
    <dgm:pt modelId="{F3F999AC-5610-4EF9-9869-09358C7E5E4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Личностные</a:t>
          </a:r>
        </a:p>
        <a:p>
          <a:r>
            <a:rPr lang="ru-RU" sz="2000" b="1" dirty="0" smtClean="0">
              <a:solidFill>
                <a:schemeClr val="tx1"/>
              </a:solidFill>
            </a:rPr>
            <a:t>результаты</a:t>
          </a:r>
          <a:endParaRPr lang="ru-RU" sz="2000" b="1" dirty="0">
            <a:solidFill>
              <a:schemeClr val="tx1"/>
            </a:solidFill>
          </a:endParaRPr>
        </a:p>
      </dgm:t>
    </dgm:pt>
    <dgm:pt modelId="{717C79F9-B17B-4B14-8D68-956FA34DF52F}" type="parTrans" cxnId="{A6C25DBF-4F49-4F47-B1FF-37129DB97125}">
      <dgm:prSet/>
      <dgm:spPr/>
      <dgm:t>
        <a:bodyPr/>
        <a:lstStyle/>
        <a:p>
          <a:endParaRPr lang="ru-RU"/>
        </a:p>
      </dgm:t>
    </dgm:pt>
    <dgm:pt modelId="{44DB43AA-5723-46BF-BA7A-A8006DAA71A5}" type="sibTrans" cxnId="{A6C25DBF-4F49-4F47-B1FF-37129DB97125}">
      <dgm:prSet/>
      <dgm:spPr/>
      <dgm:t>
        <a:bodyPr/>
        <a:lstStyle/>
        <a:p>
          <a:endParaRPr lang="ru-RU"/>
        </a:p>
      </dgm:t>
    </dgm:pt>
    <dgm:pt modelId="{7F28825E-BAF1-4D5B-B33D-CBA3CA2C518D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Предметные</a:t>
          </a:r>
        </a:p>
        <a:p>
          <a:r>
            <a:rPr lang="ru-RU" sz="2000" b="1" dirty="0" smtClean="0">
              <a:solidFill>
                <a:schemeClr val="tx1"/>
              </a:solidFill>
            </a:rPr>
            <a:t>умения,</a:t>
          </a:r>
        </a:p>
        <a:p>
          <a:r>
            <a:rPr lang="ru-RU" sz="2000" b="1" dirty="0" smtClean="0">
              <a:solidFill>
                <a:schemeClr val="tx1"/>
              </a:solidFill>
            </a:rPr>
            <a:t>действия</a:t>
          </a:r>
        </a:p>
        <a:p>
          <a:endParaRPr lang="ru-RU" sz="1200" dirty="0"/>
        </a:p>
      </dgm:t>
    </dgm:pt>
    <dgm:pt modelId="{1B906E47-A473-457B-877C-C38B76CAD215}" type="parTrans" cxnId="{E76E1DCD-21A7-414E-AAC1-B282E55A549B}">
      <dgm:prSet/>
      <dgm:spPr/>
      <dgm:t>
        <a:bodyPr/>
        <a:lstStyle/>
        <a:p>
          <a:endParaRPr lang="ru-RU"/>
        </a:p>
      </dgm:t>
    </dgm:pt>
    <dgm:pt modelId="{A3124992-498C-4763-9792-35402A8333D4}" type="sibTrans" cxnId="{E76E1DCD-21A7-414E-AAC1-B282E55A549B}">
      <dgm:prSet/>
      <dgm:spPr/>
      <dgm:t>
        <a:bodyPr/>
        <a:lstStyle/>
        <a:p>
          <a:endParaRPr lang="ru-RU"/>
        </a:p>
      </dgm:t>
    </dgm:pt>
    <dgm:pt modelId="{D3063063-0683-43BA-8364-3C2A3A7850D9}" type="pres">
      <dgm:prSet presAssocID="{B4394E05-DFD9-4588-89BB-5ABD0EE29C0F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30CE8C-BBBC-451B-B5E8-174BFA39E608}" type="pres">
      <dgm:prSet presAssocID="{8D1E62F0-FA08-4738-BD13-26CD489392C4}" presName="centerShape" presStyleLbl="node0" presStyleIdx="0" presStyleCnt="1" custScaleX="176334" custScaleY="113818"/>
      <dgm:spPr/>
      <dgm:t>
        <a:bodyPr/>
        <a:lstStyle/>
        <a:p>
          <a:endParaRPr lang="ru-RU"/>
        </a:p>
      </dgm:t>
    </dgm:pt>
    <dgm:pt modelId="{0D8FA93E-C7E6-4DBE-AFFA-594A101700A0}" type="pres">
      <dgm:prSet presAssocID="{213CC254-9FCB-4727-9B70-1846D1FD3649}" presName="node" presStyleLbl="node1" presStyleIdx="0" presStyleCnt="4" custScaleX="240661" custScaleY="120039" custRadScaleRad="98046" custRadScaleInc="-161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4742B-B223-48BC-9793-E1D420E02710}" type="pres">
      <dgm:prSet presAssocID="{213CC254-9FCB-4727-9B70-1846D1FD3649}" presName="dummy" presStyleCnt="0"/>
      <dgm:spPr/>
    </dgm:pt>
    <dgm:pt modelId="{179D9E3D-6554-4E0E-B425-95C1C6B3E9FF}" type="pres">
      <dgm:prSet presAssocID="{95D2C283-4DDC-4FB2-82D7-FEEA105E473B}" presName="sibTrans" presStyleLbl="sibTrans2D1" presStyleIdx="0" presStyleCnt="4"/>
      <dgm:spPr/>
      <dgm:t>
        <a:bodyPr/>
        <a:lstStyle/>
        <a:p>
          <a:endParaRPr lang="ru-RU"/>
        </a:p>
      </dgm:t>
    </dgm:pt>
    <dgm:pt modelId="{B0615944-D858-4CF3-9C3C-E56E6D2BDDB7}" type="pres">
      <dgm:prSet presAssocID="{0512C217-B60F-450E-9AF7-5F6397A4102A}" presName="node" presStyleLbl="node1" presStyleIdx="1" presStyleCnt="4" custScaleX="147019" custScaleY="250291" custRadScaleRad="133727" custRadScaleInc="-2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E00783-18D6-4642-AF7E-D620A682053D}" type="pres">
      <dgm:prSet presAssocID="{0512C217-B60F-450E-9AF7-5F6397A4102A}" presName="dummy" presStyleCnt="0"/>
      <dgm:spPr/>
    </dgm:pt>
    <dgm:pt modelId="{891A75A1-700F-4889-83D2-8FCFC5EF6D93}" type="pres">
      <dgm:prSet presAssocID="{96B1D085-5D13-4879-A887-D881CBF0851C}" presName="sibTrans" presStyleLbl="sibTrans2D1" presStyleIdx="1" presStyleCnt="4" custLinFactNeighborX="1946" custLinFactNeighborY="1155"/>
      <dgm:spPr/>
      <dgm:t>
        <a:bodyPr/>
        <a:lstStyle/>
        <a:p>
          <a:endParaRPr lang="ru-RU"/>
        </a:p>
      </dgm:t>
    </dgm:pt>
    <dgm:pt modelId="{ED4B4426-9EF5-4998-9B97-9C98CE599A74}" type="pres">
      <dgm:prSet presAssocID="{F3F999AC-5610-4EF9-9869-09358C7E5E4D}" presName="node" presStyleLbl="node1" presStyleIdx="2" presStyleCnt="4" custScaleX="258913" custScaleY="113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89F896-CA30-433E-BE95-4B0F33758B15}" type="pres">
      <dgm:prSet presAssocID="{F3F999AC-5610-4EF9-9869-09358C7E5E4D}" presName="dummy" presStyleCnt="0"/>
      <dgm:spPr/>
    </dgm:pt>
    <dgm:pt modelId="{A3AC71D6-4511-4A32-A167-D8275FAF2EEA}" type="pres">
      <dgm:prSet presAssocID="{44DB43AA-5723-46BF-BA7A-A8006DAA71A5}" presName="sibTrans" presStyleLbl="sibTrans2D1" presStyleIdx="2" presStyleCnt="4"/>
      <dgm:spPr/>
      <dgm:t>
        <a:bodyPr/>
        <a:lstStyle/>
        <a:p>
          <a:endParaRPr lang="ru-RU"/>
        </a:p>
      </dgm:t>
    </dgm:pt>
    <dgm:pt modelId="{55102CE7-497D-4554-90D0-8B56A3CF966F}" type="pres">
      <dgm:prSet presAssocID="{7F28825E-BAF1-4D5B-B33D-CBA3CA2C518D}" presName="node" presStyleLbl="node1" presStyleIdx="3" presStyleCnt="4" custScaleX="127765" custScaleY="252772" custRadScaleRad="161012" custRadScaleInc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7296BA-12B4-45CD-9BFD-435A26B68F03}" type="pres">
      <dgm:prSet presAssocID="{7F28825E-BAF1-4D5B-B33D-CBA3CA2C518D}" presName="dummy" presStyleCnt="0"/>
      <dgm:spPr/>
    </dgm:pt>
    <dgm:pt modelId="{68AD98E5-9A50-400B-BFD5-91A4B4AE89FC}" type="pres">
      <dgm:prSet presAssocID="{A3124992-498C-4763-9792-35402A8333D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C68DC700-F8E6-4172-BB07-1B1AD176A94D}" srcId="{B4394E05-DFD9-4588-89BB-5ABD0EE29C0F}" destId="{8D1E62F0-FA08-4738-BD13-26CD489392C4}" srcOrd="0" destOrd="0" parTransId="{D7E7DF41-4EFB-4A06-9709-29506C543CD8}" sibTransId="{E3BA37F7-74CD-427A-8178-46D0E44CF6C5}"/>
    <dgm:cxn modelId="{6D9F41F2-FC69-4727-B4DE-2141F4130F05}" type="presOf" srcId="{B4394E05-DFD9-4588-89BB-5ABD0EE29C0F}" destId="{D3063063-0683-43BA-8364-3C2A3A7850D9}" srcOrd="0" destOrd="0" presId="urn:microsoft.com/office/officeart/2005/8/layout/radial6"/>
    <dgm:cxn modelId="{1CD7607A-D72B-41E9-A916-05A129800369}" srcId="{8D1E62F0-FA08-4738-BD13-26CD489392C4}" destId="{0512C217-B60F-450E-9AF7-5F6397A4102A}" srcOrd="1" destOrd="0" parTransId="{81BD4827-64DC-421E-89E5-CE3DDC37AF1A}" sibTransId="{96B1D085-5D13-4879-A887-D881CBF0851C}"/>
    <dgm:cxn modelId="{A6C25DBF-4F49-4F47-B1FF-37129DB97125}" srcId="{8D1E62F0-FA08-4738-BD13-26CD489392C4}" destId="{F3F999AC-5610-4EF9-9869-09358C7E5E4D}" srcOrd="2" destOrd="0" parTransId="{717C79F9-B17B-4B14-8D68-956FA34DF52F}" sibTransId="{44DB43AA-5723-46BF-BA7A-A8006DAA71A5}"/>
    <dgm:cxn modelId="{C543B969-2745-4D42-87A1-132719D2F063}" type="presOf" srcId="{A3124992-498C-4763-9792-35402A8333D4}" destId="{68AD98E5-9A50-400B-BFD5-91A4B4AE89FC}" srcOrd="0" destOrd="0" presId="urn:microsoft.com/office/officeart/2005/8/layout/radial6"/>
    <dgm:cxn modelId="{94FDC64B-55DA-4D12-9336-A985CE2E927A}" srcId="{8D1E62F0-FA08-4738-BD13-26CD489392C4}" destId="{213CC254-9FCB-4727-9B70-1846D1FD3649}" srcOrd="0" destOrd="0" parTransId="{5CA14DF3-EE96-467B-B428-28D57EADB702}" sibTransId="{95D2C283-4DDC-4FB2-82D7-FEEA105E473B}"/>
    <dgm:cxn modelId="{87DB637E-E3FB-460A-9B84-62EDFA1DD8FB}" type="presOf" srcId="{7F28825E-BAF1-4D5B-B33D-CBA3CA2C518D}" destId="{55102CE7-497D-4554-90D0-8B56A3CF966F}" srcOrd="0" destOrd="0" presId="urn:microsoft.com/office/officeart/2005/8/layout/radial6"/>
    <dgm:cxn modelId="{E76E1DCD-21A7-414E-AAC1-B282E55A549B}" srcId="{8D1E62F0-FA08-4738-BD13-26CD489392C4}" destId="{7F28825E-BAF1-4D5B-B33D-CBA3CA2C518D}" srcOrd="3" destOrd="0" parTransId="{1B906E47-A473-457B-877C-C38B76CAD215}" sibTransId="{A3124992-498C-4763-9792-35402A8333D4}"/>
    <dgm:cxn modelId="{7FB49541-C8C1-4420-A827-759AFA5219B3}" type="presOf" srcId="{8D1E62F0-FA08-4738-BD13-26CD489392C4}" destId="{7630CE8C-BBBC-451B-B5E8-174BFA39E608}" srcOrd="0" destOrd="0" presId="urn:microsoft.com/office/officeart/2005/8/layout/radial6"/>
    <dgm:cxn modelId="{879AB5D3-97E4-4862-8D2A-FC94AB6DBF3A}" type="presOf" srcId="{96B1D085-5D13-4879-A887-D881CBF0851C}" destId="{891A75A1-700F-4889-83D2-8FCFC5EF6D93}" srcOrd="0" destOrd="0" presId="urn:microsoft.com/office/officeart/2005/8/layout/radial6"/>
    <dgm:cxn modelId="{F7376388-F465-47E8-BD2E-C7443A8CECA3}" type="presOf" srcId="{F3F999AC-5610-4EF9-9869-09358C7E5E4D}" destId="{ED4B4426-9EF5-4998-9B97-9C98CE599A74}" srcOrd="0" destOrd="0" presId="urn:microsoft.com/office/officeart/2005/8/layout/radial6"/>
    <dgm:cxn modelId="{D8C98E7C-D7EF-445C-87FF-0B4583BAFD16}" type="presOf" srcId="{95D2C283-4DDC-4FB2-82D7-FEEA105E473B}" destId="{179D9E3D-6554-4E0E-B425-95C1C6B3E9FF}" srcOrd="0" destOrd="0" presId="urn:microsoft.com/office/officeart/2005/8/layout/radial6"/>
    <dgm:cxn modelId="{57EBA67A-8028-4013-8AE6-91CB433CD58A}" type="presOf" srcId="{213CC254-9FCB-4727-9B70-1846D1FD3649}" destId="{0D8FA93E-C7E6-4DBE-AFFA-594A101700A0}" srcOrd="0" destOrd="0" presId="urn:microsoft.com/office/officeart/2005/8/layout/radial6"/>
    <dgm:cxn modelId="{517C0C7D-7BCF-4052-ACD4-9B5EA939FEC2}" type="presOf" srcId="{0512C217-B60F-450E-9AF7-5F6397A4102A}" destId="{B0615944-D858-4CF3-9C3C-E56E6D2BDDB7}" srcOrd="0" destOrd="0" presId="urn:microsoft.com/office/officeart/2005/8/layout/radial6"/>
    <dgm:cxn modelId="{DD3527AA-7121-456D-9B0C-CD95406CE7FD}" type="presOf" srcId="{44DB43AA-5723-46BF-BA7A-A8006DAA71A5}" destId="{A3AC71D6-4511-4A32-A167-D8275FAF2EEA}" srcOrd="0" destOrd="0" presId="urn:microsoft.com/office/officeart/2005/8/layout/radial6"/>
    <dgm:cxn modelId="{B47ADFD9-2DFB-43CC-9AF3-437AA97E049B}" type="presParOf" srcId="{D3063063-0683-43BA-8364-3C2A3A7850D9}" destId="{7630CE8C-BBBC-451B-B5E8-174BFA39E608}" srcOrd="0" destOrd="0" presId="urn:microsoft.com/office/officeart/2005/8/layout/radial6"/>
    <dgm:cxn modelId="{60E87124-11AD-43ED-9A5E-B4526A3BAEEF}" type="presParOf" srcId="{D3063063-0683-43BA-8364-3C2A3A7850D9}" destId="{0D8FA93E-C7E6-4DBE-AFFA-594A101700A0}" srcOrd="1" destOrd="0" presId="urn:microsoft.com/office/officeart/2005/8/layout/radial6"/>
    <dgm:cxn modelId="{90F25A2D-4B2F-4E14-B75E-82C1C1B3D0CF}" type="presParOf" srcId="{D3063063-0683-43BA-8364-3C2A3A7850D9}" destId="{21F4742B-B223-48BC-9793-E1D420E02710}" srcOrd="2" destOrd="0" presId="urn:microsoft.com/office/officeart/2005/8/layout/radial6"/>
    <dgm:cxn modelId="{5694C97F-1498-4512-8BE1-127B183681C4}" type="presParOf" srcId="{D3063063-0683-43BA-8364-3C2A3A7850D9}" destId="{179D9E3D-6554-4E0E-B425-95C1C6B3E9FF}" srcOrd="3" destOrd="0" presId="urn:microsoft.com/office/officeart/2005/8/layout/radial6"/>
    <dgm:cxn modelId="{2FBFB9D9-5ED9-45ED-B3E1-4244C1370F09}" type="presParOf" srcId="{D3063063-0683-43BA-8364-3C2A3A7850D9}" destId="{B0615944-D858-4CF3-9C3C-E56E6D2BDDB7}" srcOrd="4" destOrd="0" presId="urn:microsoft.com/office/officeart/2005/8/layout/radial6"/>
    <dgm:cxn modelId="{0654E4EC-A787-4BFE-921D-6965D4988B02}" type="presParOf" srcId="{D3063063-0683-43BA-8364-3C2A3A7850D9}" destId="{7FE00783-18D6-4642-AF7E-D620A682053D}" srcOrd="5" destOrd="0" presId="urn:microsoft.com/office/officeart/2005/8/layout/radial6"/>
    <dgm:cxn modelId="{DA49F3A2-BAC7-42C7-9EFF-2DFBD94D16DA}" type="presParOf" srcId="{D3063063-0683-43BA-8364-3C2A3A7850D9}" destId="{891A75A1-700F-4889-83D2-8FCFC5EF6D93}" srcOrd="6" destOrd="0" presId="urn:microsoft.com/office/officeart/2005/8/layout/radial6"/>
    <dgm:cxn modelId="{5306A4E2-CE05-4B29-9C0A-77C801A609F2}" type="presParOf" srcId="{D3063063-0683-43BA-8364-3C2A3A7850D9}" destId="{ED4B4426-9EF5-4998-9B97-9C98CE599A74}" srcOrd="7" destOrd="0" presId="urn:microsoft.com/office/officeart/2005/8/layout/radial6"/>
    <dgm:cxn modelId="{D49C8775-8334-4F74-AE88-0D13F501D102}" type="presParOf" srcId="{D3063063-0683-43BA-8364-3C2A3A7850D9}" destId="{5189F896-CA30-433E-BE95-4B0F33758B15}" srcOrd="8" destOrd="0" presId="urn:microsoft.com/office/officeart/2005/8/layout/radial6"/>
    <dgm:cxn modelId="{5F088B7B-5AB8-48ED-BCAF-45433ABF6247}" type="presParOf" srcId="{D3063063-0683-43BA-8364-3C2A3A7850D9}" destId="{A3AC71D6-4511-4A32-A167-D8275FAF2EEA}" srcOrd="9" destOrd="0" presId="urn:microsoft.com/office/officeart/2005/8/layout/radial6"/>
    <dgm:cxn modelId="{F9926449-345B-46B5-8C73-BCB9D87075EA}" type="presParOf" srcId="{D3063063-0683-43BA-8364-3C2A3A7850D9}" destId="{55102CE7-497D-4554-90D0-8B56A3CF966F}" srcOrd="10" destOrd="0" presId="urn:microsoft.com/office/officeart/2005/8/layout/radial6"/>
    <dgm:cxn modelId="{11268AE1-C04A-467F-A836-4F7695B70D08}" type="presParOf" srcId="{D3063063-0683-43BA-8364-3C2A3A7850D9}" destId="{E67296BA-12B4-45CD-9BFD-435A26B68F03}" srcOrd="11" destOrd="0" presId="urn:microsoft.com/office/officeart/2005/8/layout/radial6"/>
    <dgm:cxn modelId="{ED84FF30-1DB1-4511-BF93-658461025704}" type="presParOf" srcId="{D3063063-0683-43BA-8364-3C2A3A7850D9}" destId="{68AD98E5-9A50-400B-BFD5-91A4B4AE89F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6EF1EB-1B35-4185-84E3-7E0B5CE91EA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0F35B2D-CB46-41AC-A932-DF43FFAC46CD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Необходимый</a:t>
          </a:r>
        </a:p>
        <a:p>
          <a:r>
            <a:rPr lang="ru-RU" sz="1800" b="1" dirty="0" smtClean="0">
              <a:solidFill>
                <a:schemeClr val="tx1"/>
              </a:solidFill>
            </a:rPr>
            <a:t>уровень (Н)</a:t>
          </a:r>
        </a:p>
        <a:p>
          <a:r>
            <a:rPr lang="ru-RU" sz="1800" b="1" dirty="0" smtClean="0">
              <a:solidFill>
                <a:schemeClr val="tx1"/>
              </a:solidFill>
            </a:rPr>
            <a:t>выполнение</a:t>
          </a:r>
        </a:p>
        <a:p>
          <a:r>
            <a:rPr lang="ru-RU" sz="1800" b="1" dirty="0" smtClean="0">
              <a:solidFill>
                <a:schemeClr val="tx1"/>
              </a:solidFill>
            </a:rPr>
            <a:t>типового</a:t>
          </a:r>
        </a:p>
        <a:p>
          <a:r>
            <a:rPr lang="ru-RU" sz="1800" b="1" dirty="0" smtClean="0">
              <a:solidFill>
                <a:schemeClr val="tx1"/>
              </a:solidFill>
            </a:rPr>
            <a:t>задания</a:t>
          </a:r>
        </a:p>
        <a:p>
          <a:r>
            <a:rPr lang="ru-RU" sz="1800" b="1" dirty="0" smtClean="0">
              <a:solidFill>
                <a:schemeClr val="tx1"/>
              </a:solidFill>
            </a:rPr>
            <a:t>(такие делали в классе много раз)</a:t>
          </a:r>
          <a:endParaRPr lang="ru-RU" dirty="0"/>
        </a:p>
      </dgm:t>
    </dgm:pt>
    <dgm:pt modelId="{6A613316-60F1-4046-B4E0-04F15BA5F928}" type="parTrans" cxnId="{B9095149-4893-49A3-B2E9-56F54A979E19}">
      <dgm:prSet/>
      <dgm:spPr/>
      <dgm:t>
        <a:bodyPr/>
        <a:lstStyle/>
        <a:p>
          <a:endParaRPr lang="ru-RU"/>
        </a:p>
      </dgm:t>
    </dgm:pt>
    <dgm:pt modelId="{FBBF66B4-95F3-4EB4-A6E0-FA95243553DA}" type="sibTrans" cxnId="{B9095149-4893-49A3-B2E9-56F54A979E19}">
      <dgm:prSet/>
      <dgm:spPr/>
      <dgm:t>
        <a:bodyPr/>
        <a:lstStyle/>
        <a:p>
          <a:endParaRPr lang="ru-RU"/>
        </a:p>
      </dgm:t>
    </dgm:pt>
    <dgm:pt modelId="{674BC196-D7EF-4667-8D28-457161C72C15}">
      <dgm:prSet phldrT="[Текст]" phldr="1"/>
      <dgm:spPr>
        <a:solidFill>
          <a:srgbClr val="FFFF00"/>
        </a:solidFill>
      </dgm:spPr>
      <dgm:t>
        <a:bodyPr/>
        <a:lstStyle/>
        <a:p>
          <a:endParaRPr lang="ru-RU" sz="1300" dirty="0"/>
        </a:p>
      </dgm:t>
    </dgm:pt>
    <dgm:pt modelId="{24BAEAEF-A0E9-4C00-A2B6-6285035137B8}" type="parTrans" cxnId="{54CCDE5C-AB1D-4FE3-84A4-13CC05570F14}">
      <dgm:prSet/>
      <dgm:spPr/>
      <dgm:t>
        <a:bodyPr/>
        <a:lstStyle/>
        <a:p>
          <a:endParaRPr lang="ru-RU"/>
        </a:p>
      </dgm:t>
    </dgm:pt>
    <dgm:pt modelId="{47E44727-08E9-47EF-A6C3-15BCBA003A08}" type="sibTrans" cxnId="{54CCDE5C-AB1D-4FE3-84A4-13CC05570F14}">
      <dgm:prSet/>
      <dgm:spPr/>
      <dgm:t>
        <a:bodyPr/>
        <a:lstStyle/>
        <a:p>
          <a:endParaRPr lang="ru-RU"/>
        </a:p>
      </dgm:t>
    </dgm:pt>
    <dgm:pt modelId="{F7F0DA92-AE1B-4E1B-AB4B-10342FE979D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Программный уровень (П)</a:t>
          </a:r>
        </a:p>
        <a:p>
          <a:r>
            <a:rPr lang="ru-RU" sz="1800" b="1" dirty="0" smtClean="0">
              <a:solidFill>
                <a:schemeClr val="tx1"/>
              </a:solidFill>
            </a:rPr>
            <a:t>Выполнение</a:t>
          </a:r>
        </a:p>
        <a:p>
          <a:r>
            <a:rPr lang="ru-RU" sz="1800" b="1" dirty="0" smtClean="0">
              <a:solidFill>
                <a:schemeClr val="tx1"/>
              </a:solidFill>
            </a:rPr>
            <a:t>не типового</a:t>
          </a:r>
        </a:p>
        <a:p>
          <a:r>
            <a:rPr lang="ru-RU" sz="1800" b="1" dirty="0" smtClean="0">
              <a:solidFill>
                <a:schemeClr val="tx1"/>
              </a:solidFill>
            </a:rPr>
            <a:t>задания (такие в классе не делали, но нужные знания и умения у нас есть)</a:t>
          </a:r>
          <a:endParaRPr lang="ru-RU" dirty="0"/>
        </a:p>
      </dgm:t>
    </dgm:pt>
    <dgm:pt modelId="{C1AD272F-A72E-4CD2-A509-FD7C4973EF18}" type="parTrans" cxnId="{AF8837CC-56CD-4DD1-9886-71114DAA85F7}">
      <dgm:prSet/>
      <dgm:spPr/>
      <dgm:t>
        <a:bodyPr/>
        <a:lstStyle/>
        <a:p>
          <a:endParaRPr lang="ru-RU"/>
        </a:p>
      </dgm:t>
    </dgm:pt>
    <dgm:pt modelId="{50114DFE-BC1D-4057-B614-64F6F4C24372}" type="sibTrans" cxnId="{AF8837CC-56CD-4DD1-9886-71114DAA85F7}">
      <dgm:prSet/>
      <dgm:spPr/>
      <dgm:t>
        <a:bodyPr/>
        <a:lstStyle/>
        <a:p>
          <a:endParaRPr lang="ru-RU"/>
        </a:p>
      </dgm:t>
    </dgm:pt>
    <dgm:pt modelId="{96B1C3CD-43D1-465C-9ABD-2A17902AA47E}">
      <dgm:prSet phldrT="[Текст]" phldr="1"/>
      <dgm:spPr>
        <a:solidFill>
          <a:srgbClr val="00B050"/>
        </a:solidFill>
      </dgm:spPr>
      <dgm:t>
        <a:bodyPr/>
        <a:lstStyle/>
        <a:p>
          <a:endParaRPr lang="ru-RU" sz="1300"/>
        </a:p>
      </dgm:t>
    </dgm:pt>
    <dgm:pt modelId="{29BA2D9A-945D-4362-849B-EE15F78CCFCA}" type="parTrans" cxnId="{54EFD706-968C-4E2C-BFAA-4A16E77B8C73}">
      <dgm:prSet/>
      <dgm:spPr/>
      <dgm:t>
        <a:bodyPr/>
        <a:lstStyle/>
        <a:p>
          <a:endParaRPr lang="ru-RU"/>
        </a:p>
      </dgm:t>
    </dgm:pt>
    <dgm:pt modelId="{0D749A97-F866-41AA-92BC-61AA8D860E72}" type="sibTrans" cxnId="{54EFD706-968C-4E2C-BFAA-4A16E77B8C73}">
      <dgm:prSet/>
      <dgm:spPr/>
      <dgm:t>
        <a:bodyPr/>
        <a:lstStyle/>
        <a:p>
          <a:endParaRPr lang="ru-RU"/>
        </a:p>
      </dgm:t>
    </dgm:pt>
    <dgm:pt modelId="{7CDDD0EC-D1D2-49D0-95BE-E6B452F22E9A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Максимальный уровень (М) выполнение </a:t>
          </a:r>
          <a:r>
            <a:rPr lang="ru-RU" sz="1800" b="1" dirty="0" err="1" smtClean="0">
              <a:solidFill>
                <a:schemeClr val="tx1"/>
              </a:solidFill>
            </a:rPr>
            <a:t>сверхзаданий</a:t>
          </a:r>
          <a:r>
            <a:rPr lang="ru-RU" sz="1800" b="1" dirty="0" smtClean="0">
              <a:solidFill>
                <a:schemeClr val="tx1"/>
              </a:solidFill>
            </a:rPr>
            <a:t> (такие не только не делали в классе, но и не получали в школе этих знаний и умений)</a:t>
          </a:r>
          <a:endParaRPr lang="ru-RU" dirty="0"/>
        </a:p>
      </dgm:t>
    </dgm:pt>
    <dgm:pt modelId="{AFC93601-1081-4D2A-A73D-1D8D2691C78A}" type="parTrans" cxnId="{90F6CFF2-CD63-4D1A-9E55-70916A5260BC}">
      <dgm:prSet/>
      <dgm:spPr/>
      <dgm:t>
        <a:bodyPr/>
        <a:lstStyle/>
        <a:p>
          <a:endParaRPr lang="ru-RU"/>
        </a:p>
      </dgm:t>
    </dgm:pt>
    <dgm:pt modelId="{9573351A-A901-4E51-AFEC-B4B41BC5D512}" type="sibTrans" cxnId="{90F6CFF2-CD63-4D1A-9E55-70916A5260BC}">
      <dgm:prSet/>
      <dgm:spPr/>
      <dgm:t>
        <a:bodyPr/>
        <a:lstStyle/>
        <a:p>
          <a:endParaRPr lang="ru-RU"/>
        </a:p>
      </dgm:t>
    </dgm:pt>
    <dgm:pt modelId="{97CFC0B2-E876-4949-9E88-1BA533293A8E}">
      <dgm:prSet phldrT="[Текст]" phldr="1" custT="1"/>
      <dgm:spPr>
        <a:solidFill>
          <a:srgbClr val="00B0F0"/>
        </a:solidFill>
      </dgm:spPr>
      <dgm:t>
        <a:bodyPr/>
        <a:lstStyle/>
        <a:p>
          <a:endParaRPr lang="ru-RU" sz="1800" b="1" dirty="0">
            <a:solidFill>
              <a:srgbClr val="FF0000"/>
            </a:solidFill>
          </a:endParaRPr>
        </a:p>
      </dgm:t>
    </dgm:pt>
    <dgm:pt modelId="{40A2BF07-91B4-4259-8BDC-B3ED14D31604}" type="parTrans" cxnId="{C8AFC18E-B517-41FC-92E6-77D401A79FFF}">
      <dgm:prSet/>
      <dgm:spPr/>
      <dgm:t>
        <a:bodyPr/>
        <a:lstStyle/>
        <a:p>
          <a:endParaRPr lang="ru-RU"/>
        </a:p>
      </dgm:t>
    </dgm:pt>
    <dgm:pt modelId="{E6EDB3D5-03D0-454C-9229-57A04CC9F6DF}" type="sibTrans" cxnId="{C8AFC18E-B517-41FC-92E6-77D401A79FFF}">
      <dgm:prSet/>
      <dgm:spPr/>
      <dgm:t>
        <a:bodyPr/>
        <a:lstStyle/>
        <a:p>
          <a:endParaRPr lang="ru-RU"/>
        </a:p>
      </dgm:t>
    </dgm:pt>
    <dgm:pt modelId="{F44023EF-9389-4C29-B334-824FD64742FE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ХОРОШО (4)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16901EE7-B193-4090-BE21-24F6474DAEC3}" type="parTrans" cxnId="{79910F67-B2F8-476A-B5CE-0A2EABAE4D25}">
      <dgm:prSet/>
      <dgm:spPr/>
      <dgm:t>
        <a:bodyPr/>
        <a:lstStyle/>
        <a:p>
          <a:endParaRPr lang="ru-RU"/>
        </a:p>
      </dgm:t>
    </dgm:pt>
    <dgm:pt modelId="{03E24326-0EC0-4FFE-AB42-863ED9EEF575}" type="sibTrans" cxnId="{79910F67-B2F8-476A-B5CE-0A2EABAE4D25}">
      <dgm:prSet/>
      <dgm:spPr/>
      <dgm:t>
        <a:bodyPr/>
        <a:lstStyle/>
        <a:p>
          <a:endParaRPr lang="ru-RU"/>
        </a:p>
      </dgm:t>
    </dgm:pt>
    <dgm:pt modelId="{0992FCDD-ECC5-4112-8E51-83B26CBD7B07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уровень, то твои достижения</a:t>
          </a:r>
          <a:endParaRPr lang="ru-RU" sz="1800" b="1" dirty="0">
            <a:solidFill>
              <a:schemeClr val="bg1"/>
            </a:solidFill>
          </a:endParaRPr>
        </a:p>
      </dgm:t>
    </dgm:pt>
    <dgm:pt modelId="{031CC9F1-39B7-4CCA-A71B-CC3E55E215E5}" type="parTrans" cxnId="{BC61A8BE-3ACD-4236-8F70-A3EC4586595B}">
      <dgm:prSet/>
      <dgm:spPr/>
      <dgm:t>
        <a:bodyPr/>
        <a:lstStyle/>
        <a:p>
          <a:endParaRPr lang="ru-RU"/>
        </a:p>
      </dgm:t>
    </dgm:pt>
    <dgm:pt modelId="{0A35634D-C03A-4D2A-AEA6-31C86DB5B9B6}" type="sibTrans" cxnId="{BC61A8BE-3ACD-4236-8F70-A3EC4586595B}">
      <dgm:prSet/>
      <dgm:spPr/>
      <dgm:t>
        <a:bodyPr/>
        <a:lstStyle/>
        <a:p>
          <a:endParaRPr lang="ru-RU"/>
        </a:p>
      </dgm:t>
    </dgm:pt>
    <dgm:pt modelId="{178DE97C-8D8B-4FF3-B1C3-434B109BBE39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ОТЛИЧНЫЕ (5)</a:t>
          </a:r>
          <a:endParaRPr lang="ru-RU" sz="1800" b="1" dirty="0">
            <a:solidFill>
              <a:schemeClr val="bg1"/>
            </a:solidFill>
          </a:endParaRPr>
        </a:p>
      </dgm:t>
    </dgm:pt>
    <dgm:pt modelId="{E8546232-50FA-4A11-BD3A-1D53BA219AB3}" type="parTrans" cxnId="{647ECC3A-5C1D-4076-9A43-A9C215410B96}">
      <dgm:prSet/>
      <dgm:spPr/>
      <dgm:t>
        <a:bodyPr/>
        <a:lstStyle/>
        <a:p>
          <a:endParaRPr lang="ru-RU"/>
        </a:p>
      </dgm:t>
    </dgm:pt>
    <dgm:pt modelId="{50527436-AE66-4CD3-972E-90569183608B}" type="sibTrans" cxnId="{647ECC3A-5C1D-4076-9A43-A9C215410B96}">
      <dgm:prSet/>
      <dgm:spPr/>
      <dgm:t>
        <a:bodyPr/>
        <a:lstStyle/>
        <a:p>
          <a:endParaRPr lang="ru-RU"/>
        </a:p>
      </dgm:t>
    </dgm:pt>
    <dgm:pt modelId="{2ABD97DF-9CCF-46E3-8D5A-354084597D86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на максимальный уровень, то твои достижения  ПРЕВОСХОДНЫЕ</a:t>
          </a:r>
          <a:endParaRPr lang="ru-RU" sz="1600" b="1" dirty="0">
            <a:solidFill>
              <a:schemeClr val="bg1"/>
            </a:solidFill>
          </a:endParaRPr>
        </a:p>
      </dgm:t>
    </dgm:pt>
    <dgm:pt modelId="{D3A55189-E561-4EE2-B0E6-104538B2CEE9}" type="parTrans" cxnId="{F9B4CD44-49D2-4735-90BA-52B7360D7A93}">
      <dgm:prSet/>
      <dgm:spPr/>
      <dgm:t>
        <a:bodyPr/>
        <a:lstStyle/>
        <a:p>
          <a:endParaRPr lang="ru-RU"/>
        </a:p>
      </dgm:t>
    </dgm:pt>
    <dgm:pt modelId="{F0935AA2-8E25-482E-B6A1-0B3A0B36BC77}" type="sibTrans" cxnId="{F9B4CD44-49D2-4735-90BA-52B7360D7A93}">
      <dgm:prSet/>
      <dgm:spPr/>
      <dgm:t>
        <a:bodyPr/>
        <a:lstStyle/>
        <a:p>
          <a:endParaRPr lang="ru-RU"/>
        </a:p>
      </dgm:t>
    </dgm:pt>
    <dgm:pt modelId="{CC276780-5209-4B6C-9D5F-41492EC9AC67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(5+)!</a:t>
          </a:r>
          <a:endParaRPr lang="ru-RU" sz="1800" b="1" dirty="0">
            <a:solidFill>
              <a:schemeClr val="bg1"/>
            </a:solidFill>
          </a:endParaRPr>
        </a:p>
      </dgm:t>
    </dgm:pt>
    <dgm:pt modelId="{AA222F18-C898-4415-9E94-7B339CCF8C87}" type="parTrans" cxnId="{ADD436F4-5636-4569-81C1-AFC32F7E6B87}">
      <dgm:prSet/>
      <dgm:spPr/>
      <dgm:t>
        <a:bodyPr/>
        <a:lstStyle/>
        <a:p>
          <a:endParaRPr lang="ru-RU"/>
        </a:p>
      </dgm:t>
    </dgm:pt>
    <dgm:pt modelId="{47620867-CB57-4147-9FD7-9521C36656FA}" type="sibTrans" cxnId="{ADD436F4-5636-4569-81C1-AFC32F7E6B87}">
      <dgm:prSet/>
      <dgm:spPr/>
      <dgm:t>
        <a:bodyPr/>
        <a:lstStyle/>
        <a:p>
          <a:endParaRPr lang="ru-RU"/>
        </a:p>
      </dgm:t>
    </dgm:pt>
    <dgm:pt modelId="{5BF0EFF8-F4E7-400D-AE76-DE7FA58F56F9}">
      <dgm:prSet phldrT="[Текст]"/>
      <dgm:spPr>
        <a:solidFill>
          <a:srgbClr val="FFFF00"/>
        </a:solidFill>
      </dgm:spPr>
      <dgm:t>
        <a:bodyPr/>
        <a:lstStyle/>
        <a:p>
          <a:endParaRPr lang="ru-RU" sz="1300" dirty="0"/>
        </a:p>
      </dgm:t>
    </dgm:pt>
    <dgm:pt modelId="{0F889685-B2F4-40E7-9FA9-18CFB4270358}" type="parTrans" cxnId="{A8BD7E38-CC9B-4DFE-957E-7D84104A0C78}">
      <dgm:prSet/>
      <dgm:spPr/>
      <dgm:t>
        <a:bodyPr/>
        <a:lstStyle/>
        <a:p>
          <a:endParaRPr lang="ru-RU"/>
        </a:p>
      </dgm:t>
    </dgm:pt>
    <dgm:pt modelId="{F943D328-92FC-49D1-BE5D-BE5A075A8F27}" type="sibTrans" cxnId="{A8BD7E38-CC9B-4DFE-957E-7D84104A0C78}">
      <dgm:prSet/>
      <dgm:spPr/>
      <dgm:t>
        <a:bodyPr/>
        <a:lstStyle/>
        <a:p>
          <a:endParaRPr lang="ru-RU"/>
        </a:p>
      </dgm:t>
    </dgm:pt>
    <dgm:pt modelId="{408F93FF-F91C-42AB-9499-0212B4DD6948}">
      <dgm:prSet phldrT="[Текст]"/>
      <dgm:spPr>
        <a:solidFill>
          <a:srgbClr val="FFFF00"/>
        </a:solidFill>
      </dgm:spPr>
      <dgm:t>
        <a:bodyPr/>
        <a:lstStyle/>
        <a:p>
          <a:endParaRPr lang="ru-RU" sz="1300" dirty="0"/>
        </a:p>
      </dgm:t>
    </dgm:pt>
    <dgm:pt modelId="{8B5865FC-CFCD-4648-8706-A55514E13012}" type="parTrans" cxnId="{A191DF90-53AD-46D7-9F38-076FE230D222}">
      <dgm:prSet/>
      <dgm:spPr/>
      <dgm:t>
        <a:bodyPr/>
        <a:lstStyle/>
        <a:p>
          <a:endParaRPr lang="ru-RU"/>
        </a:p>
      </dgm:t>
    </dgm:pt>
    <dgm:pt modelId="{42AF5569-2F81-4C3A-8765-5CC309B5C5C8}" type="sibTrans" cxnId="{A191DF90-53AD-46D7-9F38-076FE230D222}">
      <dgm:prSet/>
      <dgm:spPr/>
      <dgm:t>
        <a:bodyPr/>
        <a:lstStyle/>
        <a:p>
          <a:endParaRPr lang="ru-RU"/>
        </a:p>
      </dgm:t>
    </dgm:pt>
    <dgm:pt modelId="{52304C0A-B5C2-47F9-8272-39A1E99ABC59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Если ты освоил этот</a:t>
          </a:r>
          <a:endParaRPr lang="ru-RU" sz="1300" dirty="0">
            <a:solidFill>
              <a:schemeClr val="tx2">
                <a:lumMod val="75000"/>
              </a:schemeClr>
            </a:solidFill>
          </a:endParaRPr>
        </a:p>
      </dgm:t>
    </dgm:pt>
    <dgm:pt modelId="{86296C08-AE3C-4ADB-9796-3A2F6B226A34}" type="parTrans" cxnId="{45BEDE21-12E1-4953-978F-1A6D98C53079}">
      <dgm:prSet/>
      <dgm:spPr/>
      <dgm:t>
        <a:bodyPr/>
        <a:lstStyle/>
        <a:p>
          <a:endParaRPr lang="ru-RU"/>
        </a:p>
      </dgm:t>
    </dgm:pt>
    <dgm:pt modelId="{C6EB5CE7-61BE-429D-81F8-5F11C520B349}" type="sibTrans" cxnId="{45BEDE21-12E1-4953-978F-1A6D98C53079}">
      <dgm:prSet/>
      <dgm:spPr/>
      <dgm:t>
        <a:bodyPr/>
        <a:lstStyle/>
        <a:p>
          <a:endParaRPr lang="ru-RU"/>
        </a:p>
      </dgm:t>
    </dgm:pt>
    <dgm:pt modelId="{CB1FEA0F-FA3B-45B9-BEE1-906B31E6B4DD}">
      <dgm:prSet phldrT="[Текст]"/>
      <dgm:spPr>
        <a:solidFill>
          <a:srgbClr val="00B050"/>
        </a:solidFill>
      </dgm:spPr>
      <dgm:t>
        <a:bodyPr/>
        <a:lstStyle/>
        <a:p>
          <a:endParaRPr lang="ru-RU" sz="1300" dirty="0"/>
        </a:p>
      </dgm:t>
    </dgm:pt>
    <dgm:pt modelId="{1C287243-8B8C-49D5-9E81-179000814BD1}" type="parTrans" cxnId="{B8647BE5-A45B-460F-873F-7353554E43D9}">
      <dgm:prSet/>
      <dgm:spPr/>
      <dgm:t>
        <a:bodyPr/>
        <a:lstStyle/>
        <a:p>
          <a:endParaRPr lang="ru-RU"/>
        </a:p>
      </dgm:t>
    </dgm:pt>
    <dgm:pt modelId="{E361303F-3BCD-498C-8C26-3238C508C101}" type="sibTrans" cxnId="{B8647BE5-A45B-460F-873F-7353554E43D9}">
      <dgm:prSet/>
      <dgm:spPr/>
      <dgm:t>
        <a:bodyPr/>
        <a:lstStyle/>
        <a:p>
          <a:endParaRPr lang="ru-RU"/>
        </a:p>
      </dgm:t>
    </dgm:pt>
    <dgm:pt modelId="{04F3E997-4511-432E-84FC-3977A412113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Если ты освоил</a:t>
          </a:r>
          <a:endParaRPr lang="ru-RU" sz="1300" dirty="0">
            <a:solidFill>
              <a:schemeClr val="bg1"/>
            </a:solidFill>
          </a:endParaRPr>
        </a:p>
      </dgm:t>
    </dgm:pt>
    <dgm:pt modelId="{60E18F76-4835-4F10-B7D2-957008781D5C}" type="parTrans" cxnId="{4E781C48-6CF6-4846-AC53-C98962032C45}">
      <dgm:prSet/>
      <dgm:spPr/>
      <dgm:t>
        <a:bodyPr/>
        <a:lstStyle/>
        <a:p>
          <a:endParaRPr lang="ru-RU"/>
        </a:p>
      </dgm:t>
    </dgm:pt>
    <dgm:pt modelId="{1FA43AF8-58B2-4AC7-8AD6-B8A080FB03B5}" type="sibTrans" cxnId="{4E781C48-6CF6-4846-AC53-C98962032C45}">
      <dgm:prSet/>
      <dgm:spPr/>
      <dgm:t>
        <a:bodyPr/>
        <a:lstStyle/>
        <a:p>
          <a:endParaRPr lang="ru-RU"/>
        </a:p>
      </dgm:t>
    </dgm:pt>
    <dgm:pt modelId="{A307D496-AE79-4F05-A7D2-0412C7B08125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Если ты вышел</a:t>
          </a:r>
          <a:endParaRPr lang="ru-RU" sz="1500" dirty="0">
            <a:solidFill>
              <a:schemeClr val="bg1"/>
            </a:solidFill>
          </a:endParaRPr>
        </a:p>
      </dgm:t>
    </dgm:pt>
    <dgm:pt modelId="{A02E2752-5434-4875-B1D3-935A88B11A3D}" type="parTrans" cxnId="{01DE1306-7070-4E48-A605-81A53AC5A62C}">
      <dgm:prSet/>
      <dgm:spPr/>
      <dgm:t>
        <a:bodyPr/>
        <a:lstStyle/>
        <a:p>
          <a:endParaRPr lang="ru-RU"/>
        </a:p>
      </dgm:t>
    </dgm:pt>
    <dgm:pt modelId="{E6AB21C9-F9E9-408A-AEA1-ACB8EB1119B8}" type="sibTrans" cxnId="{01DE1306-7070-4E48-A605-81A53AC5A62C}">
      <dgm:prSet/>
      <dgm:spPr/>
      <dgm:t>
        <a:bodyPr/>
        <a:lstStyle/>
        <a:p>
          <a:endParaRPr lang="ru-RU"/>
        </a:p>
      </dgm:t>
    </dgm:pt>
    <dgm:pt modelId="{00AEF7D2-1CB9-4D42-9FFE-8212F26C7E5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уровень, то</a:t>
          </a:r>
          <a:endParaRPr lang="ru-RU" sz="1300" dirty="0">
            <a:solidFill>
              <a:schemeClr val="tx2">
                <a:lumMod val="75000"/>
              </a:schemeClr>
            </a:solidFill>
          </a:endParaRPr>
        </a:p>
      </dgm:t>
    </dgm:pt>
    <dgm:pt modelId="{2386CA5D-52FA-4580-80C1-1C9C4AC9AE56}" type="parTrans" cxnId="{81F21FF9-6E80-4A47-A36B-3E49AABFDFD5}">
      <dgm:prSet/>
      <dgm:spPr/>
      <dgm:t>
        <a:bodyPr/>
        <a:lstStyle/>
        <a:p>
          <a:endParaRPr lang="ru-RU"/>
        </a:p>
      </dgm:t>
    </dgm:pt>
    <dgm:pt modelId="{26ABF1F4-2383-4648-ACBE-7C287C5297FE}" type="sibTrans" cxnId="{81F21FF9-6E80-4A47-A36B-3E49AABFDFD5}">
      <dgm:prSet/>
      <dgm:spPr/>
      <dgm:t>
        <a:bodyPr/>
        <a:lstStyle/>
        <a:p>
          <a:endParaRPr lang="ru-RU"/>
        </a:p>
      </dgm:t>
    </dgm:pt>
    <dgm:pt modelId="{F8FCE1E5-10B1-4F70-B70F-8591444785B4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твои достижения</a:t>
          </a:r>
          <a:endParaRPr lang="ru-RU" sz="1300" dirty="0">
            <a:solidFill>
              <a:schemeClr val="tx2">
                <a:lumMod val="75000"/>
              </a:schemeClr>
            </a:solidFill>
          </a:endParaRPr>
        </a:p>
      </dgm:t>
    </dgm:pt>
    <dgm:pt modelId="{44EA1268-CC64-42E4-96A8-8E65994EE2E7}" type="parTrans" cxnId="{5C6CFCE9-E7E4-4C80-AE3D-CE7BB91FC073}">
      <dgm:prSet/>
      <dgm:spPr/>
      <dgm:t>
        <a:bodyPr/>
        <a:lstStyle/>
        <a:p>
          <a:endParaRPr lang="ru-RU"/>
        </a:p>
      </dgm:t>
    </dgm:pt>
    <dgm:pt modelId="{298F64AB-A928-46F6-9678-A9BD251072FA}" type="sibTrans" cxnId="{5C6CFCE9-E7E4-4C80-AE3D-CE7BB91FC073}">
      <dgm:prSet/>
      <dgm:spPr/>
      <dgm:t>
        <a:bodyPr/>
        <a:lstStyle/>
        <a:p>
          <a:endParaRPr lang="ru-RU"/>
        </a:p>
      </dgm:t>
    </dgm:pt>
    <dgm:pt modelId="{9CD9B939-8B0D-448B-A7A6-41B1BBA48390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программный </a:t>
          </a:r>
          <a:endParaRPr lang="ru-RU" sz="1300" dirty="0">
            <a:solidFill>
              <a:schemeClr val="bg1"/>
            </a:solidFill>
          </a:endParaRPr>
        </a:p>
      </dgm:t>
    </dgm:pt>
    <dgm:pt modelId="{06001840-81EA-41FE-8169-E8ECB1BBC1D1}" type="parTrans" cxnId="{0633F8B1-BCC6-4F79-8991-C5645C9B308E}">
      <dgm:prSet/>
      <dgm:spPr/>
      <dgm:t>
        <a:bodyPr/>
        <a:lstStyle/>
        <a:p>
          <a:endParaRPr lang="ru-RU"/>
        </a:p>
      </dgm:t>
    </dgm:pt>
    <dgm:pt modelId="{FC5E726B-0032-4D85-AB52-7432729B939B}" type="sibTrans" cxnId="{0633F8B1-BCC6-4F79-8991-C5645C9B308E}">
      <dgm:prSet/>
      <dgm:spPr/>
      <dgm:t>
        <a:bodyPr/>
        <a:lstStyle/>
        <a:p>
          <a:endParaRPr lang="ru-RU"/>
        </a:p>
      </dgm:t>
    </dgm:pt>
    <dgm:pt modelId="{4B05871E-6534-418E-BFD4-DBC4570FC092}">
      <dgm:prSet phldrT="[Текст]" custT="1"/>
      <dgm:spPr>
        <a:solidFill>
          <a:srgbClr val="00B0F0"/>
        </a:solidFill>
      </dgm:spPr>
      <dgm:t>
        <a:bodyPr/>
        <a:lstStyle/>
        <a:p>
          <a:endParaRPr lang="ru-RU" sz="1500" dirty="0"/>
        </a:p>
      </dgm:t>
    </dgm:pt>
    <dgm:pt modelId="{26DBE64F-896C-4103-891C-6DF666BB7159}" type="parTrans" cxnId="{C53E9080-B352-4C33-B7B3-400E0EC225FE}">
      <dgm:prSet/>
      <dgm:spPr/>
      <dgm:t>
        <a:bodyPr/>
        <a:lstStyle/>
        <a:p>
          <a:endParaRPr lang="ru-RU"/>
        </a:p>
      </dgm:t>
    </dgm:pt>
    <dgm:pt modelId="{1B3EC93B-69CB-4A58-8D06-4E9BE25AC7AD}" type="sibTrans" cxnId="{C53E9080-B352-4C33-B7B3-400E0EC225FE}">
      <dgm:prSet/>
      <dgm:spPr/>
      <dgm:t>
        <a:bodyPr/>
        <a:lstStyle/>
        <a:p>
          <a:endParaRPr lang="ru-RU"/>
        </a:p>
      </dgm:t>
    </dgm:pt>
    <dgm:pt modelId="{66E23894-2EEE-4757-ABA9-D3EC2DADE7E0}">
      <dgm:prSet phldrT="[Текст]" custT="1"/>
      <dgm:spPr>
        <a:solidFill>
          <a:srgbClr val="00B0F0"/>
        </a:solidFill>
      </dgm:spPr>
      <dgm:t>
        <a:bodyPr/>
        <a:lstStyle/>
        <a:p>
          <a:endParaRPr lang="ru-RU" sz="1500" dirty="0"/>
        </a:p>
      </dgm:t>
    </dgm:pt>
    <dgm:pt modelId="{0A1894E6-135A-4E38-A4A3-C55A1E65E0CA}" type="parTrans" cxnId="{6DCD49CD-97BE-4447-AD07-CE7664FBCA1F}">
      <dgm:prSet/>
      <dgm:spPr/>
      <dgm:t>
        <a:bodyPr/>
        <a:lstStyle/>
        <a:p>
          <a:endParaRPr lang="ru-RU"/>
        </a:p>
      </dgm:t>
    </dgm:pt>
    <dgm:pt modelId="{169A0FEC-E84B-42AD-AA35-AAADEF56B478}" type="sibTrans" cxnId="{6DCD49CD-97BE-4447-AD07-CE7664FBCA1F}">
      <dgm:prSet/>
      <dgm:spPr/>
      <dgm:t>
        <a:bodyPr/>
        <a:lstStyle/>
        <a:p>
          <a:endParaRPr lang="ru-RU"/>
        </a:p>
      </dgm:t>
    </dgm:pt>
    <dgm:pt modelId="{1A8C1958-604A-44AB-B725-3FA063AFC111}">
      <dgm:prSet phldrT="[Текст]" custT="1"/>
      <dgm:spPr>
        <a:solidFill>
          <a:srgbClr val="FFFF00"/>
        </a:solidFill>
      </dgm:spPr>
      <dgm:t>
        <a:bodyPr/>
        <a:lstStyle/>
        <a:p>
          <a:endParaRPr lang="ru-RU" sz="1300" dirty="0">
            <a:solidFill>
              <a:schemeClr val="tx2">
                <a:lumMod val="75000"/>
              </a:schemeClr>
            </a:solidFill>
          </a:endParaRPr>
        </a:p>
      </dgm:t>
    </dgm:pt>
    <dgm:pt modelId="{3B7383E9-3653-48BC-9C96-C5A7B68707BE}" type="parTrans" cxnId="{808A9B52-8D43-42ED-83F3-A135C8657E25}">
      <dgm:prSet/>
      <dgm:spPr/>
      <dgm:t>
        <a:bodyPr/>
        <a:lstStyle/>
        <a:p>
          <a:endParaRPr lang="ru-RU"/>
        </a:p>
      </dgm:t>
    </dgm:pt>
    <dgm:pt modelId="{D59A9FD4-45CC-44CC-BAEA-CD4E5BB2FB92}" type="sibTrans" cxnId="{808A9B52-8D43-42ED-83F3-A135C8657E25}">
      <dgm:prSet/>
      <dgm:spPr/>
      <dgm:t>
        <a:bodyPr/>
        <a:lstStyle/>
        <a:p>
          <a:endParaRPr lang="ru-RU"/>
        </a:p>
      </dgm:t>
    </dgm:pt>
    <dgm:pt modelId="{F2A706C0-A42C-4248-B8F3-5D70F64D9107}" type="pres">
      <dgm:prSet presAssocID="{396EF1EB-1B35-4185-84E3-7E0B5CE91EA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5AAC60-6D41-49A2-ACC1-A65CB457D6F2}" type="pres">
      <dgm:prSet presAssocID="{A0F35B2D-CB46-41AC-A932-DF43FFAC46CD}" presName="node" presStyleLbl="node1" presStyleIdx="0" presStyleCnt="3" custLinFactNeighborX="36245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A2B1A9-A70B-4F74-86F0-C76905A23D42}" type="pres">
      <dgm:prSet presAssocID="{FBBF66B4-95F3-4EB4-A6E0-FA95243553DA}" presName="sibTrans" presStyleCnt="0"/>
      <dgm:spPr/>
    </dgm:pt>
    <dgm:pt modelId="{B3B8065C-BFF2-4F14-971B-BE8C898427D7}" type="pres">
      <dgm:prSet presAssocID="{F7F0DA92-AE1B-4E1B-AB4B-10342FE979D3}" presName="node" presStyleLbl="node1" presStyleIdx="1" presStyleCnt="3" custLinFactNeighborX="-265" custLinFactNeighborY="1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F17928-6B8E-481C-A3A6-E911A83C89AA}" type="pres">
      <dgm:prSet presAssocID="{50114DFE-BC1D-4057-B614-64F6F4C24372}" presName="sibTrans" presStyleCnt="0"/>
      <dgm:spPr/>
    </dgm:pt>
    <dgm:pt modelId="{9D573A11-6B06-41B3-8498-1BE2F587A837}" type="pres">
      <dgm:prSet presAssocID="{7CDDD0EC-D1D2-49D0-95BE-E6B452F22E9A}" presName="node" presStyleLbl="node1" presStyleIdx="2" presStyleCnt="3" custLinFactNeighborX="-19" custLinFactNeighborY="-4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C4D671-9EE3-4B01-B24B-07AF23F08A7A}" type="presOf" srcId="{A0F35B2D-CB46-41AC-A932-DF43FFAC46CD}" destId="{BE5AAC60-6D41-49A2-ACC1-A65CB457D6F2}" srcOrd="0" destOrd="0" presId="urn:microsoft.com/office/officeart/2005/8/layout/hList6"/>
    <dgm:cxn modelId="{54EFD706-968C-4E2C-BFAA-4A16E77B8C73}" srcId="{F7F0DA92-AE1B-4E1B-AB4B-10342FE979D3}" destId="{96B1C3CD-43D1-465C-9ABD-2A17902AA47E}" srcOrd="5" destOrd="0" parTransId="{29BA2D9A-945D-4362-849B-EE15F78CCFCA}" sibTransId="{0D749A97-F866-41AA-92BC-61AA8D860E72}"/>
    <dgm:cxn modelId="{EED63D2D-FECA-4242-AA7C-21B372383FC3}" type="presOf" srcId="{396EF1EB-1B35-4185-84E3-7E0B5CE91EAF}" destId="{F2A706C0-A42C-4248-B8F3-5D70F64D9107}" srcOrd="0" destOrd="0" presId="urn:microsoft.com/office/officeart/2005/8/layout/hList6"/>
    <dgm:cxn modelId="{BC61A8BE-3ACD-4236-8F70-A3EC4586595B}" srcId="{F7F0DA92-AE1B-4E1B-AB4B-10342FE979D3}" destId="{0992FCDD-ECC5-4112-8E51-83B26CBD7B07}" srcOrd="3" destOrd="0" parTransId="{031CC9F1-39B7-4CCA-A71B-CC3E55E215E5}" sibTransId="{0A35634D-C03A-4D2A-AEA6-31C86DB5B9B6}"/>
    <dgm:cxn modelId="{F9B4CD44-49D2-4735-90BA-52B7360D7A93}" srcId="{7CDDD0EC-D1D2-49D0-95BE-E6B452F22E9A}" destId="{2ABD97DF-9CCF-46E3-8D5A-354084597D86}" srcOrd="3" destOrd="0" parTransId="{D3A55189-E561-4EE2-B0E6-104538B2CEE9}" sibTransId="{F0935AA2-8E25-482E-B6A1-0B3A0B36BC77}"/>
    <dgm:cxn modelId="{F0AC80A3-F019-440D-8FA2-DC1598600298}" type="presOf" srcId="{66E23894-2EEE-4757-ABA9-D3EC2DADE7E0}" destId="{9D573A11-6B06-41B3-8498-1BE2F587A837}" srcOrd="0" destOrd="2" presId="urn:microsoft.com/office/officeart/2005/8/layout/hList6"/>
    <dgm:cxn modelId="{5806FA2B-C867-4133-9C0B-CB754C3490F6}" type="presOf" srcId="{97CFC0B2-E876-4949-9E88-1BA533293A8E}" destId="{9D573A11-6B06-41B3-8498-1BE2F587A837}" srcOrd="0" destOrd="6" presId="urn:microsoft.com/office/officeart/2005/8/layout/hList6"/>
    <dgm:cxn modelId="{34862649-8AB1-4C78-8FF5-347530A96F28}" type="presOf" srcId="{A307D496-AE79-4F05-A7D2-0412C7B08125}" destId="{9D573A11-6B06-41B3-8498-1BE2F587A837}" srcOrd="0" destOrd="3" presId="urn:microsoft.com/office/officeart/2005/8/layout/hList6"/>
    <dgm:cxn modelId="{EEEC9455-0D83-4CB7-BFE1-8817ABAE2146}" type="presOf" srcId="{9CD9B939-8B0D-448B-A7A6-41B1BBA48390}" destId="{B3B8065C-BFF2-4F14-971B-BE8C898427D7}" srcOrd="0" destOrd="3" presId="urn:microsoft.com/office/officeart/2005/8/layout/hList6"/>
    <dgm:cxn modelId="{B8647BE5-A45B-460F-873F-7353554E43D9}" srcId="{F7F0DA92-AE1B-4E1B-AB4B-10342FE979D3}" destId="{CB1FEA0F-FA3B-45B9-BEE1-906B31E6B4DD}" srcOrd="0" destOrd="0" parTransId="{1C287243-8B8C-49D5-9E81-179000814BD1}" sibTransId="{E361303F-3BCD-498C-8C26-3238C508C101}"/>
    <dgm:cxn modelId="{9F01F58C-444E-4C90-9BF2-057F100F29CE}" type="presOf" srcId="{F44023EF-9389-4C29-B334-824FD64742FE}" destId="{BE5AAC60-6D41-49A2-ACC1-A65CB457D6F2}" srcOrd="0" destOrd="7" presId="urn:microsoft.com/office/officeart/2005/8/layout/hList6"/>
    <dgm:cxn modelId="{8BDF63A8-CEE6-48E0-A7F8-5E9161C6DD1E}" type="presOf" srcId="{F7F0DA92-AE1B-4E1B-AB4B-10342FE979D3}" destId="{B3B8065C-BFF2-4F14-971B-BE8C898427D7}" srcOrd="0" destOrd="0" presId="urn:microsoft.com/office/officeart/2005/8/layout/hList6"/>
    <dgm:cxn modelId="{45BEDE21-12E1-4953-978F-1A6D98C53079}" srcId="{A0F35B2D-CB46-41AC-A932-DF43FFAC46CD}" destId="{52304C0A-B5C2-47F9-8272-39A1E99ABC59}" srcOrd="3" destOrd="0" parTransId="{86296C08-AE3C-4ADB-9796-3A2F6B226A34}" sibTransId="{C6EB5CE7-61BE-429D-81F8-5F11C520B349}"/>
    <dgm:cxn modelId="{A8BD7E38-CC9B-4DFE-957E-7D84104A0C78}" srcId="{A0F35B2D-CB46-41AC-A932-DF43FFAC46CD}" destId="{5BF0EFF8-F4E7-400D-AE76-DE7FA58F56F9}" srcOrd="0" destOrd="0" parTransId="{0F889685-B2F4-40E7-9FA9-18CFB4270358}" sibTransId="{F943D328-92FC-49D1-BE5D-BE5A075A8F27}"/>
    <dgm:cxn modelId="{647ECC3A-5C1D-4076-9A43-A9C215410B96}" srcId="{F7F0DA92-AE1B-4E1B-AB4B-10342FE979D3}" destId="{178DE97C-8D8B-4FF3-B1C3-434B109BBE39}" srcOrd="4" destOrd="0" parTransId="{E8546232-50FA-4A11-BD3A-1D53BA219AB3}" sibTransId="{50527436-AE66-4CD3-972E-90569183608B}"/>
    <dgm:cxn modelId="{6A91F17A-BD1C-45DC-A57A-7D42B3EBE9C8}" type="presOf" srcId="{7CDDD0EC-D1D2-49D0-95BE-E6B452F22E9A}" destId="{9D573A11-6B06-41B3-8498-1BE2F587A837}" srcOrd="0" destOrd="0" presId="urn:microsoft.com/office/officeart/2005/8/layout/hList6"/>
    <dgm:cxn modelId="{ADD436F4-5636-4569-81C1-AFC32F7E6B87}" srcId="{7CDDD0EC-D1D2-49D0-95BE-E6B452F22E9A}" destId="{CC276780-5209-4B6C-9D5F-41492EC9AC67}" srcOrd="4" destOrd="0" parTransId="{AA222F18-C898-4415-9E94-7B339CCF8C87}" sibTransId="{47620867-CB57-4147-9FD7-9521C36656FA}"/>
    <dgm:cxn modelId="{808A9B52-8D43-42ED-83F3-A135C8657E25}" srcId="{A0F35B2D-CB46-41AC-A932-DF43FFAC46CD}" destId="{1A8C1958-604A-44AB-B725-3FA063AFC111}" srcOrd="2" destOrd="0" parTransId="{3B7383E9-3653-48BC-9C96-C5A7B68707BE}" sibTransId="{D59A9FD4-45CC-44CC-BAEA-CD4E5BB2FB92}"/>
    <dgm:cxn modelId="{07C9F920-DC01-4949-8AAF-850E3006D69F}" type="presOf" srcId="{96B1C3CD-43D1-465C-9ABD-2A17902AA47E}" destId="{B3B8065C-BFF2-4F14-971B-BE8C898427D7}" srcOrd="0" destOrd="6" presId="urn:microsoft.com/office/officeart/2005/8/layout/hList6"/>
    <dgm:cxn modelId="{79910F67-B2F8-476A-B5CE-0A2EABAE4D25}" srcId="{A0F35B2D-CB46-41AC-A932-DF43FFAC46CD}" destId="{F44023EF-9389-4C29-B334-824FD64742FE}" srcOrd="6" destOrd="0" parTransId="{16901EE7-B193-4090-BE21-24F6474DAEC3}" sibTransId="{03E24326-0EC0-4FFE-AB42-863ED9EEF575}"/>
    <dgm:cxn modelId="{A4B77470-631B-49BE-AEC3-CB92053A566E}" type="presOf" srcId="{F8FCE1E5-10B1-4F70-B70F-8591444785B4}" destId="{BE5AAC60-6D41-49A2-ACC1-A65CB457D6F2}" srcOrd="0" destOrd="6" presId="urn:microsoft.com/office/officeart/2005/8/layout/hList6"/>
    <dgm:cxn modelId="{C53E9080-B352-4C33-B7B3-400E0EC225FE}" srcId="{7CDDD0EC-D1D2-49D0-95BE-E6B452F22E9A}" destId="{4B05871E-6534-418E-BFD4-DBC4570FC092}" srcOrd="0" destOrd="0" parTransId="{26DBE64F-896C-4103-891C-6DF666BB7159}" sibTransId="{1B3EC93B-69CB-4A58-8D06-4E9BE25AC7AD}"/>
    <dgm:cxn modelId="{B9095149-4893-49A3-B2E9-56F54A979E19}" srcId="{396EF1EB-1B35-4185-84E3-7E0B5CE91EAF}" destId="{A0F35B2D-CB46-41AC-A932-DF43FFAC46CD}" srcOrd="0" destOrd="0" parTransId="{6A613316-60F1-4046-B4E0-04F15BA5F928}" sibTransId="{FBBF66B4-95F3-4EB4-A6E0-FA95243553DA}"/>
    <dgm:cxn modelId="{AD5B8F82-FE26-4456-8DA6-A03387A8F793}" type="presOf" srcId="{178DE97C-8D8B-4FF3-B1C3-434B109BBE39}" destId="{B3B8065C-BFF2-4F14-971B-BE8C898427D7}" srcOrd="0" destOrd="5" presId="urn:microsoft.com/office/officeart/2005/8/layout/hList6"/>
    <dgm:cxn modelId="{5C6CFCE9-E7E4-4C80-AE3D-CE7BB91FC073}" srcId="{A0F35B2D-CB46-41AC-A932-DF43FFAC46CD}" destId="{F8FCE1E5-10B1-4F70-B70F-8591444785B4}" srcOrd="5" destOrd="0" parTransId="{44EA1268-CC64-42E4-96A8-8E65994EE2E7}" sibTransId="{298F64AB-A928-46F6-9678-A9BD251072FA}"/>
    <dgm:cxn modelId="{C8AFC18E-B517-41FC-92E6-77D401A79FFF}" srcId="{7CDDD0EC-D1D2-49D0-95BE-E6B452F22E9A}" destId="{97CFC0B2-E876-4949-9E88-1BA533293A8E}" srcOrd="5" destOrd="0" parTransId="{40A2BF07-91B4-4259-8BDC-B3ED14D31604}" sibTransId="{E6EDB3D5-03D0-454C-9229-57A04CC9F6DF}"/>
    <dgm:cxn modelId="{1F354B33-1C7A-4DDA-85B9-D4C6A1D98FB2}" type="presOf" srcId="{4B05871E-6534-418E-BFD4-DBC4570FC092}" destId="{9D573A11-6B06-41B3-8498-1BE2F587A837}" srcOrd="0" destOrd="1" presId="urn:microsoft.com/office/officeart/2005/8/layout/hList6"/>
    <dgm:cxn modelId="{C8ED4B40-A348-4012-9DF8-1746A4D756B2}" type="presOf" srcId="{00AEF7D2-1CB9-4D42-9FFE-8212F26C7E54}" destId="{BE5AAC60-6D41-49A2-ACC1-A65CB457D6F2}" srcOrd="0" destOrd="5" presId="urn:microsoft.com/office/officeart/2005/8/layout/hList6"/>
    <dgm:cxn modelId="{A191DF90-53AD-46D7-9F38-076FE230D222}" srcId="{A0F35B2D-CB46-41AC-A932-DF43FFAC46CD}" destId="{408F93FF-F91C-42AB-9499-0212B4DD6948}" srcOrd="1" destOrd="0" parTransId="{8B5865FC-CFCD-4648-8706-A55514E13012}" sibTransId="{42AF5569-2F81-4C3A-8765-5CC309B5C5C8}"/>
    <dgm:cxn modelId="{0633F8B1-BCC6-4F79-8991-C5645C9B308E}" srcId="{F7F0DA92-AE1B-4E1B-AB4B-10342FE979D3}" destId="{9CD9B939-8B0D-448B-A7A6-41B1BBA48390}" srcOrd="2" destOrd="0" parTransId="{06001840-81EA-41FE-8169-E8ECB1BBC1D1}" sibTransId="{FC5E726B-0032-4D85-AB52-7432729B939B}"/>
    <dgm:cxn modelId="{4E781C48-6CF6-4846-AC53-C98962032C45}" srcId="{F7F0DA92-AE1B-4E1B-AB4B-10342FE979D3}" destId="{04F3E997-4511-432E-84FC-3977A4121136}" srcOrd="1" destOrd="0" parTransId="{60E18F76-4835-4F10-B7D2-957008781D5C}" sibTransId="{1FA43AF8-58B2-4AC7-8AD6-B8A080FB03B5}"/>
    <dgm:cxn modelId="{30180FAF-677A-4FF8-AA7E-15F5AC2385AB}" type="presOf" srcId="{408F93FF-F91C-42AB-9499-0212B4DD6948}" destId="{BE5AAC60-6D41-49A2-ACC1-A65CB457D6F2}" srcOrd="0" destOrd="2" presId="urn:microsoft.com/office/officeart/2005/8/layout/hList6"/>
    <dgm:cxn modelId="{EA6CE2E3-BC20-4044-8602-77731F68062C}" type="presOf" srcId="{5BF0EFF8-F4E7-400D-AE76-DE7FA58F56F9}" destId="{BE5AAC60-6D41-49A2-ACC1-A65CB457D6F2}" srcOrd="0" destOrd="1" presId="urn:microsoft.com/office/officeart/2005/8/layout/hList6"/>
    <dgm:cxn modelId="{01DE1306-7070-4E48-A605-81A53AC5A62C}" srcId="{7CDDD0EC-D1D2-49D0-95BE-E6B452F22E9A}" destId="{A307D496-AE79-4F05-A7D2-0412C7B08125}" srcOrd="2" destOrd="0" parTransId="{A02E2752-5434-4875-B1D3-935A88B11A3D}" sibTransId="{E6AB21C9-F9E9-408A-AEA1-ACB8EB1119B8}"/>
    <dgm:cxn modelId="{90F6CFF2-CD63-4D1A-9E55-70916A5260BC}" srcId="{396EF1EB-1B35-4185-84E3-7E0B5CE91EAF}" destId="{7CDDD0EC-D1D2-49D0-95BE-E6B452F22E9A}" srcOrd="2" destOrd="0" parTransId="{AFC93601-1081-4D2A-A73D-1D8D2691C78A}" sibTransId="{9573351A-A901-4E51-AFEC-B4B41BC5D512}"/>
    <dgm:cxn modelId="{E5029C0C-83E3-46A4-9F74-B162DC1A7637}" type="presOf" srcId="{1A8C1958-604A-44AB-B725-3FA063AFC111}" destId="{BE5AAC60-6D41-49A2-ACC1-A65CB457D6F2}" srcOrd="0" destOrd="3" presId="urn:microsoft.com/office/officeart/2005/8/layout/hList6"/>
    <dgm:cxn modelId="{6DCD49CD-97BE-4447-AD07-CE7664FBCA1F}" srcId="{7CDDD0EC-D1D2-49D0-95BE-E6B452F22E9A}" destId="{66E23894-2EEE-4757-ABA9-D3EC2DADE7E0}" srcOrd="1" destOrd="0" parTransId="{0A1894E6-135A-4E38-A4A3-C55A1E65E0CA}" sibTransId="{169A0FEC-E84B-42AD-AA35-AAADEF56B478}"/>
    <dgm:cxn modelId="{7C4BEC67-7474-44E1-84B5-FF4510F6869A}" type="presOf" srcId="{04F3E997-4511-432E-84FC-3977A4121136}" destId="{B3B8065C-BFF2-4F14-971B-BE8C898427D7}" srcOrd="0" destOrd="2" presId="urn:microsoft.com/office/officeart/2005/8/layout/hList6"/>
    <dgm:cxn modelId="{4BF18B9D-E240-4011-85D2-A04E3E3001AC}" type="presOf" srcId="{674BC196-D7EF-4667-8D28-457161C72C15}" destId="{BE5AAC60-6D41-49A2-ACC1-A65CB457D6F2}" srcOrd="0" destOrd="8" presId="urn:microsoft.com/office/officeart/2005/8/layout/hList6"/>
    <dgm:cxn modelId="{2416FA07-BBF4-4B24-8F72-424C93E4DDE6}" type="presOf" srcId="{CC276780-5209-4B6C-9D5F-41492EC9AC67}" destId="{9D573A11-6B06-41B3-8498-1BE2F587A837}" srcOrd="0" destOrd="5" presId="urn:microsoft.com/office/officeart/2005/8/layout/hList6"/>
    <dgm:cxn modelId="{3778CA24-C3F6-44E3-AB53-086C93054149}" type="presOf" srcId="{52304C0A-B5C2-47F9-8272-39A1E99ABC59}" destId="{BE5AAC60-6D41-49A2-ACC1-A65CB457D6F2}" srcOrd="0" destOrd="4" presId="urn:microsoft.com/office/officeart/2005/8/layout/hList6"/>
    <dgm:cxn modelId="{81F21FF9-6E80-4A47-A36B-3E49AABFDFD5}" srcId="{A0F35B2D-CB46-41AC-A932-DF43FFAC46CD}" destId="{00AEF7D2-1CB9-4D42-9FFE-8212F26C7E54}" srcOrd="4" destOrd="0" parTransId="{2386CA5D-52FA-4580-80C1-1C9C4AC9AE56}" sibTransId="{26ABF1F4-2383-4648-ACBE-7C287C5297FE}"/>
    <dgm:cxn modelId="{AF8837CC-56CD-4DD1-9886-71114DAA85F7}" srcId="{396EF1EB-1B35-4185-84E3-7E0B5CE91EAF}" destId="{F7F0DA92-AE1B-4E1B-AB4B-10342FE979D3}" srcOrd="1" destOrd="0" parTransId="{C1AD272F-A72E-4CD2-A509-FD7C4973EF18}" sibTransId="{50114DFE-BC1D-4057-B614-64F6F4C24372}"/>
    <dgm:cxn modelId="{9CB8083B-2CD0-4768-93F6-782303F9143D}" type="presOf" srcId="{CB1FEA0F-FA3B-45B9-BEE1-906B31E6B4DD}" destId="{B3B8065C-BFF2-4F14-971B-BE8C898427D7}" srcOrd="0" destOrd="1" presId="urn:microsoft.com/office/officeart/2005/8/layout/hList6"/>
    <dgm:cxn modelId="{DD159DAB-77A1-4899-BC0B-1416015B5AE1}" type="presOf" srcId="{0992FCDD-ECC5-4112-8E51-83B26CBD7B07}" destId="{B3B8065C-BFF2-4F14-971B-BE8C898427D7}" srcOrd="0" destOrd="4" presId="urn:microsoft.com/office/officeart/2005/8/layout/hList6"/>
    <dgm:cxn modelId="{1D54A38E-15D9-40F7-BF04-4437AF42EE98}" type="presOf" srcId="{2ABD97DF-9CCF-46E3-8D5A-354084597D86}" destId="{9D573A11-6B06-41B3-8498-1BE2F587A837}" srcOrd="0" destOrd="4" presId="urn:microsoft.com/office/officeart/2005/8/layout/hList6"/>
    <dgm:cxn modelId="{54CCDE5C-AB1D-4FE3-84A4-13CC05570F14}" srcId="{A0F35B2D-CB46-41AC-A932-DF43FFAC46CD}" destId="{674BC196-D7EF-4667-8D28-457161C72C15}" srcOrd="7" destOrd="0" parTransId="{24BAEAEF-A0E9-4C00-A2B6-6285035137B8}" sibTransId="{47E44727-08E9-47EF-A6C3-15BCBA003A08}"/>
    <dgm:cxn modelId="{B9180359-1F11-49A5-92E5-4B9C5F5C89EF}" type="presParOf" srcId="{F2A706C0-A42C-4248-B8F3-5D70F64D9107}" destId="{BE5AAC60-6D41-49A2-ACC1-A65CB457D6F2}" srcOrd="0" destOrd="0" presId="urn:microsoft.com/office/officeart/2005/8/layout/hList6"/>
    <dgm:cxn modelId="{55B0A1AF-FE77-4EF8-AD4E-C5C5A00D2C6B}" type="presParOf" srcId="{F2A706C0-A42C-4248-B8F3-5D70F64D9107}" destId="{E9A2B1A9-A70B-4F74-86F0-C76905A23D42}" srcOrd="1" destOrd="0" presId="urn:microsoft.com/office/officeart/2005/8/layout/hList6"/>
    <dgm:cxn modelId="{8A461772-5468-46E0-8F3E-17AFFB07735B}" type="presParOf" srcId="{F2A706C0-A42C-4248-B8F3-5D70F64D9107}" destId="{B3B8065C-BFF2-4F14-971B-BE8C898427D7}" srcOrd="2" destOrd="0" presId="urn:microsoft.com/office/officeart/2005/8/layout/hList6"/>
    <dgm:cxn modelId="{6CF10E77-F090-44E7-9F30-A43B269F0A2E}" type="presParOf" srcId="{F2A706C0-A42C-4248-B8F3-5D70F64D9107}" destId="{F4F17928-6B8E-481C-A3A6-E911A83C89AA}" srcOrd="3" destOrd="0" presId="urn:microsoft.com/office/officeart/2005/8/layout/hList6"/>
    <dgm:cxn modelId="{D5903899-C895-463D-AD54-C63EFFE9315C}" type="presParOf" srcId="{F2A706C0-A42C-4248-B8F3-5D70F64D9107}" destId="{9D573A11-6B06-41B3-8498-1BE2F587A837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AD98E5-9A50-400B-BFD5-91A4B4AE89FC}">
      <dsp:nvSpPr>
        <dsp:cNvPr id="0" name=""/>
        <dsp:cNvSpPr/>
      </dsp:nvSpPr>
      <dsp:spPr>
        <a:xfrm>
          <a:off x="891838" y="614520"/>
          <a:ext cx="4598389" cy="4598389"/>
        </a:xfrm>
        <a:prstGeom prst="blockArc">
          <a:avLst>
            <a:gd name="adj1" fmla="val 10650379"/>
            <a:gd name="adj2" fmla="val 17461171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AC71D6-4511-4A32-A167-D8275FAF2EEA}">
      <dsp:nvSpPr>
        <dsp:cNvPr id="0" name=""/>
        <dsp:cNvSpPr/>
      </dsp:nvSpPr>
      <dsp:spPr>
        <a:xfrm>
          <a:off x="881565" y="947905"/>
          <a:ext cx="4598389" cy="4598389"/>
        </a:xfrm>
        <a:prstGeom prst="blockArc">
          <a:avLst>
            <a:gd name="adj1" fmla="val 3810981"/>
            <a:gd name="adj2" fmla="val 11161417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1A75A1-700F-4889-83D2-8FCFC5EF6D93}">
      <dsp:nvSpPr>
        <dsp:cNvPr id="0" name=""/>
        <dsp:cNvSpPr/>
      </dsp:nvSpPr>
      <dsp:spPr>
        <a:xfrm>
          <a:off x="2734191" y="898440"/>
          <a:ext cx="4598389" cy="4598389"/>
        </a:xfrm>
        <a:prstGeom prst="blockArc">
          <a:avLst>
            <a:gd name="adj1" fmla="val 21389757"/>
            <a:gd name="adj2" fmla="val 6589463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D9E3D-6554-4E0E-B425-95C1C6B3E9FF}">
      <dsp:nvSpPr>
        <dsp:cNvPr id="0" name=""/>
        <dsp:cNvSpPr/>
      </dsp:nvSpPr>
      <dsp:spPr>
        <a:xfrm>
          <a:off x="2645807" y="553867"/>
          <a:ext cx="4598389" cy="4598389"/>
        </a:xfrm>
        <a:prstGeom prst="blockArc">
          <a:avLst>
            <a:gd name="adj1" fmla="val 14701166"/>
            <a:gd name="adj2" fmla="val 236225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30CE8C-BBBC-451B-B5E8-174BFA39E608}">
      <dsp:nvSpPr>
        <dsp:cNvPr id="0" name=""/>
        <dsp:cNvSpPr/>
      </dsp:nvSpPr>
      <dsp:spPr>
        <a:xfrm>
          <a:off x="2314431" y="1805803"/>
          <a:ext cx="3735660" cy="2411250"/>
        </a:xfrm>
        <a:prstGeom prst="ellipse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Основные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Составляющие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Образовательных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bg1"/>
              </a:solidFill>
            </a:rPr>
            <a:t>результатов</a:t>
          </a:r>
          <a:endParaRPr lang="ru-RU" sz="2000" b="1" kern="1200" dirty="0">
            <a:solidFill>
              <a:schemeClr val="bg1"/>
            </a:solidFill>
          </a:endParaRPr>
        </a:p>
      </dsp:txBody>
      <dsp:txXfrm>
        <a:off x="2861506" y="2158922"/>
        <a:ext cx="2641510" cy="1705012"/>
      </dsp:txXfrm>
    </dsp:sp>
    <dsp:sp modelId="{0D8FA93E-C7E6-4DBE-AFFA-594A101700A0}">
      <dsp:nvSpPr>
        <dsp:cNvPr id="0" name=""/>
        <dsp:cNvSpPr/>
      </dsp:nvSpPr>
      <dsp:spPr>
        <a:xfrm>
          <a:off x="2212120" y="-72717"/>
          <a:ext cx="3568906" cy="1780130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Опорная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система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знаний по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предметам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34774" y="187977"/>
        <a:ext cx="2523598" cy="1258742"/>
      </dsp:txXfrm>
    </dsp:sp>
    <dsp:sp modelId="{B0615944-D858-4CF3-9C3C-E56E6D2BDDB7}">
      <dsp:nvSpPr>
        <dsp:cNvPr id="0" name=""/>
        <dsp:cNvSpPr/>
      </dsp:nvSpPr>
      <dsp:spPr>
        <a:xfrm>
          <a:off x="6095394" y="1151404"/>
          <a:ext cx="2180232" cy="3711715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УУД, которые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должны быть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сформированы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6414682" y="1694972"/>
        <a:ext cx="1541656" cy="2624579"/>
      </dsp:txXfrm>
    </dsp:sp>
    <dsp:sp modelId="{ED4B4426-9EF5-4998-9B97-9C98CE599A74}">
      <dsp:nvSpPr>
        <dsp:cNvPr id="0" name=""/>
        <dsp:cNvSpPr/>
      </dsp:nvSpPr>
      <dsp:spPr>
        <a:xfrm>
          <a:off x="2262473" y="4413366"/>
          <a:ext cx="3839575" cy="1687741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Личностные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результаты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824766" y="4660530"/>
        <a:ext cx="2714989" cy="1193413"/>
      </dsp:txXfrm>
    </dsp:sp>
    <dsp:sp modelId="{55102CE7-497D-4554-90D0-8B56A3CF966F}">
      <dsp:nvSpPr>
        <dsp:cNvPr id="0" name=""/>
        <dsp:cNvSpPr/>
      </dsp:nvSpPr>
      <dsp:spPr>
        <a:xfrm>
          <a:off x="0" y="1137175"/>
          <a:ext cx="1894703" cy="3748507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Предметные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умения,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действия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/>
        </a:p>
      </dsp:txBody>
      <dsp:txXfrm>
        <a:off x="277473" y="1686131"/>
        <a:ext cx="1339757" cy="2650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AAC60-6D41-49A2-ACC1-A65CB457D6F2}">
      <dsp:nvSpPr>
        <dsp:cNvPr id="0" name=""/>
        <dsp:cNvSpPr/>
      </dsp:nvSpPr>
      <dsp:spPr>
        <a:xfrm rot="16200000">
          <a:off x="-1826382" y="1898389"/>
          <a:ext cx="6408712" cy="2611933"/>
        </a:xfrm>
        <a:prstGeom prst="flowChartManualOperation">
          <a:avLst/>
        </a:prstGeom>
        <a:solidFill>
          <a:srgbClr val="FFFF0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Необходимый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уровень (Н)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выполнение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типового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задания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(такие делали в классе много раз)</a:t>
          </a:r>
          <a:endParaRPr lang="ru-RU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Если ты освоил этот</a:t>
          </a:r>
          <a:endParaRPr lang="ru-RU" sz="13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уровень, то</a:t>
          </a:r>
          <a:endParaRPr lang="ru-RU" sz="13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твои достижения</a:t>
          </a:r>
          <a:endParaRPr lang="ru-RU" sz="1300" kern="1200" dirty="0">
            <a:solidFill>
              <a:schemeClr val="tx2">
                <a:lumMod val="75000"/>
              </a:schemeClr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ХОРОШО (4)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</dsp:txBody>
      <dsp:txXfrm rot="5400000">
        <a:off x="72007" y="1281742"/>
        <a:ext cx="2611933" cy="3845228"/>
      </dsp:txXfrm>
    </dsp:sp>
    <dsp:sp modelId="{B3B8065C-BFF2-4F14-971B-BE8C898427D7}">
      <dsp:nvSpPr>
        <dsp:cNvPr id="0" name=""/>
        <dsp:cNvSpPr/>
      </dsp:nvSpPr>
      <dsp:spPr>
        <a:xfrm rot="16200000">
          <a:off x="909924" y="1898389"/>
          <a:ext cx="6408712" cy="2611933"/>
        </a:xfrm>
        <a:prstGeom prst="flowChartManualOperation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Программный уровень (П)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Выполнение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не типового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задания (такие в классе не делали, но нужные знания и умения у нас есть)</a:t>
          </a:r>
          <a:endParaRPr lang="ru-RU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Если ты освоил</a:t>
          </a:r>
          <a:endParaRPr lang="ru-RU" sz="13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программный </a:t>
          </a:r>
          <a:endParaRPr lang="ru-RU" sz="1300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уровень, то твои достижения</a:t>
          </a:r>
          <a:endParaRPr lang="ru-RU" sz="18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ОТЛИЧНЫЕ (5)</a:t>
          </a:r>
          <a:endParaRPr lang="ru-RU" sz="1800" b="1" kern="1200" dirty="0">
            <a:solidFill>
              <a:schemeClr val="bg1"/>
            </a:solidFill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/>
        </a:p>
      </dsp:txBody>
      <dsp:txXfrm rot="5400000">
        <a:off x="2808313" y="1281742"/>
        <a:ext cx="2611933" cy="3845228"/>
      </dsp:txXfrm>
    </dsp:sp>
    <dsp:sp modelId="{9D573A11-6B06-41B3-8498-1BE2F587A837}">
      <dsp:nvSpPr>
        <dsp:cNvPr id="0" name=""/>
        <dsp:cNvSpPr/>
      </dsp:nvSpPr>
      <dsp:spPr>
        <a:xfrm rot="16200000">
          <a:off x="3718235" y="1898389"/>
          <a:ext cx="6408712" cy="2611933"/>
        </a:xfrm>
        <a:prstGeom prst="flowChartManualOperation">
          <a:avLst/>
        </a:prstGeom>
        <a:solidFill>
          <a:srgbClr val="00B0F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Максимальный уровень (М) выполнение </a:t>
          </a:r>
          <a:r>
            <a:rPr lang="ru-RU" sz="1800" b="1" kern="1200" dirty="0" err="1" smtClean="0">
              <a:solidFill>
                <a:schemeClr val="tx1"/>
              </a:solidFill>
            </a:rPr>
            <a:t>сверхзаданий</a:t>
          </a:r>
          <a:r>
            <a:rPr lang="ru-RU" sz="1800" b="1" kern="1200" dirty="0" smtClean="0">
              <a:solidFill>
                <a:schemeClr val="tx1"/>
              </a:solidFill>
            </a:rPr>
            <a:t> (такие не только не делали в классе, но и не получали в школе этих знаний и умений)</a:t>
          </a:r>
          <a:endParaRPr lang="ru-RU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bg1"/>
              </a:solidFill>
            </a:rPr>
            <a:t>Если ты вышел</a:t>
          </a:r>
          <a:endParaRPr lang="ru-RU" sz="1500" kern="1200" dirty="0">
            <a:solidFill>
              <a:schemeClr val="bg1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bg1"/>
              </a:solidFill>
            </a:rPr>
            <a:t>на максимальный уровень, то твои достижения  ПРЕВОСХОДНЫЕ</a:t>
          </a:r>
          <a:endParaRPr lang="ru-RU" sz="16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chemeClr val="bg1"/>
              </a:solidFill>
            </a:rPr>
            <a:t>(5+)!</a:t>
          </a:r>
          <a:endParaRPr lang="ru-RU" sz="1800" b="1" kern="1200" dirty="0">
            <a:solidFill>
              <a:schemeClr val="bg1"/>
            </a:solidFill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b="1" kern="1200" dirty="0">
            <a:solidFill>
              <a:srgbClr val="FF0000"/>
            </a:solidFill>
          </a:endParaRPr>
        </a:p>
      </dsp:txBody>
      <dsp:txXfrm rot="5400000">
        <a:off x="5616624" y="1281742"/>
        <a:ext cx="2611933" cy="38452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67428D5-B6A9-4796-A5D2-505B5F124694}" type="datetimeFigureOut">
              <a:rPr lang="ru-RU" smtClean="0"/>
              <a:t>11.01.2013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656954A-ED21-4EEC-A87D-2B2816A08489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5184575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Оценка</a:t>
            </a:r>
            <a:r>
              <a:rPr lang="ru-RU" sz="6000" b="1" dirty="0" smtClean="0"/>
              <a:t> </a:t>
            </a:r>
            <a:r>
              <a:rPr lang="ru-RU" sz="6000" b="1" dirty="0" smtClean="0">
                <a:solidFill>
                  <a:srgbClr val="7030A0"/>
                </a:solidFill>
              </a:rPr>
              <a:t>образовательных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результатов выпускников</a:t>
            </a:r>
            <a:br>
              <a:rPr lang="ru-RU" sz="6000" b="1" dirty="0" smtClean="0">
                <a:solidFill>
                  <a:srgbClr val="7030A0"/>
                </a:solidFill>
              </a:rPr>
            </a:br>
            <a:r>
              <a:rPr lang="ru-RU" sz="6000" b="1" dirty="0" smtClean="0">
                <a:solidFill>
                  <a:srgbClr val="7030A0"/>
                </a:solidFill>
              </a:rPr>
              <a:t>начальной школы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1600" dirty="0" smtClean="0"/>
              <a:t>Составила учитель начальных классов МОУ «</a:t>
            </a:r>
            <a:r>
              <a:rPr lang="ru-RU" sz="1600" dirty="0" err="1" smtClean="0"/>
              <a:t>Езвинская</a:t>
            </a:r>
            <a:r>
              <a:rPr lang="ru-RU" sz="1600" dirty="0" smtClean="0"/>
              <a:t> СОШ» Клюева М.В. 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04610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sz="3600" b="1" dirty="0" smtClean="0">
                <a:solidFill>
                  <a:srgbClr val="FF0000"/>
                </a:solidFill>
              </a:rPr>
              <a:t>Куда ставить много отметок? 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sz="4000" dirty="0"/>
              <a:t> </a:t>
            </a:r>
            <a:r>
              <a:rPr lang="ru-RU" sz="4000" dirty="0" smtClean="0"/>
              <a:t>     Один из вариантов – выставить в журнал одну отметку (средний бал или лучшую),</a:t>
            </a:r>
          </a:p>
          <a:p>
            <a:pPr marL="0" indent="0" algn="just">
              <a:buNone/>
            </a:pPr>
            <a:r>
              <a:rPr lang="ru-RU" sz="4000" dirty="0" smtClean="0"/>
              <a:t> а остальные – в таблицу результатов по предмету.</a:t>
            </a:r>
          </a:p>
        </p:txBody>
      </p:sp>
    </p:spTree>
    <p:extLst>
      <p:ext uri="{BB962C8B-B14F-4D97-AF65-F5344CB8AC3E}">
        <p14:creationId xmlns:p14="http://schemas.microsoft.com/office/powerpoint/2010/main" val="123083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0"/>
            <a:ext cx="8534400" cy="191683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Правило 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B050"/>
                </a:solidFill>
              </a:rPr>
              <a:t>«Таблицы образовательных</a:t>
            </a:r>
            <a:br>
              <a:rPr lang="ru-RU" sz="4000" b="1" dirty="0" smtClean="0">
                <a:solidFill>
                  <a:srgbClr val="00B050"/>
                </a:solidFill>
              </a:rPr>
            </a:br>
            <a:r>
              <a:rPr lang="ru-RU" sz="4000" b="1" dirty="0" smtClean="0">
                <a:solidFill>
                  <a:srgbClr val="00B050"/>
                </a:solidFill>
              </a:rPr>
              <a:t>результатов»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276872"/>
            <a:ext cx="8503920" cy="4248472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Где ставить отметки и накапливать  оценки и отметки?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В таблицах образовательных результатов.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Они составляются из перечня действий (умений), которыми должен владеть ученик,</a:t>
            </a:r>
          </a:p>
          <a:p>
            <a:pPr marL="0" indent="0" algn="just">
              <a:buNone/>
            </a:pPr>
            <a:r>
              <a:rPr lang="ru-RU" dirty="0" smtClean="0"/>
              <a:t>и в «Портфеле достижений» (1 – 2 раза в четверть или регулярно).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14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4002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Правило 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00B050"/>
                </a:solidFill>
              </a:rPr>
              <a:t>«Право отказа от отметки и право пересдачи»</a:t>
            </a:r>
            <a:endParaRPr lang="ru-RU" sz="3600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Когда ставить отметки?</a:t>
            </a:r>
          </a:p>
          <a:p>
            <a:pPr marL="0" indent="0" algn="just">
              <a:buNone/>
            </a:pPr>
            <a:r>
              <a:rPr lang="ru-RU" dirty="0" smtClean="0"/>
              <a:t>За текущие – по желанию, за тематические</a:t>
            </a:r>
          </a:p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роверочные работы – обязательно.</a:t>
            </a:r>
          </a:p>
          <a:p>
            <a:pPr marL="0" indent="0" algn="just">
              <a:buNone/>
            </a:pPr>
            <a:r>
              <a:rPr lang="ru-RU" dirty="0" smtClean="0"/>
              <a:t>За задачи, решённые при изучении новой темы, отметка ставиться по желанию.</a:t>
            </a:r>
          </a:p>
          <a:p>
            <a:pPr marL="0" indent="0" algn="just">
              <a:buNone/>
            </a:pPr>
            <a:r>
              <a:rPr lang="ru-RU" dirty="0" smtClean="0"/>
              <a:t>За каждую задачу проверочной или контрольной – обязательно, но ученик имеет право пересдать в установленный срок.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96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Правило 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«Уровни успешности»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700808"/>
            <a:ext cx="8503920" cy="439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r>
              <a:rPr lang="ru-RU" sz="4800" b="1" dirty="0" smtClean="0">
                <a:solidFill>
                  <a:srgbClr val="FF0000"/>
                </a:solidFill>
              </a:rPr>
              <a:t>    По каким критериям   	следует оценивать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	результаты учеников?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1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16525242"/>
              </p:ext>
            </p:extLst>
          </p:nvPr>
        </p:nvGraphicFramePr>
        <p:xfrm>
          <a:off x="539552" y="260648"/>
          <a:ext cx="822960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97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Уровень успешности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dirty="0"/>
              <a:t>	</a:t>
            </a:r>
            <a:r>
              <a:rPr lang="ru-RU" sz="4800" b="1" dirty="0" smtClean="0"/>
              <a:t>   оценка, которая может  	быть переведена </a:t>
            </a:r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		в отметку. 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38420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603448"/>
            <a:ext cx="8363272" cy="266429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ru-RU" sz="4000" b="1" dirty="0">
                <a:solidFill>
                  <a:schemeClr val="tx2"/>
                </a:solidFill>
              </a:rPr>
              <a:t/>
            </a:r>
            <a:br>
              <a:rPr lang="ru-RU" sz="4000" b="1" dirty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/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Правило 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>
                <a:solidFill>
                  <a:srgbClr val="00B050"/>
                </a:solidFill>
              </a:rPr>
              <a:t>«Итоговая оценка и итоговая отметка»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9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Как определить итоговый результат?</a:t>
            </a:r>
          </a:p>
          <a:p>
            <a:pPr marL="0" indent="0" algn="just">
              <a:buNone/>
            </a:pPr>
            <a:r>
              <a:rPr lang="ru-RU" dirty="0" smtClean="0"/>
              <a:t>Предметные четвертные оценки / отметки определяются по </a:t>
            </a:r>
            <a:r>
              <a:rPr lang="ru-RU" b="1" dirty="0" smtClean="0">
                <a:solidFill>
                  <a:srgbClr val="FF0000"/>
                </a:solidFill>
              </a:rPr>
              <a:t>Таблицам</a:t>
            </a:r>
            <a:r>
              <a:rPr lang="ru-RU" dirty="0" smtClean="0"/>
              <a:t> предметных результатов (средний балл).</a:t>
            </a:r>
          </a:p>
          <a:p>
            <a:pPr marL="0" indent="0" algn="just">
              <a:buNone/>
            </a:pPr>
            <a:r>
              <a:rPr lang="ru-RU" dirty="0" smtClean="0"/>
              <a:t>Итоговая оценка за ступень начальной школы определяется на основе положительных результатов, накопленных учеником в своем «Портфеле достижений» и на основе итоговой диагностики предметных и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результатов.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89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</a:t>
            </a:r>
            <a:r>
              <a:rPr lang="ru-RU" b="1" dirty="0" smtClean="0">
                <a:solidFill>
                  <a:srgbClr val="FF0000"/>
                </a:solidFill>
              </a:rPr>
              <a:t>ак определить итоговую оценку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за ступень начальной школы: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Итоговая оценка за ступень начальной школы – </a:t>
            </a:r>
          </a:p>
          <a:p>
            <a:pPr marL="0" indent="0" algn="just">
              <a:buNone/>
            </a:pPr>
            <a:r>
              <a:rPr lang="ru-RU" dirty="0" smtClean="0"/>
              <a:t>Это словесная характеристика достижений ученика, которая создаётся на основе трёх показателей:</a:t>
            </a:r>
          </a:p>
          <a:p>
            <a:pPr marL="0" indent="0" algn="just">
              <a:buNone/>
            </a:pPr>
            <a:r>
              <a:rPr lang="ru-RU" dirty="0" smtClean="0"/>
              <a:t>1. Комплексной накопительной оценки (вывода по «портфелю достижений» - совокупность всех образовательных результатов).</a:t>
            </a:r>
          </a:p>
          <a:p>
            <a:pPr marL="0" indent="0" algn="just">
              <a:buNone/>
            </a:pPr>
            <a:r>
              <a:rPr lang="ru-RU" dirty="0" smtClean="0"/>
              <a:t>2. Результатов итоговых диагностических работ по русскому языку и математике (освоение опорной системой знаний – через решение задач).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409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503920" cy="5328592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3. Результатом предварительных диагностических       работ по УУД за 4 класс и итоговой </a:t>
            </a:r>
            <a:r>
              <a:rPr lang="ru-RU" dirty="0" err="1" smtClean="0"/>
              <a:t>межпредметной</a:t>
            </a:r>
            <a:r>
              <a:rPr lang="ru-RU" dirty="0" smtClean="0"/>
              <a:t> диагностической работы (уровень </a:t>
            </a:r>
            <a:r>
              <a:rPr lang="ru-RU" dirty="0" err="1" smtClean="0"/>
              <a:t>метапредметных</a:t>
            </a:r>
            <a:r>
              <a:rPr lang="ru-RU" dirty="0" smtClean="0"/>
              <a:t> действий с предметными и </a:t>
            </a:r>
            <a:r>
              <a:rPr lang="ru-RU" dirty="0" err="1" smtClean="0"/>
              <a:t>надпредметными</a:t>
            </a:r>
            <a:r>
              <a:rPr lang="ru-RU" dirty="0" smtClean="0"/>
              <a:t> знаниями).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6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Выводы – оценок результатов по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предметам и УУД: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Выпускник овладел опорной системой знаний и учебными действиями, необходимыми для продолжения образования на следующей ступени, и способен использовать их для решения простых и </a:t>
            </a:r>
            <a:r>
              <a:rPr lang="ru-RU" dirty="0" err="1" smtClean="0"/>
              <a:t>учебно</a:t>
            </a:r>
            <a:r>
              <a:rPr lang="ru-RU" dirty="0" smtClean="0"/>
              <a:t> – практических задач средствами данного предмета.</a:t>
            </a:r>
          </a:p>
          <a:p>
            <a:pPr marL="0" indent="0">
              <a:buNone/>
            </a:pPr>
            <a:r>
              <a:rPr lang="ru-RU" dirty="0" err="1" smtClean="0"/>
              <a:t>Вупускник</a:t>
            </a:r>
            <a:r>
              <a:rPr lang="ru-RU" dirty="0" smtClean="0"/>
              <a:t> овладел опорной системой знаний и учебными действиями, необходимой для продолжения образования на следующей ступени, на уровне осознанного произвольного овладения учебными действиями.  </a:t>
            </a:r>
          </a:p>
        </p:txBody>
      </p:sp>
    </p:spTree>
    <p:extLst>
      <p:ext uri="{BB962C8B-B14F-4D97-AF65-F5344CB8AC3E}">
        <p14:creationId xmlns:p14="http://schemas.microsoft.com/office/powerpoint/2010/main" val="19993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29600" cy="604867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</a:t>
            </a:r>
            <a:r>
              <a:rPr lang="ru-RU" sz="3600" dirty="0" smtClean="0"/>
              <a:t>«Ребёнок, не познавший радости труда в учении, не переживший гордости от того, что трудности преодолены, глубоко несчастен… Интерес к учению появляется только тогда, когда есть вдохновения,  рождающееся от успеха в овладении знаниями; без вдохновения учение превращается для детей в тягость».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</a:t>
            </a:r>
            <a:r>
              <a:rPr lang="ru-RU" dirty="0" err="1" smtClean="0"/>
              <a:t>В.А.Сухомлинский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60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5838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sz="3200" dirty="0" smtClean="0"/>
              <a:t>Выпускник не овладел опорной системой знаний и учебными действиями, необходимыми для продолжения образования на следующей ступени.</a:t>
            </a:r>
          </a:p>
          <a:p>
            <a:pPr marL="0" indent="0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3200" dirty="0" smtClean="0"/>
              <a:t>Если показатели итоговой оценки неоднозначны, то решение о самой оценке принимается педагогами – экспертами на основе динамики в пользу ученика. 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404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Как используется итоговая оценка?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412776"/>
            <a:ext cx="8503920" cy="53285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На основе итоговой оценки принимается решение педагогического совета ОУ о переводе ученика на следующую ступень образования.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Личностные результаты выпускников на ступени начального общего образования в полном соответствии с требованиями Стандарта не подлежит итоговой оценке, т.к. оценка личностных результатов учащихся отражает эффективность воспитательной  и образовательной деятельности школы.</a:t>
            </a:r>
          </a:p>
          <a:p>
            <a:pPr marL="0" indent="0" algn="just">
              <a:buNone/>
            </a:pPr>
            <a:r>
              <a:rPr lang="ru-RU" dirty="0" smtClean="0"/>
              <a:t>  На основе итоговой оценки может быть составлена характеристика ученика.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0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Выпускник начальной школы: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3200" dirty="0" smtClean="0"/>
              <a:t>Любящий свой народ, свой край и свою Родину.</a:t>
            </a:r>
          </a:p>
          <a:p>
            <a:pPr algn="just"/>
            <a:r>
              <a:rPr lang="ru-RU" sz="3200" dirty="0" smtClean="0"/>
              <a:t>Уважающий и принимающий ценности семьи и общества.</a:t>
            </a:r>
          </a:p>
          <a:p>
            <a:pPr algn="just"/>
            <a:r>
              <a:rPr lang="ru-RU" sz="3200" dirty="0" smtClean="0"/>
              <a:t>Любознательный и активный, заинтересованно познающий мир.</a:t>
            </a:r>
          </a:p>
          <a:p>
            <a:pPr algn="just"/>
            <a:r>
              <a:rPr lang="ru-RU" sz="3200" dirty="0" smtClean="0"/>
              <a:t>Владеющий основами умения учиться, способный к организации собственной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57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60648"/>
            <a:ext cx="8503920" cy="5838400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Готовый самостоятельно действовать и отвечать за свои поступки перед семьёй и обществом.</a:t>
            </a:r>
          </a:p>
          <a:p>
            <a:pPr algn="just"/>
            <a:r>
              <a:rPr lang="ru-RU" sz="3200" dirty="0" smtClean="0"/>
              <a:t>Доброжелательный, умеющий слушать и слышать  собеседника, обосновывать свою позицию, высказывать своё мнение.</a:t>
            </a:r>
          </a:p>
          <a:p>
            <a:pPr algn="just"/>
            <a:r>
              <a:rPr lang="ru-RU" sz="3200" dirty="0" smtClean="0"/>
              <a:t>Выполняющий правила здорового и безопасного для себя и окружающих образа жизни.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2504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548680"/>
            <a:ext cx="8503920" cy="5550368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 </a:t>
            </a:r>
            <a:r>
              <a:rPr lang="ru-RU" sz="3200" dirty="0" smtClean="0"/>
              <a:t>Стандарт ориентирован на результаты образования, где становление личностных характеристик выпускника, обобщенная оценка которых может осуществляться входе различных мониторинговых исследований, составляет цель и основной результат образования.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15414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6000" b="1" dirty="0">
                <a:solidFill>
                  <a:srgbClr val="002060"/>
                </a:solidFill>
              </a:rPr>
              <a:t> 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r>
              <a:rPr lang="ru-RU" sz="6000" b="1" dirty="0" smtClean="0">
                <a:solidFill>
                  <a:srgbClr val="7030A0"/>
                </a:solidFill>
              </a:rPr>
              <a:t>Успехов в работе!</a:t>
            </a:r>
            <a:endParaRPr lang="ru-RU" sz="6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2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Система оценки –</a:t>
            </a:r>
            <a:endParaRPr lang="ru-RU" sz="60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dirty="0" smtClean="0"/>
              <a:t>Сложная и  многофункциональная система, включающая как текущую, так и итоговую оценку результатов деятельности педагогов и школы, так и оценку результатов деятельности системы образования.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2527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0014639"/>
              </p:ext>
            </p:extLst>
          </p:nvPr>
        </p:nvGraphicFramePr>
        <p:xfrm>
          <a:off x="457200" y="332656"/>
          <a:ext cx="8507288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102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Как необходимо оценивать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образовательные  результаты: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В своей практике мы используем Технологию</a:t>
            </a:r>
          </a:p>
          <a:p>
            <a:pPr marL="0" indent="0" algn="just">
              <a:buNone/>
            </a:pPr>
            <a:r>
              <a:rPr lang="ru-RU" dirty="0"/>
              <a:t>о</a:t>
            </a:r>
            <a:r>
              <a:rPr lang="ru-RU" dirty="0" smtClean="0"/>
              <a:t>ценивания образовательных достижений</a:t>
            </a:r>
          </a:p>
          <a:p>
            <a:pPr marL="0" indent="0" algn="just">
              <a:buNone/>
            </a:pPr>
            <a:r>
              <a:rPr lang="ru-RU" dirty="0" smtClean="0"/>
              <a:t>(учебных успехов), созданную авторами  </a:t>
            </a:r>
          </a:p>
          <a:p>
            <a:pPr marL="0" indent="0" algn="just">
              <a:buNone/>
            </a:pPr>
            <a:r>
              <a:rPr lang="ru-RU" dirty="0" smtClean="0"/>
              <a:t>Образовательной системы 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</a:t>
            </a:r>
            <a:r>
              <a:rPr lang="ru-RU" sz="3600" b="1" dirty="0" smtClean="0"/>
              <a:t>«</a:t>
            </a:r>
            <a:r>
              <a:rPr lang="ru-RU" sz="3600" b="1" dirty="0" smtClean="0">
                <a:solidFill>
                  <a:srgbClr val="FF0000"/>
                </a:solidFill>
              </a:rPr>
              <a:t>ШКОЛА - 2100</a:t>
            </a:r>
            <a:r>
              <a:rPr lang="ru-RU" sz="3600" b="1" dirty="0" smtClean="0"/>
              <a:t>».</a:t>
            </a:r>
          </a:p>
          <a:p>
            <a:pPr marL="0" indent="0" algn="just">
              <a:buNone/>
            </a:pPr>
            <a:r>
              <a:rPr lang="ru-RU" dirty="0" smtClean="0"/>
              <a:t>Данная технология представляет собой семь</a:t>
            </a:r>
          </a:p>
          <a:p>
            <a:pPr marL="0" indent="0" algn="just">
              <a:buNone/>
            </a:pPr>
            <a:r>
              <a:rPr lang="ru-RU" dirty="0"/>
              <a:t>п</a:t>
            </a:r>
            <a:r>
              <a:rPr lang="ru-RU" dirty="0" smtClean="0"/>
              <a:t>равил, определяющих порядок действий в разных ситуациях контроля и оценивания.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312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Правило 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«Оценка результата и отметка»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12800" b="1" dirty="0" smtClean="0">
                <a:solidFill>
                  <a:srgbClr val="FF0000"/>
                </a:solidFill>
              </a:rPr>
              <a:t>                   Что оцениваем?</a:t>
            </a:r>
          </a:p>
          <a:p>
            <a:pPr marL="0" indent="0" algn="just">
              <a:buNone/>
            </a:pPr>
            <a:r>
              <a:rPr lang="ru-RU" sz="12800" dirty="0" smtClean="0"/>
              <a:t>	Оцениваем результаты – предметные, </a:t>
            </a:r>
          </a:p>
          <a:p>
            <a:pPr marL="0" indent="0" algn="just">
              <a:buNone/>
            </a:pPr>
            <a:r>
              <a:rPr lang="ru-RU" sz="12800" dirty="0" err="1"/>
              <a:t>м</a:t>
            </a:r>
            <a:r>
              <a:rPr lang="ru-RU" sz="12800" dirty="0" err="1" smtClean="0"/>
              <a:t>етапредметные</a:t>
            </a:r>
            <a:r>
              <a:rPr lang="ru-RU" sz="12800" dirty="0" smtClean="0"/>
              <a:t> и личностные.</a:t>
            </a:r>
          </a:p>
          <a:p>
            <a:pPr marL="0" indent="0" algn="just">
              <a:buNone/>
            </a:pPr>
            <a:r>
              <a:rPr lang="ru-RU" sz="12800" dirty="0" smtClean="0"/>
              <a:t>       </a:t>
            </a:r>
            <a:r>
              <a:rPr lang="ru-RU" sz="12800" b="1" dirty="0" smtClean="0">
                <a:solidFill>
                  <a:srgbClr val="FF0000"/>
                </a:solidFill>
              </a:rPr>
              <a:t>Что такое результаты ученика?</a:t>
            </a:r>
          </a:p>
          <a:p>
            <a:pPr marL="0" indent="0">
              <a:buNone/>
            </a:pPr>
            <a:r>
              <a:rPr lang="ru-RU" sz="12800" dirty="0" smtClean="0"/>
              <a:t>  Это действия (умения) по использованию </a:t>
            </a:r>
          </a:p>
          <a:p>
            <a:pPr marL="0" indent="0">
              <a:buNone/>
            </a:pPr>
            <a:r>
              <a:rPr lang="ru-RU" sz="12800" dirty="0"/>
              <a:t>з</a:t>
            </a:r>
            <a:r>
              <a:rPr lang="ru-RU" sz="12800" dirty="0" smtClean="0"/>
              <a:t>наний в ходе решения задач (личностных,</a:t>
            </a:r>
          </a:p>
          <a:p>
            <a:pPr marL="0" indent="0">
              <a:buNone/>
            </a:pPr>
            <a:r>
              <a:rPr lang="ru-RU" sz="12800" dirty="0" err="1"/>
              <a:t>м</a:t>
            </a:r>
            <a:r>
              <a:rPr lang="ru-RU" sz="12800" dirty="0" err="1" smtClean="0"/>
              <a:t>етапредметных</a:t>
            </a:r>
            <a:r>
              <a:rPr lang="ru-RU" sz="12800" dirty="0" smtClean="0"/>
              <a:t>, предметных).</a:t>
            </a:r>
          </a:p>
          <a:p>
            <a:pPr marL="0" indent="0" algn="just">
              <a:buNone/>
            </a:pPr>
            <a:r>
              <a:rPr lang="ru-RU" sz="12800" dirty="0" smtClean="0"/>
              <a:t>Данное правило разводит два понятия «оценка»  и «отметка».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67051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</a:t>
            </a:r>
            <a:r>
              <a:rPr lang="ru-RU" sz="4800" b="1" dirty="0" smtClean="0">
                <a:solidFill>
                  <a:srgbClr val="FF0000"/>
                </a:solidFill>
              </a:rPr>
              <a:t>Оценка –</a:t>
            </a:r>
          </a:p>
          <a:p>
            <a:pPr marL="0" indent="0">
              <a:buNone/>
            </a:pPr>
            <a:r>
              <a:rPr lang="ru-RU" dirty="0" smtClean="0"/>
              <a:t>          </a:t>
            </a:r>
            <a:r>
              <a:rPr lang="ru-RU" sz="4000" dirty="0" smtClean="0"/>
              <a:t>словесная характеристика   		результата    действия.</a:t>
            </a:r>
          </a:p>
          <a:p>
            <a:pPr marL="0" indent="0">
              <a:buNone/>
            </a:pPr>
            <a:r>
              <a:rPr lang="ru-RU" dirty="0" smtClean="0"/>
              <a:t>                  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</a:t>
            </a:r>
            <a:r>
              <a:rPr lang="ru-RU" sz="4400" b="1" dirty="0" smtClean="0">
                <a:solidFill>
                  <a:srgbClr val="FF0000"/>
                </a:solidFill>
              </a:rPr>
              <a:t>Отметка – </a:t>
            </a:r>
          </a:p>
          <a:p>
            <a:pPr marL="0" indent="0">
              <a:buNone/>
            </a:pPr>
            <a:r>
              <a:rPr lang="ru-RU" sz="3600" dirty="0"/>
              <a:t> </a:t>
            </a:r>
            <a:r>
              <a:rPr lang="ru-RU" sz="3600" dirty="0" smtClean="0"/>
              <a:t>                   фиксация результата</a:t>
            </a:r>
          </a:p>
          <a:p>
            <a:pPr marL="0" indent="0">
              <a:buNone/>
            </a:pPr>
            <a:r>
              <a:rPr lang="ru-RU" sz="3600" dirty="0" smtClean="0"/>
              <a:t>   оценивания в виде знака (за решение  	каждой задачи в отдельности).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3442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Правило 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«Самооценка»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200" b="1" dirty="0" smtClean="0">
                <a:solidFill>
                  <a:srgbClr val="FF0000"/>
                </a:solidFill>
              </a:rPr>
              <a:t>        Кто оценивает?</a:t>
            </a:r>
          </a:p>
          <a:p>
            <a:pPr marL="0" indent="0" algn="just">
              <a:buNone/>
            </a:pPr>
            <a:r>
              <a:rPr lang="ru-RU" dirty="0" smtClean="0"/>
              <a:t>Это самое главное правило. Оно напрямую развивает важнейшее организационное умение самооценки.</a:t>
            </a:r>
          </a:p>
          <a:p>
            <a:pPr algn="just">
              <a:buFontTx/>
              <a:buChar char="-"/>
            </a:pPr>
            <a:r>
              <a:rPr lang="ru-RU" dirty="0" smtClean="0"/>
              <a:t>Учитель и ученик вместе определяет оценку и отметку в диалоге (возможен ответ ученика у доски или с места).</a:t>
            </a:r>
          </a:p>
          <a:p>
            <a:pPr algn="just">
              <a:buFontTx/>
              <a:buChar char="-"/>
            </a:pPr>
            <a:r>
              <a:rPr lang="ru-RU" dirty="0" smtClean="0"/>
              <a:t>Ученик имеет право аргументированно оспорить выставленную отметку (например после сдачи письменного задания).</a:t>
            </a:r>
          </a:p>
          <a:p>
            <a:pPr algn="just">
              <a:buFontTx/>
              <a:buChar char="-"/>
            </a:pPr>
            <a:r>
              <a:rPr lang="ru-RU" dirty="0" smtClean="0"/>
              <a:t>Самооценка предполагает освоение  учениками алгоритма самооценки.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83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Правило 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00B050"/>
                </a:solidFill>
              </a:rPr>
              <a:t>«Одна задача – одна отметка»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	</a:t>
            </a:r>
            <a:r>
              <a:rPr lang="ru-RU" b="1" dirty="0" smtClean="0">
                <a:solidFill>
                  <a:srgbClr val="FF0000"/>
                </a:solidFill>
              </a:rPr>
              <a:t>Сколько ставить отметок за урок?</a:t>
            </a:r>
          </a:p>
          <a:p>
            <a:pPr marL="0" indent="0" algn="just">
              <a:buNone/>
            </a:pPr>
            <a:r>
              <a:rPr lang="ru-RU" sz="3600" dirty="0" smtClean="0"/>
              <a:t>По числу решенных задач.</a:t>
            </a:r>
          </a:p>
          <a:p>
            <a:pPr marL="0" indent="0" algn="just">
              <a:buNone/>
            </a:pPr>
            <a:r>
              <a:rPr lang="ru-RU" sz="3600" dirty="0" smtClean="0"/>
              <a:t>Нецелесообразно ставить среднюю отметку за урок или за всю контрольную (если в ней есть задания разного вида), так как ученик демонстрировал разные умения.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7800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256</TotalTime>
  <Words>852</Words>
  <Application>Microsoft Office PowerPoint</Application>
  <PresentationFormat>Экран (4:3)</PresentationFormat>
  <Paragraphs>131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Официальная</vt:lpstr>
      <vt:lpstr>Оценка образовательных результатов выпускников начальной школы Составила учитель начальных классов МОУ «Езвинская СОШ» Клюева М.В. </vt:lpstr>
      <vt:lpstr>Презентация PowerPoint</vt:lpstr>
      <vt:lpstr>Система оценки –</vt:lpstr>
      <vt:lpstr>Презентация PowerPoint</vt:lpstr>
      <vt:lpstr>Как необходимо оценивать образовательные  результаты:</vt:lpstr>
      <vt:lpstr>Правило 1 «Оценка результата и отметка»</vt:lpstr>
      <vt:lpstr>Презентация PowerPoint</vt:lpstr>
      <vt:lpstr>Правило 2 «Самооценка»</vt:lpstr>
      <vt:lpstr>Правило 3 «Одна задача – одна отметка»</vt:lpstr>
      <vt:lpstr>Презентация PowerPoint</vt:lpstr>
      <vt:lpstr>Правило 4 «Таблицы образовательных результатов»</vt:lpstr>
      <vt:lpstr>Правило 5 «Право отказа от отметки и право пересдачи»</vt:lpstr>
      <vt:lpstr>Правило 6 «Уровни успешности»</vt:lpstr>
      <vt:lpstr>Презентация PowerPoint</vt:lpstr>
      <vt:lpstr>Уровень успешности</vt:lpstr>
      <vt:lpstr>    Правило 7 «Итоговая оценка и итоговая отметка» </vt:lpstr>
      <vt:lpstr>Как определить итоговую оценку за ступень начальной школы:</vt:lpstr>
      <vt:lpstr>Презентация PowerPoint</vt:lpstr>
      <vt:lpstr>Выводы – оценок результатов по предметам и УУД:</vt:lpstr>
      <vt:lpstr>Презентация PowerPoint</vt:lpstr>
      <vt:lpstr>Как используется итоговая оценка?</vt:lpstr>
      <vt:lpstr>Выпускник начальной школы: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образовательных результатов выпускников начальной школы</dc:title>
  <dc:creator>Пользователь</dc:creator>
  <cp:lastModifiedBy>Пользователь</cp:lastModifiedBy>
  <cp:revision>27</cp:revision>
  <dcterms:created xsi:type="dcterms:W3CDTF">2012-11-03T16:41:38Z</dcterms:created>
  <dcterms:modified xsi:type="dcterms:W3CDTF">2013-01-11T19:00:59Z</dcterms:modified>
</cp:coreProperties>
</file>