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8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51C00CA-074A-4DDC-A2D2-59DD6F78E68C}" type="datetimeFigureOut">
              <a:rPr lang="ru-RU" smtClean="0"/>
              <a:t>27.11.2014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95FD4B-D1F0-4F48-8F17-377A738FA9D2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636912"/>
            <a:ext cx="6191250" cy="35909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гости </a:t>
            </a:r>
            <a:br>
              <a:rPr lang="ru-RU" dirty="0" smtClean="0"/>
            </a:br>
            <a:r>
              <a:rPr lang="ru-RU" dirty="0" smtClean="0"/>
              <a:t>к Деду Морозу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908721"/>
            <a:ext cx="4734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 гости </a:t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к  Деду Морозу 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4088" y="1052736"/>
            <a:ext cx="3322712" cy="5805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3100" dirty="0" smtClean="0">
                <a:solidFill>
                  <a:srgbClr val="C00000"/>
                </a:solidFill>
              </a:rPr>
              <a:t>Почтовый адрес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162390, Россия. </a:t>
            </a:r>
            <a:br>
              <a:rPr lang="ru-RU" sz="3100" dirty="0" smtClean="0"/>
            </a:br>
            <a:r>
              <a:rPr lang="ru-RU" sz="3100" dirty="0" smtClean="0"/>
              <a:t>Вологодская обл., </a:t>
            </a:r>
            <a:br>
              <a:rPr lang="ru-RU" sz="3100" dirty="0" smtClean="0"/>
            </a:br>
            <a:r>
              <a:rPr lang="ru-RU" sz="3100" dirty="0" smtClean="0"/>
              <a:t>г. Великий Устюг, </a:t>
            </a:r>
            <a:br>
              <a:rPr lang="ru-RU" sz="3100" dirty="0" smtClean="0"/>
            </a:br>
            <a:r>
              <a:rPr lang="ru-RU" sz="3100" dirty="0" smtClean="0"/>
              <a:t>Почта Деда Мороза.</a:t>
            </a:r>
            <a:r>
              <a:rPr lang="ru-RU" sz="3100" i="1" dirty="0" smtClean="0"/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3100" dirty="0" smtClean="0"/>
              <a:t>Статистика почты</a:t>
            </a:r>
            <a:br>
              <a:rPr lang="ru-RU" sz="3100" dirty="0" smtClean="0"/>
            </a:br>
            <a:r>
              <a:rPr lang="ru-RU" sz="3100" i="1" dirty="0" smtClean="0"/>
              <a:t>На 1 ноября 2014 г. </a:t>
            </a:r>
            <a:br>
              <a:rPr lang="ru-RU" sz="3100" i="1" dirty="0" smtClean="0"/>
            </a:br>
            <a:r>
              <a:rPr lang="ru-RU" sz="3100" i="1" dirty="0" smtClean="0"/>
              <a:t>Дед Мороз получил: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b="1" dirty="0" smtClean="0"/>
              <a:t>     2 645 205</a:t>
            </a:r>
            <a:r>
              <a:rPr lang="ru-RU" sz="3100" i="1" dirty="0" smtClean="0"/>
              <a:t>писем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 </a:t>
            </a:r>
            <a:br>
              <a:rPr lang="ru-RU" sz="3100" dirty="0" smtClean="0"/>
            </a:br>
            <a:r>
              <a:rPr lang="ru-RU" sz="3100" dirty="0" smtClean="0"/>
              <a:t>До Нового Года осталось:</a:t>
            </a:r>
            <a:br>
              <a:rPr lang="ru-RU" sz="3100" dirty="0" smtClean="0"/>
            </a:br>
            <a:r>
              <a:rPr lang="ru-RU" sz="3100" b="1" dirty="0" smtClean="0">
                <a:solidFill>
                  <a:srgbClr val="C00000"/>
                </a:solidFill>
              </a:rPr>
              <a:t>33 дня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4" name="Содержимое 3" descr="Pochta-Deda-Moroza-v-Velikom-Usty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981259" cy="35283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Самолёт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allery_b_206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4334594" cy="3233181"/>
          </a:xfrm>
        </p:spPr>
      </p:pic>
      <p:pic>
        <p:nvPicPr>
          <p:cNvPr id="5" name="Рисунок 4" descr="gallery_b_206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645024"/>
            <a:ext cx="3585220" cy="26809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Терем Деда Мороза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ezidentsiya-Deda-Moroza-v-Velikom-Usty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959316"/>
            <a:ext cx="5832648" cy="4461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b_08_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4730130" cy="3528212"/>
          </a:xfrm>
        </p:spPr>
      </p:pic>
      <p:pic>
        <p:nvPicPr>
          <p:cNvPr id="5" name="Рисунок 4" descr="gallery_b_08_0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579864"/>
            <a:ext cx="4394862" cy="32781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b_08_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4406602" cy="3286892"/>
          </a:xfrm>
        </p:spPr>
      </p:pic>
      <p:pic>
        <p:nvPicPr>
          <p:cNvPr id="5" name="Рисунок 4" descr="gallery_b_08_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610942"/>
            <a:ext cx="4353199" cy="32470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b_202_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620688"/>
            <a:ext cx="3409181" cy="2554091"/>
          </a:xfrm>
        </p:spPr>
      </p:pic>
      <p:pic>
        <p:nvPicPr>
          <p:cNvPr id="5" name="Рисунок 4" descr="galery_zoo_b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620688"/>
            <a:ext cx="3387815" cy="2526977"/>
          </a:xfrm>
          <a:prstGeom prst="rect">
            <a:avLst/>
          </a:prstGeom>
        </p:spPr>
      </p:pic>
      <p:pic>
        <p:nvPicPr>
          <p:cNvPr id="6" name="Рисунок 5" descr="gallery_b_202_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71800" y="3429000"/>
            <a:ext cx="4058829" cy="304079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gallery_b_203_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052736"/>
            <a:ext cx="3861528" cy="2880320"/>
          </a:xfrm>
        </p:spPr>
      </p:pic>
      <p:pic>
        <p:nvPicPr>
          <p:cNvPr id="5" name="Рисунок 4" descr="gallery_b_203_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764989" cy="2808312"/>
          </a:xfrm>
          <a:prstGeom prst="rect">
            <a:avLst/>
          </a:prstGeom>
        </p:spPr>
      </p:pic>
      <p:pic>
        <p:nvPicPr>
          <p:cNvPr id="6" name="Рисунок 5" descr="gallery_b_203_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077072"/>
            <a:ext cx="3728277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ezidentsiya-Deda-Moroza-v-Velikom-Ustyuge.-Katanie-na-pechi-Emel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628800"/>
            <a:ext cx="3679304" cy="2734949"/>
          </a:xfrm>
        </p:spPr>
      </p:pic>
      <p:pic>
        <p:nvPicPr>
          <p:cNvPr id="5" name="Рисунок 4" descr="Rezidentsiya-Deda-Moroza-v-Velikom-Ustyuge.-Zimnij-s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140968"/>
            <a:ext cx="4121999" cy="3064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365104"/>
            <a:ext cx="5076056" cy="206084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Ждём в гости!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свидания!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 скорых встреч!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s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548680"/>
            <a:ext cx="6191250" cy="3590925"/>
          </a:xfrm>
        </p:spPr>
      </p:pic>
      <p:pic>
        <p:nvPicPr>
          <p:cNvPr id="9" name="Рисунок 8" descr="e-kskursiya-po-teremu-snegurochki-v-kostro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276872"/>
            <a:ext cx="3031382" cy="40696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</TotalTime>
  <Words>13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                          Самолёт</vt:lpstr>
      <vt:lpstr>Терем Деда Мороза</vt:lpstr>
      <vt:lpstr>Слайд 4</vt:lpstr>
      <vt:lpstr>Слайд 5</vt:lpstr>
      <vt:lpstr>Слайд 6</vt:lpstr>
      <vt:lpstr>Слайд 7</vt:lpstr>
      <vt:lpstr>Слайд 8</vt:lpstr>
      <vt:lpstr>Ждём в гости! До свидания!  До скорых встреч!</vt:lpstr>
      <vt:lpstr> Почтовый адрес 162390, Россия.  Вологодская обл.,  г. Великий Устюг,  Почта Деда Мороза.    Статистика почты На 1 ноября 2014 г.  Дед Мороз получил:      2 645 205писем   До Нового Года осталось: 33 дня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INF</dc:creator>
  <cp:lastModifiedBy>INF</cp:lastModifiedBy>
  <cp:revision>3</cp:revision>
  <dcterms:created xsi:type="dcterms:W3CDTF">2014-11-27T18:18:27Z</dcterms:created>
  <dcterms:modified xsi:type="dcterms:W3CDTF">2014-11-27T18:45:25Z</dcterms:modified>
</cp:coreProperties>
</file>