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77" r:id="rId11"/>
    <p:sldId id="273" r:id="rId12"/>
    <p:sldId id="274" r:id="rId13"/>
    <p:sldId id="268" r:id="rId14"/>
    <p:sldId id="270" r:id="rId15"/>
    <p:sldId id="278" r:id="rId16"/>
    <p:sldId id="275" r:id="rId17"/>
    <p:sldId id="276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CC"/>
    <a:srgbClr val="008000"/>
    <a:srgbClr val="009900"/>
    <a:srgbClr val="3EF8F8"/>
    <a:srgbClr val="FFFF66"/>
    <a:srgbClr val="33CC33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4" autoAdjust="0"/>
    <p:restoredTop sz="94654" autoAdjust="0"/>
  </p:normalViewPr>
  <p:slideViewPr>
    <p:cSldViewPr>
      <p:cViewPr varScale="1">
        <p:scale>
          <a:sx n="55" d="100"/>
          <a:sy n="55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3487-B507-436C-A2A9-3B5C6A01E45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3F87-78EE-4368-97E4-115DCDFF36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3487-B507-436C-A2A9-3B5C6A01E45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3F87-78EE-4368-97E4-115DCDFF3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3487-B507-436C-A2A9-3B5C6A01E45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3F87-78EE-4368-97E4-115DCDFF3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3487-B507-436C-A2A9-3B5C6A01E45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3F87-78EE-4368-97E4-115DCDFF3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3487-B507-436C-A2A9-3B5C6A01E45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FDA3F87-78EE-4368-97E4-115DCDFF3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3487-B507-436C-A2A9-3B5C6A01E45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3F87-78EE-4368-97E4-115DCDFF3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3487-B507-436C-A2A9-3B5C6A01E45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3F87-78EE-4368-97E4-115DCDFF3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3487-B507-436C-A2A9-3B5C6A01E45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3F87-78EE-4368-97E4-115DCDFF3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3487-B507-436C-A2A9-3B5C6A01E45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3F87-78EE-4368-97E4-115DCDFF3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3487-B507-436C-A2A9-3B5C6A01E45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3F87-78EE-4368-97E4-115DCDFF3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3487-B507-436C-A2A9-3B5C6A01E45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3F87-78EE-4368-97E4-115DCDFF3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4D3487-B507-436C-A2A9-3B5C6A01E45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DA3F87-78EE-4368-97E4-115DCDFF3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571612"/>
            <a:ext cx="8293374" cy="2071702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/>
            </a:r>
            <a:br>
              <a:rPr lang="ru-RU" sz="6600" dirty="0" smtClean="0">
                <a:solidFill>
                  <a:srgbClr val="C00000"/>
                </a:solidFill>
              </a:rPr>
            </a:br>
            <a:r>
              <a:rPr lang="ru-RU" sz="6600" dirty="0" smtClean="0">
                <a:solidFill>
                  <a:srgbClr val="C00000"/>
                </a:solidFill>
              </a:rPr>
              <a:t/>
            </a:r>
            <a:br>
              <a:rPr lang="ru-RU" sz="6600" dirty="0" smtClean="0">
                <a:solidFill>
                  <a:srgbClr val="C00000"/>
                </a:solidFill>
              </a:rPr>
            </a:br>
            <a:r>
              <a:rPr lang="ru-RU" sz="6600" dirty="0" smtClean="0">
                <a:solidFill>
                  <a:srgbClr val="C00000"/>
                </a:solidFill>
              </a:rPr>
              <a:t/>
            </a:r>
            <a:br>
              <a:rPr lang="ru-RU" sz="66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Урок математики в 1 классе 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на тему 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«решение задач на сравнение»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843738" cy="19288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Новые задачи: сравнение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8927" y="1857364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</a:rPr>
              <a:t>Вопрос:</a:t>
            </a:r>
            <a:endParaRPr lang="ru-RU" sz="48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3" y="3000372"/>
            <a:ext cx="6715172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сколько больше?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2928934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сколько меньше?</a:t>
            </a:r>
          </a:p>
        </p:txBody>
      </p:sp>
      <p:pic>
        <p:nvPicPr>
          <p:cNvPr id="6" name="Picture 9" descr="C:\Users\Kis\AppData\Local\Microsoft\Windows\Temporary Internet Files\Content.IE5\IIP04SIO\MC9004344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071942"/>
            <a:ext cx="162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6" descr="54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5" descr="e71860f2af5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41284">
            <a:off x="5222875" y="5222875"/>
            <a:ext cx="1314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7" descr="e71860f2af5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914981">
            <a:off x="1841500" y="4270375"/>
            <a:ext cx="1314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8" descr="e71860f2af5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3500438"/>
            <a:ext cx="1314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9" descr="e71860f2af5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84818">
            <a:off x="3883025" y="2046288"/>
            <a:ext cx="14287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10" descr="e71860f2af5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47735" flipH="1">
            <a:off x="2955925" y="779463"/>
            <a:ext cx="135731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11" descr="e71860f2af5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571500"/>
            <a:ext cx="1314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12" descr="e71860f2af5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1928813"/>
            <a:ext cx="121443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Рисунок 14" descr="0_37423_5b3e54ca_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842708">
            <a:off x="2797175" y="3140075"/>
            <a:ext cx="137795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Рисунок 16" descr="0_37423_5b3e54ca_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713534">
            <a:off x="4865688" y="841375"/>
            <a:ext cx="1377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Рисунок 17" descr="0_37423_5b3e54ca_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94589">
            <a:off x="7183438" y="5272088"/>
            <a:ext cx="1377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Рисунок 18" descr="0_37423_5b3e54ca_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636186">
            <a:off x="7362825" y="2262188"/>
            <a:ext cx="13795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Рисунок 19" descr="0_37423_5b3e54ca_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07698">
            <a:off x="369888" y="1074738"/>
            <a:ext cx="137795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Рисунок 20" descr="0_37423_5b3e54ca_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24818">
            <a:off x="2925763" y="5640388"/>
            <a:ext cx="1377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Рисунок 15" descr="e21237c427eet копия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25988"/>
            <a:ext cx="1714500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носка-облако 21"/>
          <p:cNvSpPr/>
          <p:nvPr/>
        </p:nvSpPr>
        <p:spPr>
          <a:xfrm>
            <a:off x="0" y="3500438"/>
            <a:ext cx="1500188" cy="928687"/>
          </a:xfrm>
          <a:prstGeom prst="cloudCallout">
            <a:avLst>
              <a:gd name="adj1" fmla="val 17889"/>
              <a:gd name="adj2" fmla="val 876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78" name="TextBox 22"/>
          <p:cNvSpPr txBox="1">
            <a:spLocks noChangeArrowheads="1"/>
          </p:cNvSpPr>
          <p:nvPr/>
        </p:nvSpPr>
        <p:spPr bwMode="auto">
          <a:xfrm>
            <a:off x="285750" y="3571875"/>
            <a:ext cx="1071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002060"/>
                </a:solidFill>
                <a:latin typeface="Calibri" pitchFamily="34" charset="0"/>
              </a:rPr>
              <a:t>???</a:t>
            </a:r>
          </a:p>
        </p:txBody>
      </p:sp>
      <p:pic>
        <p:nvPicPr>
          <p:cNvPr id="15379" name="Рисунок 23" descr="e71860f2af5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4214813"/>
            <a:ext cx="121443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Рисунок 24" descr="Other-Butterfly-512x512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2916468">
            <a:off x="1191418" y="2028032"/>
            <a:ext cx="180181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Рисунок 25" descr="Other-Butterfly-512x512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37917">
            <a:off x="4719638" y="3297238"/>
            <a:ext cx="187960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6" descr="54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11" descr="e71860f2af5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8572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20" descr="0_37423_5b3e54ca_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341171">
            <a:off x="107950" y="2225676"/>
            <a:ext cx="11588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26" descr="e71860f2af5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8572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27" descr="e71860f2af5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857250"/>
            <a:ext cx="10715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28" descr="e71860f2af5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8572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29" descr="e71860f2af5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57250"/>
            <a:ext cx="10715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Рисунок 30" descr="e71860f2af5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8572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e71860f2af5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857250"/>
            <a:ext cx="10715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e71860f2af5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92868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Рисунок 33" descr="0_37423_5b3e54ca_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70867">
            <a:off x="1231900" y="2216151"/>
            <a:ext cx="11128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Рисунок 34" descr="0_37423_5b3e54ca_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38470">
            <a:off x="2305844" y="2215357"/>
            <a:ext cx="111283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Рисунок 35" descr="0_37423_5b3e54ca_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36020">
            <a:off x="3444875" y="2274888"/>
            <a:ext cx="106838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Рисунок 36" descr="0_37423_5b3e54ca_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340016">
            <a:off x="4510088" y="2203450"/>
            <a:ext cx="1068387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Рисунок 37" descr="0_37423_5b3e54ca_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194626">
            <a:off x="5518944" y="2204244"/>
            <a:ext cx="106838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1" name="TextBox 38"/>
          <p:cNvSpPr txBox="1">
            <a:spLocks noChangeArrowheads="1"/>
          </p:cNvSpPr>
          <p:nvPr/>
        </p:nvSpPr>
        <p:spPr bwMode="auto">
          <a:xfrm>
            <a:off x="357188" y="3500438"/>
            <a:ext cx="29289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Пчёл – 8 н.</a:t>
            </a:r>
          </a:p>
          <a:p>
            <a:r>
              <a:rPr lang="ru-RU" sz="3200" b="1">
                <a:latin typeface="Calibri" pitchFamily="34" charset="0"/>
              </a:rPr>
              <a:t>Бабочек – 6 н.</a:t>
            </a:r>
          </a:p>
        </p:txBody>
      </p:sp>
      <p:sp>
        <p:nvSpPr>
          <p:cNvPr id="41" name="Дуга 40"/>
          <p:cNvSpPr/>
          <p:nvPr/>
        </p:nvSpPr>
        <p:spPr>
          <a:xfrm rot="3215063">
            <a:off x="2796381" y="3680619"/>
            <a:ext cx="620713" cy="695325"/>
          </a:xfrm>
          <a:prstGeom prst="arc">
            <a:avLst>
              <a:gd name="adj1" fmla="val 14729222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571875" y="3714750"/>
            <a:ext cx="285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на ? больше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42938" y="4500563"/>
            <a:ext cx="4643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8 – 6 = 2 (</a:t>
            </a:r>
            <a:r>
              <a:rPr lang="ru-RU" sz="3200" b="1" dirty="0" err="1">
                <a:latin typeface="Calibri" pitchFamily="34" charset="0"/>
              </a:rPr>
              <a:t>пч</a:t>
            </a:r>
            <a:r>
              <a:rPr lang="ru-RU" sz="3200" b="1" dirty="0">
                <a:latin typeface="Calibri" pitchFamily="34" charset="0"/>
              </a:rPr>
              <a:t>.) 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57188" y="5572125"/>
            <a:ext cx="8429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Ответ: на 2 пчёлки больше, чем бабочек.</a:t>
            </a:r>
          </a:p>
        </p:txBody>
      </p:sp>
      <p:sp>
        <p:nvSpPr>
          <p:cNvPr id="26" name="Выгнутая вправо стрелка 25"/>
          <p:cNvSpPr/>
          <p:nvPr/>
        </p:nvSpPr>
        <p:spPr>
          <a:xfrm>
            <a:off x="6286500" y="642938"/>
            <a:ext cx="500063" cy="2714625"/>
          </a:xfrm>
          <a:prstGeom prst="curvedLeftArrow">
            <a:avLst/>
          </a:prstGeom>
          <a:solidFill>
            <a:srgbClr val="0066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857250" y="5000625"/>
            <a:ext cx="7885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alibri" pitchFamily="34" charset="0"/>
              </a:rPr>
              <a:t>На </a:t>
            </a:r>
            <a:r>
              <a:rPr lang="ru-RU" sz="3200" b="1" dirty="0">
                <a:latin typeface="Calibri" pitchFamily="34" charset="0"/>
              </a:rPr>
              <a:t>сколько больше пчёлок, чем бабочек</a:t>
            </a:r>
            <a:r>
              <a:rPr lang="ru-RU" sz="3200" b="1" dirty="0" smtClean="0">
                <a:latin typeface="Calibri" pitchFamily="34" charset="0"/>
              </a:rPr>
              <a:t>?</a:t>
            </a:r>
            <a:endParaRPr lang="ru-RU" sz="3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52" grpId="0"/>
      <p:bldP spid="53" grpId="0"/>
      <p:bldP spid="26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7"/>
          <p:cNvGrpSpPr>
            <a:grpSpLocks/>
          </p:cNvGrpSpPr>
          <p:nvPr/>
        </p:nvGrpSpPr>
        <p:grpSpPr bwMode="auto">
          <a:xfrm>
            <a:off x="720725" y="3573463"/>
            <a:ext cx="1116013" cy="360362"/>
            <a:chOff x="720000" y="3240000"/>
            <a:chExt cx="1116000" cy="360040"/>
          </a:xfrm>
        </p:grpSpPr>
        <p:grpSp>
          <p:nvGrpSpPr>
            <p:cNvPr id="3" name="Группа 60"/>
            <p:cNvGrpSpPr>
              <a:grpSpLocks/>
            </p:cNvGrpSpPr>
            <p:nvPr/>
          </p:nvGrpSpPr>
          <p:grpSpPr bwMode="auto">
            <a:xfrm>
              <a:off x="720000" y="3240000"/>
              <a:ext cx="1116000" cy="360040"/>
              <a:chOff x="2771800" y="2564904"/>
              <a:chExt cx="3096344" cy="360040"/>
            </a:xfrm>
          </p:grpSpPr>
          <p:sp>
            <p:nvSpPr>
              <p:cNvPr id="22" name="Прямоугольник 58"/>
              <p:cNvSpPr>
                <a:spLocks noChangeArrowheads="1"/>
              </p:cNvSpPr>
              <p:nvPr/>
            </p:nvSpPr>
            <p:spPr bwMode="auto">
              <a:xfrm>
                <a:off x="2771800" y="2672944"/>
                <a:ext cx="3096344" cy="252000"/>
              </a:xfrm>
              <a:prstGeom prst="rect">
                <a:avLst/>
              </a:pr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Прямоугольник 59"/>
              <p:cNvSpPr>
                <a:spLocks noChangeArrowheads="1"/>
              </p:cNvSpPr>
              <p:nvPr/>
            </p:nvSpPr>
            <p:spPr bwMode="auto">
              <a:xfrm>
                <a:off x="2771800" y="2564904"/>
                <a:ext cx="3096344" cy="108000"/>
              </a:xfrm>
              <a:prstGeom prst="rect">
                <a:avLst/>
              </a:prstGeom>
              <a:solidFill>
                <a:srgbClr val="FAD4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Группа 70"/>
            <p:cNvGrpSpPr>
              <a:grpSpLocks/>
            </p:cNvGrpSpPr>
            <p:nvPr/>
          </p:nvGrpSpPr>
          <p:grpSpPr bwMode="auto">
            <a:xfrm>
              <a:off x="791437" y="3240000"/>
              <a:ext cx="288922" cy="215707"/>
              <a:chOff x="5759437" y="3240000"/>
              <a:chExt cx="288922" cy="215707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5759437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5832461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5903898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6048359" y="3240000"/>
                <a:ext cx="0" cy="2157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5976922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Группа 76"/>
            <p:cNvGrpSpPr>
              <a:grpSpLocks/>
            </p:cNvGrpSpPr>
            <p:nvPr/>
          </p:nvGrpSpPr>
          <p:grpSpPr bwMode="auto">
            <a:xfrm>
              <a:off x="1151795" y="3240000"/>
              <a:ext cx="288922" cy="215707"/>
              <a:chOff x="5759795" y="3240000"/>
              <a:chExt cx="288922" cy="215707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759795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832819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904256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6048717" y="3240000"/>
                <a:ext cx="0" cy="2157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5977281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82"/>
            <p:cNvGrpSpPr>
              <a:grpSpLocks/>
            </p:cNvGrpSpPr>
            <p:nvPr/>
          </p:nvGrpSpPr>
          <p:grpSpPr bwMode="auto">
            <a:xfrm>
              <a:off x="1512154" y="3240000"/>
              <a:ext cx="287334" cy="215707"/>
              <a:chOff x="5760154" y="3240000"/>
              <a:chExt cx="287334" cy="21570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5760154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5831590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5904614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6047488" y="3240000"/>
                <a:ext cx="0" cy="2157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5976052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Группа 166"/>
          <p:cNvGrpSpPr>
            <a:grpSpLocks/>
          </p:cNvGrpSpPr>
          <p:nvPr/>
        </p:nvGrpSpPr>
        <p:grpSpPr bwMode="auto">
          <a:xfrm>
            <a:off x="720725" y="2492375"/>
            <a:ext cx="1835150" cy="360363"/>
            <a:chOff x="683568" y="2564904"/>
            <a:chExt cx="1836000" cy="360040"/>
          </a:xfrm>
        </p:grpSpPr>
        <p:grpSp>
          <p:nvGrpSpPr>
            <p:cNvPr id="25" name="Группа 100"/>
            <p:cNvGrpSpPr>
              <a:grpSpLocks/>
            </p:cNvGrpSpPr>
            <p:nvPr/>
          </p:nvGrpSpPr>
          <p:grpSpPr bwMode="auto">
            <a:xfrm>
              <a:off x="683568" y="2564904"/>
              <a:ext cx="1836000" cy="360040"/>
              <a:chOff x="2771800" y="2564904"/>
              <a:chExt cx="3096344" cy="360040"/>
            </a:xfrm>
          </p:grpSpPr>
          <p:sp>
            <p:nvSpPr>
              <p:cNvPr id="56" name="Прямоугольник 101"/>
              <p:cNvSpPr>
                <a:spLocks noChangeArrowheads="1"/>
              </p:cNvSpPr>
              <p:nvPr/>
            </p:nvSpPr>
            <p:spPr bwMode="auto">
              <a:xfrm>
                <a:off x="2771800" y="2672944"/>
                <a:ext cx="3096344" cy="252000"/>
              </a:xfrm>
              <a:prstGeom prst="rect">
                <a:avLst/>
              </a:pr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Прямоугольник 102"/>
              <p:cNvSpPr>
                <a:spLocks noChangeArrowheads="1"/>
              </p:cNvSpPr>
              <p:nvPr/>
            </p:nvSpPr>
            <p:spPr bwMode="auto">
              <a:xfrm>
                <a:off x="2771800" y="2564904"/>
                <a:ext cx="3096344" cy="108000"/>
              </a:xfrm>
              <a:prstGeom prst="rect">
                <a:avLst/>
              </a:prstGeom>
              <a:solidFill>
                <a:srgbClr val="FAD4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" name="Группа 103"/>
            <p:cNvGrpSpPr>
              <a:grpSpLocks/>
            </p:cNvGrpSpPr>
            <p:nvPr/>
          </p:nvGrpSpPr>
          <p:grpSpPr bwMode="auto">
            <a:xfrm>
              <a:off x="755039" y="2564904"/>
              <a:ext cx="289058" cy="215706"/>
              <a:chOff x="5759471" y="3240000"/>
              <a:chExt cx="289058" cy="215706"/>
            </a:xfrm>
          </p:grpSpPr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5759471" y="3240000"/>
                <a:ext cx="0" cy="1078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5832529" y="3240000"/>
                <a:ext cx="0" cy="1078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5903999" y="3240000"/>
                <a:ext cx="0" cy="1078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6048529" y="3240000"/>
                <a:ext cx="0" cy="21570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5977058" y="3240000"/>
                <a:ext cx="0" cy="1078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Группа 109"/>
            <p:cNvGrpSpPr>
              <a:grpSpLocks/>
            </p:cNvGrpSpPr>
            <p:nvPr/>
          </p:nvGrpSpPr>
          <p:grpSpPr bwMode="auto">
            <a:xfrm>
              <a:off x="1115568" y="2564904"/>
              <a:ext cx="287471" cy="215706"/>
              <a:chOff x="5760000" y="3240000"/>
              <a:chExt cx="287471" cy="215706"/>
            </a:xfrm>
          </p:grpSpPr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5760000" y="3240000"/>
                <a:ext cx="0" cy="1078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5831471" y="3240000"/>
                <a:ext cx="0" cy="1078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5904530" y="3240000"/>
                <a:ext cx="0" cy="1078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6047471" y="3240000"/>
                <a:ext cx="0" cy="21570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5976000" y="3240000"/>
                <a:ext cx="0" cy="1078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Группа 115"/>
            <p:cNvGrpSpPr>
              <a:grpSpLocks/>
            </p:cNvGrpSpPr>
            <p:nvPr/>
          </p:nvGrpSpPr>
          <p:grpSpPr bwMode="auto">
            <a:xfrm>
              <a:off x="1476098" y="2564904"/>
              <a:ext cx="287470" cy="215706"/>
              <a:chOff x="5760530" y="3240000"/>
              <a:chExt cx="287470" cy="215706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5760530" y="3240000"/>
                <a:ext cx="0" cy="1078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5832000" y="3240000"/>
                <a:ext cx="0" cy="1078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5905059" y="3240000"/>
                <a:ext cx="0" cy="1078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6048000" y="3240000"/>
                <a:ext cx="0" cy="21570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5976530" y="3240000"/>
                <a:ext cx="0" cy="1078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Группа 121"/>
            <p:cNvGrpSpPr>
              <a:grpSpLocks/>
            </p:cNvGrpSpPr>
            <p:nvPr/>
          </p:nvGrpSpPr>
          <p:grpSpPr bwMode="auto">
            <a:xfrm>
              <a:off x="1835039" y="2564904"/>
              <a:ext cx="289058" cy="215706"/>
              <a:chOff x="5759471" y="3240000"/>
              <a:chExt cx="289058" cy="215706"/>
            </a:xfrm>
          </p:grpSpPr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5759471" y="3240000"/>
                <a:ext cx="0" cy="1078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5832529" y="3240000"/>
                <a:ext cx="0" cy="1078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5903999" y="3240000"/>
                <a:ext cx="0" cy="1078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6048529" y="3240000"/>
                <a:ext cx="0" cy="21570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5977058" y="3240000"/>
                <a:ext cx="0" cy="1078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Группа 127"/>
            <p:cNvGrpSpPr>
              <a:grpSpLocks/>
            </p:cNvGrpSpPr>
            <p:nvPr/>
          </p:nvGrpSpPr>
          <p:grpSpPr bwMode="auto">
            <a:xfrm>
              <a:off x="2195568" y="2564904"/>
              <a:ext cx="287471" cy="215706"/>
              <a:chOff x="5760000" y="3240000"/>
              <a:chExt cx="287471" cy="215706"/>
            </a:xfrm>
          </p:grpSpPr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5760000" y="3240000"/>
                <a:ext cx="0" cy="1078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5831471" y="3240000"/>
                <a:ext cx="0" cy="1078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5904530" y="3240000"/>
                <a:ext cx="0" cy="1078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6047471" y="3240000"/>
                <a:ext cx="0" cy="21570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5976000" y="3240000"/>
                <a:ext cx="0" cy="1078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Группа 202"/>
          <p:cNvGrpSpPr>
            <a:grpSpLocks/>
          </p:cNvGrpSpPr>
          <p:nvPr/>
        </p:nvGrpSpPr>
        <p:grpSpPr bwMode="auto">
          <a:xfrm>
            <a:off x="720725" y="4779963"/>
            <a:ext cx="1474788" cy="360362"/>
            <a:chOff x="720000" y="5040000"/>
            <a:chExt cx="1476000" cy="360040"/>
          </a:xfrm>
        </p:grpSpPr>
        <p:grpSp>
          <p:nvGrpSpPr>
            <p:cNvPr id="59" name="Группа 168"/>
            <p:cNvGrpSpPr>
              <a:grpSpLocks/>
            </p:cNvGrpSpPr>
            <p:nvPr/>
          </p:nvGrpSpPr>
          <p:grpSpPr bwMode="auto">
            <a:xfrm>
              <a:off x="720000" y="5040000"/>
              <a:ext cx="1476000" cy="360040"/>
              <a:chOff x="2771800" y="2564904"/>
              <a:chExt cx="3096344" cy="360040"/>
            </a:xfrm>
          </p:grpSpPr>
          <p:sp>
            <p:nvSpPr>
              <p:cNvPr id="84" name="Прямоугольник 169"/>
              <p:cNvSpPr>
                <a:spLocks noChangeArrowheads="1"/>
              </p:cNvSpPr>
              <p:nvPr/>
            </p:nvSpPr>
            <p:spPr bwMode="auto">
              <a:xfrm>
                <a:off x="2771800" y="2672944"/>
                <a:ext cx="3096344" cy="252000"/>
              </a:xfrm>
              <a:prstGeom prst="rect">
                <a:avLst/>
              </a:pr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Прямоугольник 170"/>
              <p:cNvSpPr>
                <a:spLocks noChangeArrowheads="1"/>
              </p:cNvSpPr>
              <p:nvPr/>
            </p:nvSpPr>
            <p:spPr bwMode="auto">
              <a:xfrm>
                <a:off x="2771800" y="2564904"/>
                <a:ext cx="3096344" cy="108000"/>
              </a:xfrm>
              <a:prstGeom prst="rect">
                <a:avLst/>
              </a:prstGeom>
              <a:solidFill>
                <a:srgbClr val="FAD4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0" name="Группа 171"/>
            <p:cNvGrpSpPr>
              <a:grpSpLocks/>
            </p:cNvGrpSpPr>
            <p:nvPr/>
          </p:nvGrpSpPr>
          <p:grpSpPr bwMode="auto">
            <a:xfrm>
              <a:off x="791497" y="5040000"/>
              <a:ext cx="289162" cy="215707"/>
              <a:chOff x="5759497" y="3240000"/>
              <a:chExt cx="289162" cy="215707"/>
            </a:xfrm>
          </p:grpSpPr>
          <p:cxnSp>
            <p:nvCxnSpPr>
              <p:cNvPr id="79" name="Прямая соединительная линия 78"/>
              <p:cNvCxnSpPr/>
              <p:nvPr/>
            </p:nvCxnSpPr>
            <p:spPr>
              <a:xfrm>
                <a:off x="5759497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>
                <a:off x="5832581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5904077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>
                <a:off x="6048659" y="3240000"/>
                <a:ext cx="0" cy="2157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5977162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Группа 177"/>
            <p:cNvGrpSpPr>
              <a:grpSpLocks/>
            </p:cNvGrpSpPr>
            <p:nvPr/>
          </p:nvGrpSpPr>
          <p:grpSpPr bwMode="auto">
            <a:xfrm>
              <a:off x="1152155" y="5040000"/>
              <a:ext cx="287574" cy="215707"/>
              <a:chOff x="5760155" y="3240000"/>
              <a:chExt cx="287574" cy="215707"/>
            </a:xfrm>
          </p:grpSpPr>
          <p:cxnSp>
            <p:nvCxnSpPr>
              <p:cNvPr id="74" name="Прямая соединительная линия 73"/>
              <p:cNvCxnSpPr/>
              <p:nvPr/>
            </p:nvCxnSpPr>
            <p:spPr>
              <a:xfrm>
                <a:off x="5760155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единительная линия 74"/>
              <p:cNvCxnSpPr/>
              <p:nvPr/>
            </p:nvCxnSpPr>
            <p:spPr>
              <a:xfrm>
                <a:off x="5831652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5904737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6047729" y="3240000"/>
                <a:ext cx="0" cy="2157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>
                <a:off x="5976232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Группа 183"/>
            <p:cNvGrpSpPr>
              <a:grpSpLocks/>
            </p:cNvGrpSpPr>
            <p:nvPr/>
          </p:nvGrpSpPr>
          <p:grpSpPr bwMode="auto">
            <a:xfrm>
              <a:off x="1511224" y="5040000"/>
              <a:ext cx="289162" cy="215707"/>
              <a:chOff x="5759224" y="3240000"/>
              <a:chExt cx="289162" cy="215707"/>
            </a:xfrm>
          </p:grpSpPr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5759224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5832309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5903806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>
                <a:off x="6048386" y="3240000"/>
                <a:ext cx="0" cy="2157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5976891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Группа 189"/>
            <p:cNvGrpSpPr>
              <a:grpSpLocks/>
            </p:cNvGrpSpPr>
            <p:nvPr/>
          </p:nvGrpSpPr>
          <p:grpSpPr bwMode="auto">
            <a:xfrm>
              <a:off x="1871884" y="5040000"/>
              <a:ext cx="287573" cy="215707"/>
              <a:chOff x="5759884" y="3240000"/>
              <a:chExt cx="287573" cy="215707"/>
            </a:xfrm>
          </p:grpSpPr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5759884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5831379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5904464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6047457" y="3240000"/>
                <a:ext cx="0" cy="2157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5975961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Группа 229"/>
          <p:cNvGrpSpPr>
            <a:grpSpLocks/>
          </p:cNvGrpSpPr>
          <p:nvPr/>
        </p:nvGrpSpPr>
        <p:grpSpPr bwMode="auto">
          <a:xfrm>
            <a:off x="720725" y="5853113"/>
            <a:ext cx="3275013" cy="360362"/>
            <a:chOff x="720000" y="5760000"/>
            <a:chExt cx="3276000" cy="360040"/>
          </a:xfrm>
        </p:grpSpPr>
        <p:grpSp>
          <p:nvGrpSpPr>
            <p:cNvPr id="87" name="Группа 133"/>
            <p:cNvGrpSpPr>
              <a:grpSpLocks/>
            </p:cNvGrpSpPr>
            <p:nvPr/>
          </p:nvGrpSpPr>
          <p:grpSpPr bwMode="auto">
            <a:xfrm>
              <a:off x="720000" y="5760000"/>
              <a:ext cx="3276000" cy="360040"/>
              <a:chOff x="2771800" y="2564904"/>
              <a:chExt cx="3096344" cy="360040"/>
            </a:xfrm>
          </p:grpSpPr>
          <p:sp>
            <p:nvSpPr>
              <p:cNvPr id="143" name="Прямоугольник 134"/>
              <p:cNvSpPr>
                <a:spLocks noChangeArrowheads="1"/>
              </p:cNvSpPr>
              <p:nvPr/>
            </p:nvSpPr>
            <p:spPr bwMode="auto">
              <a:xfrm>
                <a:off x="2771800" y="2672944"/>
                <a:ext cx="3096344" cy="252000"/>
              </a:xfrm>
              <a:prstGeom prst="rect">
                <a:avLst/>
              </a:pr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Прямоугольник 135"/>
              <p:cNvSpPr>
                <a:spLocks noChangeArrowheads="1"/>
              </p:cNvSpPr>
              <p:nvPr/>
            </p:nvSpPr>
            <p:spPr bwMode="auto">
              <a:xfrm>
                <a:off x="2771800" y="2564904"/>
                <a:ext cx="3096344" cy="108000"/>
              </a:xfrm>
              <a:prstGeom prst="rect">
                <a:avLst/>
              </a:prstGeom>
              <a:solidFill>
                <a:srgbClr val="FAD4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8" name="Группа 136"/>
            <p:cNvGrpSpPr>
              <a:grpSpLocks/>
            </p:cNvGrpSpPr>
            <p:nvPr/>
          </p:nvGrpSpPr>
          <p:grpSpPr bwMode="auto">
            <a:xfrm>
              <a:off x="791460" y="5760000"/>
              <a:ext cx="289012" cy="215707"/>
              <a:chOff x="5759460" y="3240000"/>
              <a:chExt cx="289012" cy="215707"/>
            </a:xfrm>
          </p:grpSpPr>
          <p:cxnSp>
            <p:nvCxnSpPr>
              <p:cNvPr id="138" name="Прямая соединительная линия 137"/>
              <p:cNvCxnSpPr/>
              <p:nvPr/>
            </p:nvCxnSpPr>
            <p:spPr>
              <a:xfrm>
                <a:off x="5759460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/>
              <p:cNvCxnSpPr/>
              <p:nvPr/>
            </p:nvCxnSpPr>
            <p:spPr>
              <a:xfrm>
                <a:off x="5832507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>
              <a:xfrm>
                <a:off x="5903965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Прямая соединительная линия 140"/>
              <p:cNvCxnSpPr/>
              <p:nvPr/>
            </p:nvCxnSpPr>
            <p:spPr>
              <a:xfrm>
                <a:off x="6048472" y="3240000"/>
                <a:ext cx="0" cy="2157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Прямая соединительная линия 141"/>
              <p:cNvCxnSpPr/>
              <p:nvPr/>
            </p:nvCxnSpPr>
            <p:spPr>
              <a:xfrm>
                <a:off x="5977013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Группа 142"/>
            <p:cNvGrpSpPr>
              <a:grpSpLocks/>
            </p:cNvGrpSpPr>
            <p:nvPr/>
          </p:nvGrpSpPr>
          <p:grpSpPr bwMode="auto">
            <a:xfrm>
              <a:off x="1151930" y="5760000"/>
              <a:ext cx="287425" cy="215707"/>
              <a:chOff x="5759930" y="3240000"/>
              <a:chExt cx="287425" cy="215707"/>
            </a:xfrm>
          </p:grpSpPr>
          <p:cxnSp>
            <p:nvCxnSpPr>
              <p:cNvPr id="133" name="Прямая соединительная линия 132"/>
              <p:cNvCxnSpPr/>
              <p:nvPr/>
            </p:nvCxnSpPr>
            <p:spPr>
              <a:xfrm>
                <a:off x="5759930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>
              <a:xfrm>
                <a:off x="5831390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/>
              <p:cNvCxnSpPr/>
              <p:nvPr/>
            </p:nvCxnSpPr>
            <p:spPr>
              <a:xfrm>
                <a:off x="5904437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Прямая соединительная линия 135"/>
              <p:cNvCxnSpPr/>
              <p:nvPr/>
            </p:nvCxnSpPr>
            <p:spPr>
              <a:xfrm>
                <a:off x="6047355" y="3240000"/>
                <a:ext cx="0" cy="2157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Прямая соединительная линия 136"/>
              <p:cNvCxnSpPr/>
              <p:nvPr/>
            </p:nvCxnSpPr>
            <p:spPr>
              <a:xfrm>
                <a:off x="5975895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Группа 148"/>
            <p:cNvGrpSpPr>
              <a:grpSpLocks/>
            </p:cNvGrpSpPr>
            <p:nvPr/>
          </p:nvGrpSpPr>
          <p:grpSpPr bwMode="auto">
            <a:xfrm>
              <a:off x="1512402" y="5760000"/>
              <a:ext cx="287424" cy="215707"/>
              <a:chOff x="5760402" y="3240000"/>
              <a:chExt cx="287424" cy="215707"/>
            </a:xfrm>
          </p:grpSpPr>
          <p:cxnSp>
            <p:nvCxnSpPr>
              <p:cNvPr id="128" name="Прямая соединительная линия 127"/>
              <p:cNvCxnSpPr/>
              <p:nvPr/>
            </p:nvCxnSpPr>
            <p:spPr>
              <a:xfrm>
                <a:off x="5760402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Прямая соединительная линия 128"/>
              <p:cNvCxnSpPr/>
              <p:nvPr/>
            </p:nvCxnSpPr>
            <p:spPr>
              <a:xfrm>
                <a:off x="5831861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Прямая соединительная линия 129"/>
              <p:cNvCxnSpPr/>
              <p:nvPr/>
            </p:nvCxnSpPr>
            <p:spPr>
              <a:xfrm>
                <a:off x="5904908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Прямая соединительная линия 130"/>
              <p:cNvCxnSpPr/>
              <p:nvPr/>
            </p:nvCxnSpPr>
            <p:spPr>
              <a:xfrm>
                <a:off x="6047826" y="3240000"/>
                <a:ext cx="0" cy="2157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>
              <a:xfrm>
                <a:off x="5976367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Группа 154"/>
            <p:cNvGrpSpPr>
              <a:grpSpLocks/>
            </p:cNvGrpSpPr>
            <p:nvPr/>
          </p:nvGrpSpPr>
          <p:grpSpPr bwMode="auto">
            <a:xfrm>
              <a:off x="1871285" y="5760000"/>
              <a:ext cx="289012" cy="215707"/>
              <a:chOff x="5759285" y="3240000"/>
              <a:chExt cx="289012" cy="215707"/>
            </a:xfrm>
          </p:grpSpPr>
          <p:cxnSp>
            <p:nvCxnSpPr>
              <p:cNvPr id="123" name="Прямая соединительная линия 122"/>
              <p:cNvCxnSpPr/>
              <p:nvPr/>
            </p:nvCxnSpPr>
            <p:spPr>
              <a:xfrm>
                <a:off x="5759285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>
              <a:xfrm>
                <a:off x="5832332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/>
              <p:cNvCxnSpPr/>
              <p:nvPr/>
            </p:nvCxnSpPr>
            <p:spPr>
              <a:xfrm>
                <a:off x="5903790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Прямая соединительная линия 125"/>
              <p:cNvCxnSpPr/>
              <p:nvPr/>
            </p:nvCxnSpPr>
            <p:spPr>
              <a:xfrm>
                <a:off x="6048297" y="3240000"/>
                <a:ext cx="0" cy="2157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5976838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Группа 160"/>
            <p:cNvGrpSpPr>
              <a:grpSpLocks/>
            </p:cNvGrpSpPr>
            <p:nvPr/>
          </p:nvGrpSpPr>
          <p:grpSpPr bwMode="auto">
            <a:xfrm>
              <a:off x="2231756" y="5760000"/>
              <a:ext cx="289012" cy="215707"/>
              <a:chOff x="5759756" y="3240000"/>
              <a:chExt cx="289012" cy="215707"/>
            </a:xfrm>
          </p:grpSpPr>
          <p:cxnSp>
            <p:nvCxnSpPr>
              <p:cNvPr id="118" name="Прямая соединительная линия 117"/>
              <p:cNvCxnSpPr/>
              <p:nvPr/>
            </p:nvCxnSpPr>
            <p:spPr>
              <a:xfrm>
                <a:off x="5759756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>
              <a:xfrm>
                <a:off x="5832803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119"/>
              <p:cNvCxnSpPr/>
              <p:nvPr/>
            </p:nvCxnSpPr>
            <p:spPr>
              <a:xfrm>
                <a:off x="5904263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>
              <a:xfrm>
                <a:off x="6048768" y="3240000"/>
                <a:ext cx="0" cy="2157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>
                <a:off x="5977310" y="3240000"/>
                <a:ext cx="0" cy="1078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Группа 228"/>
            <p:cNvGrpSpPr>
              <a:grpSpLocks/>
            </p:cNvGrpSpPr>
            <p:nvPr/>
          </p:nvGrpSpPr>
          <p:grpSpPr bwMode="auto">
            <a:xfrm>
              <a:off x="2592227" y="5760000"/>
              <a:ext cx="1367249" cy="215707"/>
              <a:chOff x="1304627" y="5912400"/>
              <a:chExt cx="1367249" cy="215707"/>
            </a:xfrm>
          </p:grpSpPr>
          <p:grpSp>
            <p:nvGrpSpPr>
              <p:cNvPr id="94" name="Группа 204"/>
              <p:cNvGrpSpPr>
                <a:grpSpLocks/>
              </p:cNvGrpSpPr>
              <p:nvPr/>
            </p:nvGrpSpPr>
            <p:grpSpPr bwMode="auto">
              <a:xfrm>
                <a:off x="1304627" y="5912400"/>
                <a:ext cx="287424" cy="215707"/>
                <a:chOff x="5760227" y="3240000"/>
                <a:chExt cx="287424" cy="215707"/>
              </a:xfrm>
            </p:grpSpPr>
            <p:cxnSp>
              <p:nvCxnSpPr>
                <p:cNvPr id="113" name="Прямая соединительная линия 112"/>
                <p:cNvCxnSpPr/>
                <p:nvPr/>
              </p:nvCxnSpPr>
              <p:spPr>
                <a:xfrm>
                  <a:off x="5760227" y="3240000"/>
                  <a:ext cx="0" cy="1078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Прямая соединительная линия 113"/>
                <p:cNvCxnSpPr/>
                <p:nvPr/>
              </p:nvCxnSpPr>
              <p:spPr>
                <a:xfrm>
                  <a:off x="5831686" y="3240000"/>
                  <a:ext cx="0" cy="1078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Прямая соединительная линия 114"/>
                <p:cNvCxnSpPr/>
                <p:nvPr/>
              </p:nvCxnSpPr>
              <p:spPr>
                <a:xfrm>
                  <a:off x="5904733" y="3240000"/>
                  <a:ext cx="0" cy="1078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Прямая соединительная линия 115"/>
                <p:cNvCxnSpPr/>
                <p:nvPr/>
              </p:nvCxnSpPr>
              <p:spPr>
                <a:xfrm>
                  <a:off x="6047651" y="3240000"/>
                  <a:ext cx="0" cy="21570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Прямая соединительная линия 116"/>
                <p:cNvCxnSpPr/>
                <p:nvPr/>
              </p:nvCxnSpPr>
              <p:spPr>
                <a:xfrm>
                  <a:off x="5976192" y="3240000"/>
                  <a:ext cx="0" cy="1078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Группа 210"/>
              <p:cNvGrpSpPr>
                <a:grpSpLocks/>
              </p:cNvGrpSpPr>
              <p:nvPr/>
            </p:nvGrpSpPr>
            <p:grpSpPr bwMode="auto">
              <a:xfrm>
                <a:off x="1665097" y="5912400"/>
                <a:ext cx="287425" cy="215707"/>
                <a:chOff x="5760697" y="3240000"/>
                <a:chExt cx="287425" cy="215707"/>
              </a:xfrm>
            </p:grpSpPr>
            <p:cxnSp>
              <p:nvCxnSpPr>
                <p:cNvPr id="108" name="Прямая соединительная линия 107"/>
                <p:cNvCxnSpPr/>
                <p:nvPr/>
              </p:nvCxnSpPr>
              <p:spPr>
                <a:xfrm>
                  <a:off x="5760697" y="3240000"/>
                  <a:ext cx="0" cy="1078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Прямая соединительная линия 108"/>
                <p:cNvCxnSpPr/>
                <p:nvPr/>
              </p:nvCxnSpPr>
              <p:spPr>
                <a:xfrm>
                  <a:off x="5832157" y="3240000"/>
                  <a:ext cx="0" cy="1078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Прямая соединительная линия 109"/>
                <p:cNvCxnSpPr/>
                <p:nvPr/>
              </p:nvCxnSpPr>
              <p:spPr>
                <a:xfrm>
                  <a:off x="5905204" y="3240000"/>
                  <a:ext cx="0" cy="1078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Прямая соединительная линия 110"/>
                <p:cNvCxnSpPr/>
                <p:nvPr/>
              </p:nvCxnSpPr>
              <p:spPr>
                <a:xfrm>
                  <a:off x="6048122" y="3240000"/>
                  <a:ext cx="0" cy="21570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Прямая соединительная линия 111"/>
                <p:cNvCxnSpPr/>
                <p:nvPr/>
              </p:nvCxnSpPr>
              <p:spPr>
                <a:xfrm>
                  <a:off x="5976662" y="3240000"/>
                  <a:ext cx="0" cy="1078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Группа 216"/>
              <p:cNvGrpSpPr>
                <a:grpSpLocks/>
              </p:cNvGrpSpPr>
              <p:nvPr/>
            </p:nvGrpSpPr>
            <p:grpSpPr bwMode="auto">
              <a:xfrm>
                <a:off x="2023981" y="5912400"/>
                <a:ext cx="287425" cy="215707"/>
                <a:chOff x="5759581" y="3240000"/>
                <a:chExt cx="287425" cy="215707"/>
              </a:xfrm>
            </p:grpSpPr>
            <p:cxnSp>
              <p:nvCxnSpPr>
                <p:cNvPr id="103" name="Прямая соединительная линия 102"/>
                <p:cNvCxnSpPr/>
                <p:nvPr/>
              </p:nvCxnSpPr>
              <p:spPr>
                <a:xfrm>
                  <a:off x="5759581" y="3240000"/>
                  <a:ext cx="0" cy="1078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Прямая соединительная линия 103"/>
                <p:cNvCxnSpPr/>
                <p:nvPr/>
              </p:nvCxnSpPr>
              <p:spPr>
                <a:xfrm>
                  <a:off x="5831040" y="3240000"/>
                  <a:ext cx="0" cy="1078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Прямая соединительная линия 104"/>
                <p:cNvCxnSpPr/>
                <p:nvPr/>
              </p:nvCxnSpPr>
              <p:spPr>
                <a:xfrm>
                  <a:off x="5904088" y="3240000"/>
                  <a:ext cx="0" cy="1078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Прямая соединительная линия 105"/>
                <p:cNvCxnSpPr/>
                <p:nvPr/>
              </p:nvCxnSpPr>
              <p:spPr>
                <a:xfrm>
                  <a:off x="6047006" y="3240000"/>
                  <a:ext cx="0" cy="21570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Прямая соединительная линия 106"/>
                <p:cNvCxnSpPr/>
                <p:nvPr/>
              </p:nvCxnSpPr>
              <p:spPr>
                <a:xfrm>
                  <a:off x="5975546" y="3240000"/>
                  <a:ext cx="0" cy="1078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Группа 222"/>
              <p:cNvGrpSpPr>
                <a:grpSpLocks/>
              </p:cNvGrpSpPr>
              <p:nvPr/>
            </p:nvGrpSpPr>
            <p:grpSpPr bwMode="auto">
              <a:xfrm>
                <a:off x="2384452" y="5912400"/>
                <a:ext cx="287424" cy="215707"/>
                <a:chOff x="5760052" y="3240000"/>
                <a:chExt cx="287424" cy="215707"/>
              </a:xfrm>
            </p:grpSpPr>
            <p:cxnSp>
              <p:nvCxnSpPr>
                <p:cNvPr id="98" name="Прямая соединительная линия 97"/>
                <p:cNvCxnSpPr/>
                <p:nvPr/>
              </p:nvCxnSpPr>
              <p:spPr>
                <a:xfrm>
                  <a:off x="5760052" y="3240000"/>
                  <a:ext cx="0" cy="1078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Прямая соединительная линия 98"/>
                <p:cNvCxnSpPr/>
                <p:nvPr/>
              </p:nvCxnSpPr>
              <p:spPr>
                <a:xfrm>
                  <a:off x="5831511" y="3240000"/>
                  <a:ext cx="0" cy="1078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Прямая соединительная линия 99"/>
                <p:cNvCxnSpPr/>
                <p:nvPr/>
              </p:nvCxnSpPr>
              <p:spPr>
                <a:xfrm>
                  <a:off x="5904558" y="3240000"/>
                  <a:ext cx="0" cy="1078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Прямая соединительная линия 100"/>
                <p:cNvCxnSpPr/>
                <p:nvPr/>
              </p:nvCxnSpPr>
              <p:spPr>
                <a:xfrm>
                  <a:off x="6047476" y="3240000"/>
                  <a:ext cx="0" cy="21570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Прямая соединительная линия 101"/>
                <p:cNvCxnSpPr/>
                <p:nvPr/>
              </p:nvCxnSpPr>
              <p:spPr>
                <a:xfrm>
                  <a:off x="5976017" y="3240000"/>
                  <a:ext cx="0" cy="1078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45" name="Прямоугольник 144"/>
          <p:cNvSpPr/>
          <p:nvPr/>
        </p:nvSpPr>
        <p:spPr>
          <a:xfrm>
            <a:off x="1366104" y="1772816"/>
            <a:ext cx="49885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46" name="Прямоугольник 145"/>
          <p:cNvSpPr/>
          <p:nvPr/>
        </p:nvSpPr>
        <p:spPr>
          <a:xfrm>
            <a:off x="1006064" y="2780928"/>
            <a:ext cx="49885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</a:p>
        </p:txBody>
      </p:sp>
      <p:cxnSp>
        <p:nvCxnSpPr>
          <p:cNvPr id="147" name="Прямая соединительная линия 146"/>
          <p:cNvCxnSpPr/>
          <p:nvPr/>
        </p:nvCxnSpPr>
        <p:spPr>
          <a:xfrm>
            <a:off x="703263" y="2492375"/>
            <a:ext cx="0" cy="144145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1816100" y="2492375"/>
            <a:ext cx="0" cy="144145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Прямоугольник 148"/>
          <p:cNvSpPr/>
          <p:nvPr/>
        </p:nvSpPr>
        <p:spPr>
          <a:xfrm>
            <a:off x="1977434" y="2742019"/>
            <a:ext cx="1334019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?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1133249" y="4033639"/>
            <a:ext cx="49885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2111296" y="6126395"/>
            <a:ext cx="49885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</a:p>
        </p:txBody>
      </p:sp>
      <p:cxnSp>
        <p:nvCxnSpPr>
          <p:cNvPr id="152" name="Прямая соединительная линия 151"/>
          <p:cNvCxnSpPr/>
          <p:nvPr/>
        </p:nvCxnSpPr>
        <p:spPr>
          <a:xfrm>
            <a:off x="703263" y="4797425"/>
            <a:ext cx="0" cy="143986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>
            <a:off x="2185988" y="4797425"/>
            <a:ext cx="0" cy="143986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Прямоугольник 153"/>
          <p:cNvSpPr/>
          <p:nvPr/>
        </p:nvSpPr>
        <p:spPr>
          <a:xfrm>
            <a:off x="2592186" y="5046275"/>
            <a:ext cx="1334019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?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5827306" y="2742019"/>
            <a:ext cx="246253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– 3 = 2</a:t>
            </a:r>
            <a:endParaRPr lang="ru-RU" sz="4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5822712" y="5046275"/>
            <a:ext cx="246253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– 4 = 5</a:t>
            </a:r>
            <a:endParaRPr lang="ru-RU" sz="4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7" name="Заголовок 156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На сколько больше?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На сколько меньше?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85752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00FF"/>
                </a:solidFill>
              </a:rPr>
              <a:t>Как найти, на сколько </a:t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0000FF"/>
                </a:solidFill>
              </a:rPr>
              <a:t>одно число больше или меньше другого?</a:t>
            </a:r>
            <a:endParaRPr lang="ru-RU" dirty="0"/>
          </a:p>
        </p:txBody>
      </p:sp>
      <p:grpSp>
        <p:nvGrpSpPr>
          <p:cNvPr id="169" name="Группа 93"/>
          <p:cNvGrpSpPr>
            <a:grpSpLocks/>
          </p:cNvGrpSpPr>
          <p:nvPr/>
        </p:nvGrpSpPr>
        <p:grpSpPr bwMode="auto">
          <a:xfrm>
            <a:off x="7429520" y="3929066"/>
            <a:ext cx="995838" cy="1816100"/>
            <a:chOff x="7596188" y="4652963"/>
            <a:chExt cx="1031875" cy="1816101"/>
          </a:xfrm>
        </p:grpSpPr>
        <p:sp>
          <p:nvSpPr>
            <p:cNvPr id="170" name="AutoShape 6"/>
            <p:cNvSpPr>
              <a:spLocks noChangeAspect="1" noChangeArrowheads="1" noTextEdit="1"/>
            </p:cNvSpPr>
            <p:nvPr/>
          </p:nvSpPr>
          <p:spPr bwMode="auto">
            <a:xfrm>
              <a:off x="7596188" y="4652963"/>
              <a:ext cx="1031875" cy="181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8"/>
            <p:cNvSpPr>
              <a:spLocks/>
            </p:cNvSpPr>
            <p:nvPr/>
          </p:nvSpPr>
          <p:spPr bwMode="auto">
            <a:xfrm>
              <a:off x="7615238" y="5070476"/>
              <a:ext cx="984250" cy="982663"/>
            </a:xfrm>
            <a:custGeom>
              <a:avLst/>
              <a:gdLst>
                <a:gd name="T0" fmla="*/ 100 w 1240"/>
                <a:gd name="T1" fmla="*/ 959 h 1240"/>
                <a:gd name="T2" fmla="*/ 150 w 1240"/>
                <a:gd name="T3" fmla="*/ 1023 h 1240"/>
                <a:gd name="T4" fmla="*/ 206 w 1240"/>
                <a:gd name="T5" fmla="*/ 1081 h 1240"/>
                <a:gd name="T6" fmla="*/ 269 w 1240"/>
                <a:gd name="T7" fmla="*/ 1132 h 1240"/>
                <a:gd name="T8" fmla="*/ 339 w 1240"/>
                <a:gd name="T9" fmla="*/ 1173 h 1240"/>
                <a:gd name="T10" fmla="*/ 414 w 1240"/>
                <a:gd name="T11" fmla="*/ 1204 h 1240"/>
                <a:gd name="T12" fmla="*/ 493 w 1240"/>
                <a:gd name="T13" fmla="*/ 1227 h 1240"/>
                <a:gd name="T14" fmla="*/ 578 w 1240"/>
                <a:gd name="T15" fmla="*/ 1239 h 1240"/>
                <a:gd name="T16" fmla="*/ 659 w 1240"/>
                <a:gd name="T17" fmla="*/ 1239 h 1240"/>
                <a:gd name="T18" fmla="*/ 735 w 1240"/>
                <a:gd name="T19" fmla="*/ 1230 h 1240"/>
                <a:gd name="T20" fmla="*/ 809 w 1240"/>
                <a:gd name="T21" fmla="*/ 1211 h 1240"/>
                <a:gd name="T22" fmla="*/ 878 w 1240"/>
                <a:gd name="T23" fmla="*/ 1184 h 1240"/>
                <a:gd name="T24" fmla="*/ 943 w 1240"/>
                <a:gd name="T25" fmla="*/ 1149 h 1240"/>
                <a:gd name="T26" fmla="*/ 1004 w 1240"/>
                <a:gd name="T27" fmla="*/ 1107 h 1240"/>
                <a:gd name="T28" fmla="*/ 1058 w 1240"/>
                <a:gd name="T29" fmla="*/ 1059 h 1240"/>
                <a:gd name="T30" fmla="*/ 1107 w 1240"/>
                <a:gd name="T31" fmla="*/ 1004 h 1240"/>
                <a:gd name="T32" fmla="*/ 1154 w 1240"/>
                <a:gd name="T33" fmla="*/ 937 h 1240"/>
                <a:gd name="T34" fmla="*/ 1194 w 1240"/>
                <a:gd name="T35" fmla="*/ 854 h 1240"/>
                <a:gd name="T36" fmla="*/ 1223 w 1240"/>
                <a:gd name="T37" fmla="*/ 764 h 1240"/>
                <a:gd name="T38" fmla="*/ 1238 w 1240"/>
                <a:gd name="T39" fmla="*/ 670 h 1240"/>
                <a:gd name="T40" fmla="*/ 1239 w 1240"/>
                <a:gd name="T41" fmla="*/ 576 h 1240"/>
                <a:gd name="T42" fmla="*/ 1226 w 1240"/>
                <a:gd name="T43" fmla="*/ 490 h 1240"/>
                <a:gd name="T44" fmla="*/ 1203 w 1240"/>
                <a:gd name="T45" fmla="*/ 408 h 1240"/>
                <a:gd name="T46" fmla="*/ 1169 w 1240"/>
                <a:gd name="T47" fmla="*/ 331 h 1240"/>
                <a:gd name="T48" fmla="*/ 1126 w 1240"/>
                <a:gd name="T49" fmla="*/ 261 h 1240"/>
                <a:gd name="T50" fmla="*/ 1073 w 1240"/>
                <a:gd name="T51" fmla="*/ 197 h 1240"/>
                <a:gd name="T52" fmla="*/ 1013 w 1240"/>
                <a:gd name="T53" fmla="*/ 141 h 1240"/>
                <a:gd name="T54" fmla="*/ 945 w 1240"/>
                <a:gd name="T55" fmla="*/ 93 h 1240"/>
                <a:gd name="T56" fmla="*/ 893 w 1240"/>
                <a:gd name="T57" fmla="*/ 64 h 1240"/>
                <a:gd name="T58" fmla="*/ 860 w 1240"/>
                <a:gd name="T59" fmla="*/ 48 h 1240"/>
                <a:gd name="T60" fmla="*/ 825 w 1240"/>
                <a:gd name="T61" fmla="*/ 35 h 1240"/>
                <a:gd name="T62" fmla="*/ 790 w 1240"/>
                <a:gd name="T63" fmla="*/ 23 h 1240"/>
                <a:gd name="T64" fmla="*/ 754 w 1240"/>
                <a:gd name="T65" fmla="*/ 14 h 1240"/>
                <a:gd name="T66" fmla="*/ 716 w 1240"/>
                <a:gd name="T67" fmla="*/ 7 h 1240"/>
                <a:gd name="T68" fmla="*/ 679 w 1240"/>
                <a:gd name="T69" fmla="*/ 3 h 1240"/>
                <a:gd name="T70" fmla="*/ 640 w 1240"/>
                <a:gd name="T71" fmla="*/ 0 h 1240"/>
                <a:gd name="T72" fmla="*/ 589 w 1240"/>
                <a:gd name="T73" fmla="*/ 1 h 1240"/>
                <a:gd name="T74" fmla="*/ 529 w 1240"/>
                <a:gd name="T75" fmla="*/ 7 h 1240"/>
                <a:gd name="T76" fmla="*/ 472 w 1240"/>
                <a:gd name="T77" fmla="*/ 19 h 1240"/>
                <a:gd name="T78" fmla="*/ 415 w 1240"/>
                <a:gd name="T79" fmla="*/ 35 h 1240"/>
                <a:gd name="T80" fmla="*/ 361 w 1240"/>
                <a:gd name="T81" fmla="*/ 57 h 1240"/>
                <a:gd name="T82" fmla="*/ 310 w 1240"/>
                <a:gd name="T83" fmla="*/ 83 h 1240"/>
                <a:gd name="T84" fmla="*/ 262 w 1240"/>
                <a:gd name="T85" fmla="*/ 114 h 1240"/>
                <a:gd name="T86" fmla="*/ 217 w 1240"/>
                <a:gd name="T87" fmla="*/ 149 h 1240"/>
                <a:gd name="T88" fmla="*/ 173 w 1240"/>
                <a:gd name="T89" fmla="*/ 190 h 1240"/>
                <a:gd name="T90" fmla="*/ 133 w 1240"/>
                <a:gd name="T91" fmla="*/ 237 h 1240"/>
                <a:gd name="T92" fmla="*/ 97 w 1240"/>
                <a:gd name="T93" fmla="*/ 287 h 1240"/>
                <a:gd name="T94" fmla="*/ 66 w 1240"/>
                <a:gd name="T95" fmla="*/ 341 h 1240"/>
                <a:gd name="T96" fmla="*/ 41 w 1240"/>
                <a:gd name="T97" fmla="*/ 399 h 1240"/>
                <a:gd name="T98" fmla="*/ 21 w 1240"/>
                <a:gd name="T99" fmla="*/ 459 h 1240"/>
                <a:gd name="T100" fmla="*/ 8 w 1240"/>
                <a:gd name="T101" fmla="*/ 522 h 1240"/>
                <a:gd name="T102" fmla="*/ 1 w 1240"/>
                <a:gd name="T103" fmla="*/ 587 h 1240"/>
                <a:gd name="T104" fmla="*/ 1 w 1240"/>
                <a:gd name="T105" fmla="*/ 662 h 1240"/>
                <a:gd name="T106" fmla="*/ 12 w 1240"/>
                <a:gd name="T107" fmla="*/ 741 h 1240"/>
                <a:gd name="T108" fmla="*/ 32 w 1240"/>
                <a:gd name="T109" fmla="*/ 818 h 1240"/>
                <a:gd name="T110" fmla="*/ 61 w 1240"/>
                <a:gd name="T111" fmla="*/ 890 h 12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40"/>
                <a:gd name="T169" fmla="*/ 0 h 1240"/>
                <a:gd name="T170" fmla="*/ 1240 w 1240"/>
                <a:gd name="T171" fmla="*/ 1240 h 12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40" h="1240">
                  <a:moveTo>
                    <a:pt x="80" y="924"/>
                  </a:moveTo>
                  <a:lnTo>
                    <a:pt x="100" y="959"/>
                  </a:lnTo>
                  <a:lnTo>
                    <a:pt x="125" y="992"/>
                  </a:lnTo>
                  <a:lnTo>
                    <a:pt x="150" y="1023"/>
                  </a:lnTo>
                  <a:lnTo>
                    <a:pt x="177" y="1053"/>
                  </a:lnTo>
                  <a:lnTo>
                    <a:pt x="206" y="1081"/>
                  </a:lnTo>
                  <a:lnTo>
                    <a:pt x="236" y="1107"/>
                  </a:lnTo>
                  <a:lnTo>
                    <a:pt x="269" y="1132"/>
                  </a:lnTo>
                  <a:lnTo>
                    <a:pt x="303" y="1152"/>
                  </a:lnTo>
                  <a:lnTo>
                    <a:pt x="339" y="1173"/>
                  </a:lnTo>
                  <a:lnTo>
                    <a:pt x="376" y="1190"/>
                  </a:lnTo>
                  <a:lnTo>
                    <a:pt x="414" y="1204"/>
                  </a:lnTo>
                  <a:lnTo>
                    <a:pt x="453" y="1217"/>
                  </a:lnTo>
                  <a:lnTo>
                    <a:pt x="493" y="1227"/>
                  </a:lnTo>
                  <a:lnTo>
                    <a:pt x="535" y="1234"/>
                  </a:lnTo>
                  <a:lnTo>
                    <a:pt x="578" y="1239"/>
                  </a:lnTo>
                  <a:lnTo>
                    <a:pt x="620" y="1240"/>
                  </a:lnTo>
                  <a:lnTo>
                    <a:pt x="659" y="1239"/>
                  </a:lnTo>
                  <a:lnTo>
                    <a:pt x="699" y="1235"/>
                  </a:lnTo>
                  <a:lnTo>
                    <a:pt x="735" y="1230"/>
                  </a:lnTo>
                  <a:lnTo>
                    <a:pt x="772" y="1222"/>
                  </a:lnTo>
                  <a:lnTo>
                    <a:pt x="809" y="1211"/>
                  </a:lnTo>
                  <a:lnTo>
                    <a:pt x="844" y="1198"/>
                  </a:lnTo>
                  <a:lnTo>
                    <a:pt x="878" y="1184"/>
                  </a:lnTo>
                  <a:lnTo>
                    <a:pt x="912" y="1167"/>
                  </a:lnTo>
                  <a:lnTo>
                    <a:pt x="943" y="1149"/>
                  </a:lnTo>
                  <a:lnTo>
                    <a:pt x="974" y="1129"/>
                  </a:lnTo>
                  <a:lnTo>
                    <a:pt x="1004" y="1107"/>
                  </a:lnTo>
                  <a:lnTo>
                    <a:pt x="1032" y="1084"/>
                  </a:lnTo>
                  <a:lnTo>
                    <a:pt x="1058" y="1059"/>
                  </a:lnTo>
                  <a:lnTo>
                    <a:pt x="1084" y="1033"/>
                  </a:lnTo>
                  <a:lnTo>
                    <a:pt x="1107" y="1004"/>
                  </a:lnTo>
                  <a:lnTo>
                    <a:pt x="1128" y="975"/>
                  </a:lnTo>
                  <a:lnTo>
                    <a:pt x="1154" y="937"/>
                  </a:lnTo>
                  <a:lnTo>
                    <a:pt x="1176" y="895"/>
                  </a:lnTo>
                  <a:lnTo>
                    <a:pt x="1194" y="854"/>
                  </a:lnTo>
                  <a:lnTo>
                    <a:pt x="1210" y="809"/>
                  </a:lnTo>
                  <a:lnTo>
                    <a:pt x="1223" y="764"/>
                  </a:lnTo>
                  <a:lnTo>
                    <a:pt x="1232" y="717"/>
                  </a:lnTo>
                  <a:lnTo>
                    <a:pt x="1238" y="670"/>
                  </a:lnTo>
                  <a:lnTo>
                    <a:pt x="1240" y="620"/>
                  </a:lnTo>
                  <a:lnTo>
                    <a:pt x="1239" y="576"/>
                  </a:lnTo>
                  <a:lnTo>
                    <a:pt x="1235" y="533"/>
                  </a:lnTo>
                  <a:lnTo>
                    <a:pt x="1226" y="490"/>
                  </a:lnTo>
                  <a:lnTo>
                    <a:pt x="1216" y="448"/>
                  </a:lnTo>
                  <a:lnTo>
                    <a:pt x="1203" y="408"/>
                  </a:lnTo>
                  <a:lnTo>
                    <a:pt x="1187" y="369"/>
                  </a:lnTo>
                  <a:lnTo>
                    <a:pt x="1169" y="331"/>
                  </a:lnTo>
                  <a:lnTo>
                    <a:pt x="1149" y="295"/>
                  </a:lnTo>
                  <a:lnTo>
                    <a:pt x="1126" y="261"/>
                  </a:lnTo>
                  <a:lnTo>
                    <a:pt x="1101" y="228"/>
                  </a:lnTo>
                  <a:lnTo>
                    <a:pt x="1073" y="197"/>
                  </a:lnTo>
                  <a:lnTo>
                    <a:pt x="1044" y="167"/>
                  </a:lnTo>
                  <a:lnTo>
                    <a:pt x="1013" y="141"/>
                  </a:lnTo>
                  <a:lnTo>
                    <a:pt x="980" y="116"/>
                  </a:lnTo>
                  <a:lnTo>
                    <a:pt x="945" y="93"/>
                  </a:lnTo>
                  <a:lnTo>
                    <a:pt x="910" y="72"/>
                  </a:lnTo>
                  <a:lnTo>
                    <a:pt x="893" y="64"/>
                  </a:lnTo>
                  <a:lnTo>
                    <a:pt x="876" y="56"/>
                  </a:lnTo>
                  <a:lnTo>
                    <a:pt x="860" y="48"/>
                  </a:lnTo>
                  <a:lnTo>
                    <a:pt x="843" y="41"/>
                  </a:lnTo>
                  <a:lnTo>
                    <a:pt x="825" y="35"/>
                  </a:lnTo>
                  <a:lnTo>
                    <a:pt x="808" y="29"/>
                  </a:lnTo>
                  <a:lnTo>
                    <a:pt x="790" y="23"/>
                  </a:lnTo>
                  <a:lnTo>
                    <a:pt x="772" y="19"/>
                  </a:lnTo>
                  <a:lnTo>
                    <a:pt x="754" y="14"/>
                  </a:lnTo>
                  <a:lnTo>
                    <a:pt x="735" y="11"/>
                  </a:lnTo>
                  <a:lnTo>
                    <a:pt x="716" y="7"/>
                  </a:lnTo>
                  <a:lnTo>
                    <a:pt x="697" y="5"/>
                  </a:lnTo>
                  <a:lnTo>
                    <a:pt x="679" y="3"/>
                  </a:lnTo>
                  <a:lnTo>
                    <a:pt x="659" y="1"/>
                  </a:lnTo>
                  <a:lnTo>
                    <a:pt x="640" y="0"/>
                  </a:lnTo>
                  <a:lnTo>
                    <a:pt x="620" y="0"/>
                  </a:lnTo>
                  <a:lnTo>
                    <a:pt x="589" y="1"/>
                  </a:lnTo>
                  <a:lnTo>
                    <a:pt x="559" y="4"/>
                  </a:lnTo>
                  <a:lnTo>
                    <a:pt x="529" y="7"/>
                  </a:lnTo>
                  <a:lnTo>
                    <a:pt x="500" y="12"/>
                  </a:lnTo>
                  <a:lnTo>
                    <a:pt x="472" y="19"/>
                  </a:lnTo>
                  <a:lnTo>
                    <a:pt x="443" y="26"/>
                  </a:lnTo>
                  <a:lnTo>
                    <a:pt x="415" y="35"/>
                  </a:lnTo>
                  <a:lnTo>
                    <a:pt x="387" y="45"/>
                  </a:lnTo>
                  <a:lnTo>
                    <a:pt x="361" y="57"/>
                  </a:lnTo>
                  <a:lnTo>
                    <a:pt x="336" y="69"/>
                  </a:lnTo>
                  <a:lnTo>
                    <a:pt x="310" y="83"/>
                  </a:lnTo>
                  <a:lnTo>
                    <a:pt x="285" y="98"/>
                  </a:lnTo>
                  <a:lnTo>
                    <a:pt x="262" y="114"/>
                  </a:lnTo>
                  <a:lnTo>
                    <a:pt x="239" y="132"/>
                  </a:lnTo>
                  <a:lnTo>
                    <a:pt x="217" y="149"/>
                  </a:lnTo>
                  <a:lnTo>
                    <a:pt x="195" y="169"/>
                  </a:lnTo>
                  <a:lnTo>
                    <a:pt x="173" y="190"/>
                  </a:lnTo>
                  <a:lnTo>
                    <a:pt x="152" y="213"/>
                  </a:lnTo>
                  <a:lnTo>
                    <a:pt x="133" y="237"/>
                  </a:lnTo>
                  <a:lnTo>
                    <a:pt x="114" y="262"/>
                  </a:lnTo>
                  <a:lnTo>
                    <a:pt x="97" y="287"/>
                  </a:lnTo>
                  <a:lnTo>
                    <a:pt x="81" y="314"/>
                  </a:lnTo>
                  <a:lnTo>
                    <a:pt x="66" y="341"/>
                  </a:lnTo>
                  <a:lnTo>
                    <a:pt x="53" y="370"/>
                  </a:lnTo>
                  <a:lnTo>
                    <a:pt x="41" y="399"/>
                  </a:lnTo>
                  <a:lnTo>
                    <a:pt x="30" y="429"/>
                  </a:lnTo>
                  <a:lnTo>
                    <a:pt x="21" y="459"/>
                  </a:lnTo>
                  <a:lnTo>
                    <a:pt x="14" y="490"/>
                  </a:lnTo>
                  <a:lnTo>
                    <a:pt x="8" y="522"/>
                  </a:lnTo>
                  <a:lnTo>
                    <a:pt x="4" y="554"/>
                  </a:lnTo>
                  <a:lnTo>
                    <a:pt x="1" y="587"/>
                  </a:lnTo>
                  <a:lnTo>
                    <a:pt x="0" y="620"/>
                  </a:lnTo>
                  <a:lnTo>
                    <a:pt x="1" y="662"/>
                  </a:lnTo>
                  <a:lnTo>
                    <a:pt x="6" y="702"/>
                  </a:lnTo>
                  <a:lnTo>
                    <a:pt x="12" y="741"/>
                  </a:lnTo>
                  <a:lnTo>
                    <a:pt x="21" y="780"/>
                  </a:lnTo>
                  <a:lnTo>
                    <a:pt x="32" y="818"/>
                  </a:lnTo>
                  <a:lnTo>
                    <a:pt x="46" y="854"/>
                  </a:lnTo>
                  <a:lnTo>
                    <a:pt x="61" y="890"/>
                  </a:lnTo>
                  <a:lnTo>
                    <a:pt x="80" y="924"/>
                  </a:lnTo>
                  <a:close/>
                </a:path>
              </a:pathLst>
            </a:custGeom>
            <a:solidFill>
              <a:srgbClr val="FFFF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9"/>
            <p:cNvSpPr>
              <a:spLocks/>
            </p:cNvSpPr>
            <p:nvPr/>
          </p:nvSpPr>
          <p:spPr bwMode="auto">
            <a:xfrm>
              <a:off x="7597776" y="4654551"/>
              <a:ext cx="1028700" cy="1814513"/>
            </a:xfrm>
            <a:custGeom>
              <a:avLst/>
              <a:gdLst>
                <a:gd name="T0" fmla="*/ 1103 w 1297"/>
                <a:gd name="T1" fmla="*/ 21 h 2287"/>
                <a:gd name="T2" fmla="*/ 1124 w 1297"/>
                <a:gd name="T3" fmla="*/ 121 h 2287"/>
                <a:gd name="T4" fmla="*/ 1138 w 1297"/>
                <a:gd name="T5" fmla="*/ 135 h 2287"/>
                <a:gd name="T6" fmla="*/ 1172 w 1297"/>
                <a:gd name="T7" fmla="*/ 81 h 2287"/>
                <a:gd name="T8" fmla="*/ 1207 w 1297"/>
                <a:gd name="T9" fmla="*/ 112 h 2287"/>
                <a:gd name="T10" fmla="*/ 1182 w 1297"/>
                <a:gd name="T11" fmla="*/ 225 h 2287"/>
                <a:gd name="T12" fmla="*/ 1167 w 1297"/>
                <a:gd name="T13" fmla="*/ 375 h 2287"/>
                <a:gd name="T14" fmla="*/ 1142 w 1297"/>
                <a:gd name="T15" fmla="*/ 438 h 2287"/>
                <a:gd name="T16" fmla="*/ 1187 w 1297"/>
                <a:gd name="T17" fmla="*/ 491 h 2287"/>
                <a:gd name="T18" fmla="*/ 1209 w 1297"/>
                <a:gd name="T19" fmla="*/ 574 h 2287"/>
                <a:gd name="T20" fmla="*/ 1246 w 1297"/>
                <a:gd name="T21" fmla="*/ 778 h 2287"/>
                <a:gd name="T22" fmla="*/ 1250 w 1297"/>
                <a:gd name="T23" fmla="*/ 1061 h 2287"/>
                <a:gd name="T24" fmla="*/ 1032 w 1297"/>
                <a:gd name="T25" fmla="*/ 1486 h 2287"/>
                <a:gd name="T26" fmla="*/ 1106 w 1297"/>
                <a:gd name="T27" fmla="*/ 1743 h 2287"/>
                <a:gd name="T28" fmla="*/ 1144 w 1297"/>
                <a:gd name="T29" fmla="*/ 1999 h 2287"/>
                <a:gd name="T30" fmla="*/ 1262 w 1297"/>
                <a:gd name="T31" fmla="*/ 2001 h 2287"/>
                <a:gd name="T32" fmla="*/ 1293 w 1297"/>
                <a:gd name="T33" fmla="*/ 2047 h 2287"/>
                <a:gd name="T34" fmla="*/ 1253 w 1297"/>
                <a:gd name="T35" fmla="*/ 2168 h 2287"/>
                <a:gd name="T36" fmla="*/ 1217 w 1297"/>
                <a:gd name="T37" fmla="*/ 2287 h 2287"/>
                <a:gd name="T38" fmla="*/ 1082 w 1297"/>
                <a:gd name="T39" fmla="*/ 2287 h 2287"/>
                <a:gd name="T40" fmla="*/ 815 w 1297"/>
                <a:gd name="T41" fmla="*/ 2287 h 2287"/>
                <a:gd name="T42" fmla="*/ 502 w 1297"/>
                <a:gd name="T43" fmla="*/ 2287 h 2287"/>
                <a:gd name="T44" fmla="*/ 233 w 1297"/>
                <a:gd name="T45" fmla="*/ 2287 h 2287"/>
                <a:gd name="T46" fmla="*/ 98 w 1297"/>
                <a:gd name="T47" fmla="*/ 2287 h 2287"/>
                <a:gd name="T48" fmla="*/ 51 w 1297"/>
                <a:gd name="T49" fmla="*/ 2155 h 2287"/>
                <a:gd name="T50" fmla="*/ 19 w 1297"/>
                <a:gd name="T51" fmla="*/ 2067 h 2287"/>
                <a:gd name="T52" fmla="*/ 4 w 1297"/>
                <a:gd name="T53" fmla="*/ 2016 h 2287"/>
                <a:gd name="T54" fmla="*/ 46 w 1297"/>
                <a:gd name="T55" fmla="*/ 2005 h 2287"/>
                <a:gd name="T56" fmla="*/ 96 w 1297"/>
                <a:gd name="T57" fmla="*/ 1961 h 2287"/>
                <a:gd name="T58" fmla="*/ 98 w 1297"/>
                <a:gd name="T59" fmla="*/ 1612 h 2287"/>
                <a:gd name="T60" fmla="*/ 158 w 1297"/>
                <a:gd name="T61" fmla="*/ 1444 h 2287"/>
                <a:gd name="T62" fmla="*/ 360 w 1297"/>
                <a:gd name="T63" fmla="*/ 1301 h 2287"/>
                <a:gd name="T64" fmla="*/ 392 w 1297"/>
                <a:gd name="T65" fmla="*/ 1237 h 2287"/>
                <a:gd name="T66" fmla="*/ 350 w 1297"/>
                <a:gd name="T67" fmla="*/ 1213 h 2287"/>
                <a:gd name="T68" fmla="*/ 324 w 1297"/>
                <a:gd name="T69" fmla="*/ 1046 h 2287"/>
                <a:gd name="T70" fmla="*/ 345 w 1297"/>
                <a:gd name="T71" fmla="*/ 930 h 2287"/>
                <a:gd name="T72" fmla="*/ 447 w 1297"/>
                <a:gd name="T73" fmla="*/ 708 h 2287"/>
                <a:gd name="T74" fmla="*/ 608 w 1297"/>
                <a:gd name="T75" fmla="*/ 642 h 2287"/>
                <a:gd name="T76" fmla="*/ 732 w 1297"/>
                <a:gd name="T77" fmla="*/ 663 h 2287"/>
                <a:gd name="T78" fmla="*/ 827 w 1297"/>
                <a:gd name="T79" fmla="*/ 688 h 2287"/>
                <a:gd name="T80" fmla="*/ 868 w 1297"/>
                <a:gd name="T81" fmla="*/ 717 h 2287"/>
                <a:gd name="T82" fmla="*/ 925 w 1297"/>
                <a:gd name="T83" fmla="*/ 879 h 2287"/>
                <a:gd name="T84" fmla="*/ 874 w 1297"/>
                <a:gd name="T85" fmla="*/ 1064 h 2287"/>
                <a:gd name="T86" fmla="*/ 816 w 1297"/>
                <a:gd name="T87" fmla="*/ 1142 h 2287"/>
                <a:gd name="T88" fmla="*/ 804 w 1297"/>
                <a:gd name="T89" fmla="*/ 1183 h 2287"/>
                <a:gd name="T90" fmla="*/ 832 w 1297"/>
                <a:gd name="T91" fmla="*/ 1182 h 2287"/>
                <a:gd name="T92" fmla="*/ 872 w 1297"/>
                <a:gd name="T93" fmla="*/ 1123 h 2287"/>
                <a:gd name="T94" fmla="*/ 925 w 1297"/>
                <a:gd name="T95" fmla="*/ 1009 h 2287"/>
                <a:gd name="T96" fmla="*/ 961 w 1297"/>
                <a:gd name="T97" fmla="*/ 888 h 2287"/>
                <a:gd name="T98" fmla="*/ 980 w 1297"/>
                <a:gd name="T99" fmla="*/ 694 h 2287"/>
                <a:gd name="T100" fmla="*/ 1018 w 1297"/>
                <a:gd name="T101" fmla="*/ 591 h 2287"/>
                <a:gd name="T102" fmla="*/ 1020 w 1297"/>
                <a:gd name="T103" fmla="*/ 511 h 2287"/>
                <a:gd name="T104" fmla="*/ 1012 w 1297"/>
                <a:gd name="T105" fmla="*/ 444 h 2287"/>
                <a:gd name="T106" fmla="*/ 961 w 1297"/>
                <a:gd name="T107" fmla="*/ 323 h 2287"/>
                <a:gd name="T108" fmla="*/ 974 w 1297"/>
                <a:gd name="T109" fmla="*/ 183 h 2287"/>
                <a:gd name="T110" fmla="*/ 986 w 1297"/>
                <a:gd name="T111" fmla="*/ 49 h 2287"/>
                <a:gd name="T112" fmla="*/ 1023 w 1297"/>
                <a:gd name="T113" fmla="*/ 11 h 2287"/>
                <a:gd name="T114" fmla="*/ 1057 w 1297"/>
                <a:gd name="T115" fmla="*/ 8 h 228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97"/>
                <a:gd name="T175" fmla="*/ 0 h 2287"/>
                <a:gd name="T176" fmla="*/ 1297 w 1297"/>
                <a:gd name="T177" fmla="*/ 2287 h 228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97" h="2287">
                  <a:moveTo>
                    <a:pt x="1063" y="15"/>
                  </a:moveTo>
                  <a:lnTo>
                    <a:pt x="1069" y="9"/>
                  </a:lnTo>
                  <a:lnTo>
                    <a:pt x="1076" y="6"/>
                  </a:lnTo>
                  <a:lnTo>
                    <a:pt x="1084" y="6"/>
                  </a:lnTo>
                  <a:lnTo>
                    <a:pt x="1091" y="8"/>
                  </a:lnTo>
                  <a:lnTo>
                    <a:pt x="1103" y="21"/>
                  </a:lnTo>
                  <a:lnTo>
                    <a:pt x="1111" y="35"/>
                  </a:lnTo>
                  <a:lnTo>
                    <a:pt x="1115" y="52"/>
                  </a:lnTo>
                  <a:lnTo>
                    <a:pt x="1117" y="69"/>
                  </a:lnTo>
                  <a:lnTo>
                    <a:pt x="1117" y="87"/>
                  </a:lnTo>
                  <a:lnTo>
                    <a:pt x="1119" y="105"/>
                  </a:lnTo>
                  <a:lnTo>
                    <a:pt x="1124" y="121"/>
                  </a:lnTo>
                  <a:lnTo>
                    <a:pt x="1132" y="136"/>
                  </a:lnTo>
                  <a:lnTo>
                    <a:pt x="1132" y="140"/>
                  </a:lnTo>
                  <a:lnTo>
                    <a:pt x="1132" y="142"/>
                  </a:lnTo>
                  <a:lnTo>
                    <a:pt x="1134" y="144"/>
                  </a:lnTo>
                  <a:lnTo>
                    <a:pt x="1136" y="146"/>
                  </a:lnTo>
                  <a:lnTo>
                    <a:pt x="1138" y="135"/>
                  </a:lnTo>
                  <a:lnTo>
                    <a:pt x="1141" y="125"/>
                  </a:lnTo>
                  <a:lnTo>
                    <a:pt x="1146" y="115"/>
                  </a:lnTo>
                  <a:lnTo>
                    <a:pt x="1152" y="105"/>
                  </a:lnTo>
                  <a:lnTo>
                    <a:pt x="1157" y="97"/>
                  </a:lnTo>
                  <a:lnTo>
                    <a:pt x="1164" y="89"/>
                  </a:lnTo>
                  <a:lnTo>
                    <a:pt x="1172" y="81"/>
                  </a:lnTo>
                  <a:lnTo>
                    <a:pt x="1180" y="74"/>
                  </a:lnTo>
                  <a:lnTo>
                    <a:pt x="1189" y="75"/>
                  </a:lnTo>
                  <a:lnTo>
                    <a:pt x="1195" y="78"/>
                  </a:lnTo>
                  <a:lnTo>
                    <a:pt x="1201" y="84"/>
                  </a:lnTo>
                  <a:lnTo>
                    <a:pt x="1206" y="91"/>
                  </a:lnTo>
                  <a:lnTo>
                    <a:pt x="1207" y="112"/>
                  </a:lnTo>
                  <a:lnTo>
                    <a:pt x="1201" y="130"/>
                  </a:lnTo>
                  <a:lnTo>
                    <a:pt x="1193" y="148"/>
                  </a:lnTo>
                  <a:lnTo>
                    <a:pt x="1190" y="167"/>
                  </a:lnTo>
                  <a:lnTo>
                    <a:pt x="1189" y="187"/>
                  </a:lnTo>
                  <a:lnTo>
                    <a:pt x="1184" y="206"/>
                  </a:lnTo>
                  <a:lnTo>
                    <a:pt x="1182" y="225"/>
                  </a:lnTo>
                  <a:lnTo>
                    <a:pt x="1184" y="243"/>
                  </a:lnTo>
                  <a:lnTo>
                    <a:pt x="1183" y="274"/>
                  </a:lnTo>
                  <a:lnTo>
                    <a:pt x="1175" y="303"/>
                  </a:lnTo>
                  <a:lnTo>
                    <a:pt x="1168" y="332"/>
                  </a:lnTo>
                  <a:lnTo>
                    <a:pt x="1168" y="363"/>
                  </a:lnTo>
                  <a:lnTo>
                    <a:pt x="1167" y="375"/>
                  </a:lnTo>
                  <a:lnTo>
                    <a:pt x="1162" y="385"/>
                  </a:lnTo>
                  <a:lnTo>
                    <a:pt x="1157" y="395"/>
                  </a:lnTo>
                  <a:lnTo>
                    <a:pt x="1150" y="405"/>
                  </a:lnTo>
                  <a:lnTo>
                    <a:pt x="1146" y="415"/>
                  </a:lnTo>
                  <a:lnTo>
                    <a:pt x="1142" y="426"/>
                  </a:lnTo>
                  <a:lnTo>
                    <a:pt x="1142" y="438"/>
                  </a:lnTo>
                  <a:lnTo>
                    <a:pt x="1147" y="451"/>
                  </a:lnTo>
                  <a:lnTo>
                    <a:pt x="1156" y="479"/>
                  </a:lnTo>
                  <a:lnTo>
                    <a:pt x="1164" y="481"/>
                  </a:lnTo>
                  <a:lnTo>
                    <a:pt x="1174" y="483"/>
                  </a:lnTo>
                  <a:lnTo>
                    <a:pt x="1180" y="486"/>
                  </a:lnTo>
                  <a:lnTo>
                    <a:pt x="1187" y="491"/>
                  </a:lnTo>
                  <a:lnTo>
                    <a:pt x="1194" y="504"/>
                  </a:lnTo>
                  <a:lnTo>
                    <a:pt x="1199" y="517"/>
                  </a:lnTo>
                  <a:lnTo>
                    <a:pt x="1201" y="531"/>
                  </a:lnTo>
                  <a:lnTo>
                    <a:pt x="1203" y="546"/>
                  </a:lnTo>
                  <a:lnTo>
                    <a:pt x="1206" y="560"/>
                  </a:lnTo>
                  <a:lnTo>
                    <a:pt x="1209" y="574"/>
                  </a:lnTo>
                  <a:lnTo>
                    <a:pt x="1215" y="587"/>
                  </a:lnTo>
                  <a:lnTo>
                    <a:pt x="1224" y="598"/>
                  </a:lnTo>
                  <a:lnTo>
                    <a:pt x="1236" y="641"/>
                  </a:lnTo>
                  <a:lnTo>
                    <a:pt x="1242" y="686"/>
                  </a:lnTo>
                  <a:lnTo>
                    <a:pt x="1245" y="732"/>
                  </a:lnTo>
                  <a:lnTo>
                    <a:pt x="1246" y="778"/>
                  </a:lnTo>
                  <a:lnTo>
                    <a:pt x="1247" y="839"/>
                  </a:lnTo>
                  <a:lnTo>
                    <a:pt x="1248" y="899"/>
                  </a:lnTo>
                  <a:lnTo>
                    <a:pt x="1252" y="959"/>
                  </a:lnTo>
                  <a:lnTo>
                    <a:pt x="1260" y="1017"/>
                  </a:lnTo>
                  <a:lnTo>
                    <a:pt x="1257" y="1040"/>
                  </a:lnTo>
                  <a:lnTo>
                    <a:pt x="1250" y="1061"/>
                  </a:lnTo>
                  <a:lnTo>
                    <a:pt x="1240" y="1082"/>
                  </a:lnTo>
                  <a:lnTo>
                    <a:pt x="1230" y="1102"/>
                  </a:lnTo>
                  <a:lnTo>
                    <a:pt x="1130" y="1286"/>
                  </a:lnTo>
                  <a:lnTo>
                    <a:pt x="1047" y="1436"/>
                  </a:lnTo>
                  <a:lnTo>
                    <a:pt x="1036" y="1461"/>
                  </a:lnTo>
                  <a:lnTo>
                    <a:pt x="1032" y="1486"/>
                  </a:lnTo>
                  <a:lnTo>
                    <a:pt x="1029" y="1514"/>
                  </a:lnTo>
                  <a:lnTo>
                    <a:pt x="1029" y="1542"/>
                  </a:lnTo>
                  <a:lnTo>
                    <a:pt x="1078" y="1646"/>
                  </a:lnTo>
                  <a:lnTo>
                    <a:pt x="1087" y="1679"/>
                  </a:lnTo>
                  <a:lnTo>
                    <a:pt x="1097" y="1710"/>
                  </a:lnTo>
                  <a:lnTo>
                    <a:pt x="1106" y="1743"/>
                  </a:lnTo>
                  <a:lnTo>
                    <a:pt x="1108" y="1778"/>
                  </a:lnTo>
                  <a:lnTo>
                    <a:pt x="1116" y="1832"/>
                  </a:lnTo>
                  <a:lnTo>
                    <a:pt x="1119" y="1886"/>
                  </a:lnTo>
                  <a:lnTo>
                    <a:pt x="1122" y="1943"/>
                  </a:lnTo>
                  <a:lnTo>
                    <a:pt x="1124" y="1998"/>
                  </a:lnTo>
                  <a:lnTo>
                    <a:pt x="1144" y="1999"/>
                  </a:lnTo>
                  <a:lnTo>
                    <a:pt x="1163" y="2000"/>
                  </a:lnTo>
                  <a:lnTo>
                    <a:pt x="1183" y="2000"/>
                  </a:lnTo>
                  <a:lnTo>
                    <a:pt x="1202" y="2000"/>
                  </a:lnTo>
                  <a:lnTo>
                    <a:pt x="1223" y="2000"/>
                  </a:lnTo>
                  <a:lnTo>
                    <a:pt x="1243" y="2001"/>
                  </a:lnTo>
                  <a:lnTo>
                    <a:pt x="1262" y="2001"/>
                  </a:lnTo>
                  <a:lnTo>
                    <a:pt x="1281" y="2002"/>
                  </a:lnTo>
                  <a:lnTo>
                    <a:pt x="1289" y="2009"/>
                  </a:lnTo>
                  <a:lnTo>
                    <a:pt x="1295" y="2017"/>
                  </a:lnTo>
                  <a:lnTo>
                    <a:pt x="1297" y="2027"/>
                  </a:lnTo>
                  <a:lnTo>
                    <a:pt x="1297" y="2037"/>
                  </a:lnTo>
                  <a:lnTo>
                    <a:pt x="1293" y="2047"/>
                  </a:lnTo>
                  <a:lnTo>
                    <a:pt x="1285" y="2057"/>
                  </a:lnTo>
                  <a:lnTo>
                    <a:pt x="1277" y="2063"/>
                  </a:lnTo>
                  <a:lnTo>
                    <a:pt x="1274" y="2066"/>
                  </a:lnTo>
                  <a:lnTo>
                    <a:pt x="1269" y="2097"/>
                  </a:lnTo>
                  <a:lnTo>
                    <a:pt x="1261" y="2131"/>
                  </a:lnTo>
                  <a:lnTo>
                    <a:pt x="1253" y="2168"/>
                  </a:lnTo>
                  <a:lnTo>
                    <a:pt x="1244" y="2204"/>
                  </a:lnTo>
                  <a:lnTo>
                    <a:pt x="1235" y="2236"/>
                  </a:lnTo>
                  <a:lnTo>
                    <a:pt x="1228" y="2263"/>
                  </a:lnTo>
                  <a:lnTo>
                    <a:pt x="1223" y="2280"/>
                  </a:lnTo>
                  <a:lnTo>
                    <a:pt x="1221" y="2287"/>
                  </a:lnTo>
                  <a:lnTo>
                    <a:pt x="1217" y="2287"/>
                  </a:lnTo>
                  <a:lnTo>
                    <a:pt x="1208" y="2287"/>
                  </a:lnTo>
                  <a:lnTo>
                    <a:pt x="1193" y="2287"/>
                  </a:lnTo>
                  <a:lnTo>
                    <a:pt x="1172" y="2287"/>
                  </a:lnTo>
                  <a:lnTo>
                    <a:pt x="1147" y="2287"/>
                  </a:lnTo>
                  <a:lnTo>
                    <a:pt x="1117" y="2287"/>
                  </a:lnTo>
                  <a:lnTo>
                    <a:pt x="1082" y="2287"/>
                  </a:lnTo>
                  <a:lnTo>
                    <a:pt x="1044" y="2287"/>
                  </a:lnTo>
                  <a:lnTo>
                    <a:pt x="1004" y="2287"/>
                  </a:lnTo>
                  <a:lnTo>
                    <a:pt x="960" y="2287"/>
                  </a:lnTo>
                  <a:lnTo>
                    <a:pt x="913" y="2287"/>
                  </a:lnTo>
                  <a:lnTo>
                    <a:pt x="865" y="2287"/>
                  </a:lnTo>
                  <a:lnTo>
                    <a:pt x="815" y="2287"/>
                  </a:lnTo>
                  <a:lnTo>
                    <a:pt x="763" y="2287"/>
                  </a:lnTo>
                  <a:lnTo>
                    <a:pt x="711" y="2287"/>
                  </a:lnTo>
                  <a:lnTo>
                    <a:pt x="658" y="2287"/>
                  </a:lnTo>
                  <a:lnTo>
                    <a:pt x="605" y="2287"/>
                  </a:lnTo>
                  <a:lnTo>
                    <a:pt x="553" y="2287"/>
                  </a:lnTo>
                  <a:lnTo>
                    <a:pt x="502" y="2287"/>
                  </a:lnTo>
                  <a:lnTo>
                    <a:pt x="452" y="2287"/>
                  </a:lnTo>
                  <a:lnTo>
                    <a:pt x="403" y="2287"/>
                  </a:lnTo>
                  <a:lnTo>
                    <a:pt x="356" y="2287"/>
                  </a:lnTo>
                  <a:lnTo>
                    <a:pt x="313" y="2287"/>
                  </a:lnTo>
                  <a:lnTo>
                    <a:pt x="271" y="2287"/>
                  </a:lnTo>
                  <a:lnTo>
                    <a:pt x="233" y="2287"/>
                  </a:lnTo>
                  <a:lnTo>
                    <a:pt x="200" y="2287"/>
                  </a:lnTo>
                  <a:lnTo>
                    <a:pt x="169" y="2287"/>
                  </a:lnTo>
                  <a:lnTo>
                    <a:pt x="143" y="2287"/>
                  </a:lnTo>
                  <a:lnTo>
                    <a:pt x="122" y="2287"/>
                  </a:lnTo>
                  <a:lnTo>
                    <a:pt x="107" y="2287"/>
                  </a:lnTo>
                  <a:lnTo>
                    <a:pt x="98" y="2287"/>
                  </a:lnTo>
                  <a:lnTo>
                    <a:pt x="95" y="2287"/>
                  </a:lnTo>
                  <a:lnTo>
                    <a:pt x="84" y="2262"/>
                  </a:lnTo>
                  <a:lnTo>
                    <a:pt x="74" y="2235"/>
                  </a:lnTo>
                  <a:lnTo>
                    <a:pt x="66" y="2209"/>
                  </a:lnTo>
                  <a:lnTo>
                    <a:pt x="58" y="2182"/>
                  </a:lnTo>
                  <a:lnTo>
                    <a:pt x="51" y="2155"/>
                  </a:lnTo>
                  <a:lnTo>
                    <a:pt x="45" y="2128"/>
                  </a:lnTo>
                  <a:lnTo>
                    <a:pt x="39" y="2100"/>
                  </a:lnTo>
                  <a:lnTo>
                    <a:pt x="35" y="2074"/>
                  </a:lnTo>
                  <a:lnTo>
                    <a:pt x="30" y="2069"/>
                  </a:lnTo>
                  <a:lnTo>
                    <a:pt x="25" y="2067"/>
                  </a:lnTo>
                  <a:lnTo>
                    <a:pt x="19" y="2067"/>
                  </a:lnTo>
                  <a:lnTo>
                    <a:pt x="14" y="2065"/>
                  </a:lnTo>
                  <a:lnTo>
                    <a:pt x="7" y="2055"/>
                  </a:lnTo>
                  <a:lnTo>
                    <a:pt x="3" y="2045"/>
                  </a:lnTo>
                  <a:lnTo>
                    <a:pt x="0" y="2035"/>
                  </a:lnTo>
                  <a:lnTo>
                    <a:pt x="1" y="2023"/>
                  </a:lnTo>
                  <a:lnTo>
                    <a:pt x="4" y="2016"/>
                  </a:lnTo>
                  <a:lnTo>
                    <a:pt x="10" y="2012"/>
                  </a:lnTo>
                  <a:lnTo>
                    <a:pt x="14" y="2006"/>
                  </a:lnTo>
                  <a:lnTo>
                    <a:pt x="16" y="2001"/>
                  </a:lnTo>
                  <a:lnTo>
                    <a:pt x="26" y="2002"/>
                  </a:lnTo>
                  <a:lnTo>
                    <a:pt x="36" y="2004"/>
                  </a:lnTo>
                  <a:lnTo>
                    <a:pt x="46" y="2005"/>
                  </a:lnTo>
                  <a:lnTo>
                    <a:pt x="57" y="2004"/>
                  </a:lnTo>
                  <a:lnTo>
                    <a:pt x="68" y="2004"/>
                  </a:lnTo>
                  <a:lnTo>
                    <a:pt x="80" y="2004"/>
                  </a:lnTo>
                  <a:lnTo>
                    <a:pt x="91" y="2004"/>
                  </a:lnTo>
                  <a:lnTo>
                    <a:pt x="103" y="2004"/>
                  </a:lnTo>
                  <a:lnTo>
                    <a:pt x="96" y="1961"/>
                  </a:lnTo>
                  <a:lnTo>
                    <a:pt x="89" y="1918"/>
                  </a:lnTo>
                  <a:lnTo>
                    <a:pt x="84" y="1875"/>
                  </a:lnTo>
                  <a:lnTo>
                    <a:pt x="82" y="1830"/>
                  </a:lnTo>
                  <a:lnTo>
                    <a:pt x="89" y="1672"/>
                  </a:lnTo>
                  <a:lnTo>
                    <a:pt x="94" y="1642"/>
                  </a:lnTo>
                  <a:lnTo>
                    <a:pt x="98" y="1612"/>
                  </a:lnTo>
                  <a:lnTo>
                    <a:pt x="104" y="1582"/>
                  </a:lnTo>
                  <a:lnTo>
                    <a:pt x="111" y="1552"/>
                  </a:lnTo>
                  <a:lnTo>
                    <a:pt x="119" y="1524"/>
                  </a:lnTo>
                  <a:lnTo>
                    <a:pt x="129" y="1496"/>
                  </a:lnTo>
                  <a:lnTo>
                    <a:pt x="143" y="1469"/>
                  </a:lnTo>
                  <a:lnTo>
                    <a:pt x="158" y="1444"/>
                  </a:lnTo>
                  <a:lnTo>
                    <a:pt x="205" y="1406"/>
                  </a:lnTo>
                  <a:lnTo>
                    <a:pt x="306" y="1348"/>
                  </a:lnTo>
                  <a:lnTo>
                    <a:pt x="322" y="1339"/>
                  </a:lnTo>
                  <a:lnTo>
                    <a:pt x="337" y="1328"/>
                  </a:lnTo>
                  <a:lnTo>
                    <a:pt x="348" y="1315"/>
                  </a:lnTo>
                  <a:lnTo>
                    <a:pt x="360" y="1301"/>
                  </a:lnTo>
                  <a:lnTo>
                    <a:pt x="371" y="1286"/>
                  </a:lnTo>
                  <a:lnTo>
                    <a:pt x="383" y="1271"/>
                  </a:lnTo>
                  <a:lnTo>
                    <a:pt x="394" y="1257"/>
                  </a:lnTo>
                  <a:lnTo>
                    <a:pt x="407" y="1244"/>
                  </a:lnTo>
                  <a:lnTo>
                    <a:pt x="399" y="1240"/>
                  </a:lnTo>
                  <a:lnTo>
                    <a:pt x="392" y="1237"/>
                  </a:lnTo>
                  <a:lnTo>
                    <a:pt x="384" y="1234"/>
                  </a:lnTo>
                  <a:lnTo>
                    <a:pt x="376" y="1232"/>
                  </a:lnTo>
                  <a:lnTo>
                    <a:pt x="368" y="1229"/>
                  </a:lnTo>
                  <a:lnTo>
                    <a:pt x="361" y="1225"/>
                  </a:lnTo>
                  <a:lnTo>
                    <a:pt x="355" y="1220"/>
                  </a:lnTo>
                  <a:lnTo>
                    <a:pt x="350" y="1213"/>
                  </a:lnTo>
                  <a:lnTo>
                    <a:pt x="347" y="1183"/>
                  </a:lnTo>
                  <a:lnTo>
                    <a:pt x="345" y="1153"/>
                  </a:lnTo>
                  <a:lnTo>
                    <a:pt x="343" y="1122"/>
                  </a:lnTo>
                  <a:lnTo>
                    <a:pt x="346" y="1091"/>
                  </a:lnTo>
                  <a:lnTo>
                    <a:pt x="333" y="1069"/>
                  </a:lnTo>
                  <a:lnTo>
                    <a:pt x="324" y="1046"/>
                  </a:lnTo>
                  <a:lnTo>
                    <a:pt x="320" y="1022"/>
                  </a:lnTo>
                  <a:lnTo>
                    <a:pt x="318" y="996"/>
                  </a:lnTo>
                  <a:lnTo>
                    <a:pt x="322" y="977"/>
                  </a:lnTo>
                  <a:lnTo>
                    <a:pt x="326" y="960"/>
                  </a:lnTo>
                  <a:lnTo>
                    <a:pt x="333" y="944"/>
                  </a:lnTo>
                  <a:lnTo>
                    <a:pt x="345" y="930"/>
                  </a:lnTo>
                  <a:lnTo>
                    <a:pt x="350" y="888"/>
                  </a:lnTo>
                  <a:lnTo>
                    <a:pt x="359" y="847"/>
                  </a:lnTo>
                  <a:lnTo>
                    <a:pt x="374" y="808"/>
                  </a:lnTo>
                  <a:lnTo>
                    <a:pt x="393" y="771"/>
                  </a:lnTo>
                  <a:lnTo>
                    <a:pt x="418" y="737"/>
                  </a:lnTo>
                  <a:lnTo>
                    <a:pt x="447" y="708"/>
                  </a:lnTo>
                  <a:lnTo>
                    <a:pt x="481" y="682"/>
                  </a:lnTo>
                  <a:lnTo>
                    <a:pt x="519" y="661"/>
                  </a:lnTo>
                  <a:lnTo>
                    <a:pt x="540" y="653"/>
                  </a:lnTo>
                  <a:lnTo>
                    <a:pt x="562" y="648"/>
                  </a:lnTo>
                  <a:lnTo>
                    <a:pt x="585" y="644"/>
                  </a:lnTo>
                  <a:lnTo>
                    <a:pt x="608" y="642"/>
                  </a:lnTo>
                  <a:lnTo>
                    <a:pt x="632" y="643"/>
                  </a:lnTo>
                  <a:lnTo>
                    <a:pt x="655" y="646"/>
                  </a:lnTo>
                  <a:lnTo>
                    <a:pt x="678" y="651"/>
                  </a:lnTo>
                  <a:lnTo>
                    <a:pt x="700" y="658"/>
                  </a:lnTo>
                  <a:lnTo>
                    <a:pt x="716" y="660"/>
                  </a:lnTo>
                  <a:lnTo>
                    <a:pt x="732" y="663"/>
                  </a:lnTo>
                  <a:lnTo>
                    <a:pt x="749" y="665"/>
                  </a:lnTo>
                  <a:lnTo>
                    <a:pt x="766" y="668"/>
                  </a:lnTo>
                  <a:lnTo>
                    <a:pt x="781" y="672"/>
                  </a:lnTo>
                  <a:lnTo>
                    <a:pt x="797" y="676"/>
                  </a:lnTo>
                  <a:lnTo>
                    <a:pt x="812" y="682"/>
                  </a:lnTo>
                  <a:lnTo>
                    <a:pt x="827" y="688"/>
                  </a:lnTo>
                  <a:lnTo>
                    <a:pt x="835" y="690"/>
                  </a:lnTo>
                  <a:lnTo>
                    <a:pt x="843" y="694"/>
                  </a:lnTo>
                  <a:lnTo>
                    <a:pt x="850" y="698"/>
                  </a:lnTo>
                  <a:lnTo>
                    <a:pt x="857" y="704"/>
                  </a:lnTo>
                  <a:lnTo>
                    <a:pt x="862" y="711"/>
                  </a:lnTo>
                  <a:lnTo>
                    <a:pt x="868" y="717"/>
                  </a:lnTo>
                  <a:lnTo>
                    <a:pt x="874" y="724"/>
                  </a:lnTo>
                  <a:lnTo>
                    <a:pt x="880" y="729"/>
                  </a:lnTo>
                  <a:lnTo>
                    <a:pt x="900" y="763"/>
                  </a:lnTo>
                  <a:lnTo>
                    <a:pt x="915" y="799"/>
                  </a:lnTo>
                  <a:lnTo>
                    <a:pt x="922" y="839"/>
                  </a:lnTo>
                  <a:lnTo>
                    <a:pt x="925" y="879"/>
                  </a:lnTo>
                  <a:lnTo>
                    <a:pt x="920" y="919"/>
                  </a:lnTo>
                  <a:lnTo>
                    <a:pt x="912" y="959"/>
                  </a:lnTo>
                  <a:lnTo>
                    <a:pt x="898" y="997"/>
                  </a:lnTo>
                  <a:lnTo>
                    <a:pt x="881" y="1030"/>
                  </a:lnTo>
                  <a:lnTo>
                    <a:pt x="878" y="1047"/>
                  </a:lnTo>
                  <a:lnTo>
                    <a:pt x="874" y="1064"/>
                  </a:lnTo>
                  <a:lnTo>
                    <a:pt x="869" y="1080"/>
                  </a:lnTo>
                  <a:lnTo>
                    <a:pt x="862" y="1096"/>
                  </a:lnTo>
                  <a:lnTo>
                    <a:pt x="854" y="1110"/>
                  </a:lnTo>
                  <a:lnTo>
                    <a:pt x="844" y="1122"/>
                  </a:lnTo>
                  <a:lnTo>
                    <a:pt x="831" y="1134"/>
                  </a:lnTo>
                  <a:lnTo>
                    <a:pt x="816" y="1142"/>
                  </a:lnTo>
                  <a:lnTo>
                    <a:pt x="811" y="1152"/>
                  </a:lnTo>
                  <a:lnTo>
                    <a:pt x="805" y="1163"/>
                  </a:lnTo>
                  <a:lnTo>
                    <a:pt x="799" y="1173"/>
                  </a:lnTo>
                  <a:lnTo>
                    <a:pt x="794" y="1183"/>
                  </a:lnTo>
                  <a:lnTo>
                    <a:pt x="799" y="1183"/>
                  </a:lnTo>
                  <a:lnTo>
                    <a:pt x="804" y="1183"/>
                  </a:lnTo>
                  <a:lnTo>
                    <a:pt x="808" y="1182"/>
                  </a:lnTo>
                  <a:lnTo>
                    <a:pt x="813" y="1182"/>
                  </a:lnTo>
                  <a:lnTo>
                    <a:pt x="819" y="1181"/>
                  </a:lnTo>
                  <a:lnTo>
                    <a:pt x="823" y="1181"/>
                  </a:lnTo>
                  <a:lnTo>
                    <a:pt x="828" y="1181"/>
                  </a:lnTo>
                  <a:lnTo>
                    <a:pt x="832" y="1182"/>
                  </a:lnTo>
                  <a:lnTo>
                    <a:pt x="837" y="1172"/>
                  </a:lnTo>
                  <a:lnTo>
                    <a:pt x="843" y="1161"/>
                  </a:lnTo>
                  <a:lnTo>
                    <a:pt x="850" y="1151"/>
                  </a:lnTo>
                  <a:lnTo>
                    <a:pt x="857" y="1142"/>
                  </a:lnTo>
                  <a:lnTo>
                    <a:pt x="865" y="1133"/>
                  </a:lnTo>
                  <a:lnTo>
                    <a:pt x="872" y="1123"/>
                  </a:lnTo>
                  <a:lnTo>
                    <a:pt x="880" y="1113"/>
                  </a:lnTo>
                  <a:lnTo>
                    <a:pt x="885" y="1104"/>
                  </a:lnTo>
                  <a:lnTo>
                    <a:pt x="897" y="1081"/>
                  </a:lnTo>
                  <a:lnTo>
                    <a:pt x="907" y="1058"/>
                  </a:lnTo>
                  <a:lnTo>
                    <a:pt x="917" y="1034"/>
                  </a:lnTo>
                  <a:lnTo>
                    <a:pt x="925" y="1009"/>
                  </a:lnTo>
                  <a:lnTo>
                    <a:pt x="932" y="985"/>
                  </a:lnTo>
                  <a:lnTo>
                    <a:pt x="937" y="960"/>
                  </a:lnTo>
                  <a:lnTo>
                    <a:pt x="943" y="934"/>
                  </a:lnTo>
                  <a:lnTo>
                    <a:pt x="949" y="909"/>
                  </a:lnTo>
                  <a:lnTo>
                    <a:pt x="955" y="899"/>
                  </a:lnTo>
                  <a:lnTo>
                    <a:pt x="961" y="888"/>
                  </a:lnTo>
                  <a:lnTo>
                    <a:pt x="968" y="879"/>
                  </a:lnTo>
                  <a:lnTo>
                    <a:pt x="978" y="870"/>
                  </a:lnTo>
                  <a:lnTo>
                    <a:pt x="978" y="757"/>
                  </a:lnTo>
                  <a:lnTo>
                    <a:pt x="979" y="736"/>
                  </a:lnTo>
                  <a:lnTo>
                    <a:pt x="979" y="714"/>
                  </a:lnTo>
                  <a:lnTo>
                    <a:pt x="980" y="694"/>
                  </a:lnTo>
                  <a:lnTo>
                    <a:pt x="982" y="673"/>
                  </a:lnTo>
                  <a:lnTo>
                    <a:pt x="987" y="653"/>
                  </a:lnTo>
                  <a:lnTo>
                    <a:pt x="995" y="635"/>
                  </a:lnTo>
                  <a:lnTo>
                    <a:pt x="1005" y="619"/>
                  </a:lnTo>
                  <a:lnTo>
                    <a:pt x="1020" y="604"/>
                  </a:lnTo>
                  <a:lnTo>
                    <a:pt x="1018" y="591"/>
                  </a:lnTo>
                  <a:lnTo>
                    <a:pt x="1016" y="578"/>
                  </a:lnTo>
                  <a:lnTo>
                    <a:pt x="1012" y="564"/>
                  </a:lnTo>
                  <a:lnTo>
                    <a:pt x="1011" y="550"/>
                  </a:lnTo>
                  <a:lnTo>
                    <a:pt x="1011" y="536"/>
                  </a:lnTo>
                  <a:lnTo>
                    <a:pt x="1014" y="523"/>
                  </a:lnTo>
                  <a:lnTo>
                    <a:pt x="1020" y="511"/>
                  </a:lnTo>
                  <a:lnTo>
                    <a:pt x="1032" y="501"/>
                  </a:lnTo>
                  <a:lnTo>
                    <a:pt x="1031" y="489"/>
                  </a:lnTo>
                  <a:lnTo>
                    <a:pt x="1028" y="477"/>
                  </a:lnTo>
                  <a:lnTo>
                    <a:pt x="1024" y="466"/>
                  </a:lnTo>
                  <a:lnTo>
                    <a:pt x="1018" y="454"/>
                  </a:lnTo>
                  <a:lnTo>
                    <a:pt x="1012" y="444"/>
                  </a:lnTo>
                  <a:lnTo>
                    <a:pt x="1004" y="433"/>
                  </a:lnTo>
                  <a:lnTo>
                    <a:pt x="996" y="424"/>
                  </a:lnTo>
                  <a:lnTo>
                    <a:pt x="987" y="415"/>
                  </a:lnTo>
                  <a:lnTo>
                    <a:pt x="975" y="386"/>
                  </a:lnTo>
                  <a:lnTo>
                    <a:pt x="968" y="355"/>
                  </a:lnTo>
                  <a:lnTo>
                    <a:pt x="961" y="323"/>
                  </a:lnTo>
                  <a:lnTo>
                    <a:pt x="953" y="292"/>
                  </a:lnTo>
                  <a:lnTo>
                    <a:pt x="955" y="270"/>
                  </a:lnTo>
                  <a:lnTo>
                    <a:pt x="963" y="249"/>
                  </a:lnTo>
                  <a:lnTo>
                    <a:pt x="971" y="229"/>
                  </a:lnTo>
                  <a:lnTo>
                    <a:pt x="974" y="208"/>
                  </a:lnTo>
                  <a:lnTo>
                    <a:pt x="974" y="183"/>
                  </a:lnTo>
                  <a:lnTo>
                    <a:pt x="973" y="159"/>
                  </a:lnTo>
                  <a:lnTo>
                    <a:pt x="970" y="135"/>
                  </a:lnTo>
                  <a:lnTo>
                    <a:pt x="968" y="112"/>
                  </a:lnTo>
                  <a:lnTo>
                    <a:pt x="970" y="89"/>
                  </a:lnTo>
                  <a:lnTo>
                    <a:pt x="975" y="68"/>
                  </a:lnTo>
                  <a:lnTo>
                    <a:pt x="986" y="49"/>
                  </a:lnTo>
                  <a:lnTo>
                    <a:pt x="1003" y="30"/>
                  </a:lnTo>
                  <a:lnTo>
                    <a:pt x="1009" y="29"/>
                  </a:lnTo>
                  <a:lnTo>
                    <a:pt x="1013" y="25"/>
                  </a:lnTo>
                  <a:lnTo>
                    <a:pt x="1017" y="21"/>
                  </a:lnTo>
                  <a:lnTo>
                    <a:pt x="1019" y="15"/>
                  </a:lnTo>
                  <a:lnTo>
                    <a:pt x="1023" y="11"/>
                  </a:lnTo>
                  <a:lnTo>
                    <a:pt x="1026" y="5"/>
                  </a:lnTo>
                  <a:lnTo>
                    <a:pt x="1031" y="1"/>
                  </a:lnTo>
                  <a:lnTo>
                    <a:pt x="1038" y="0"/>
                  </a:lnTo>
                  <a:lnTo>
                    <a:pt x="1046" y="0"/>
                  </a:lnTo>
                  <a:lnTo>
                    <a:pt x="1053" y="4"/>
                  </a:lnTo>
                  <a:lnTo>
                    <a:pt x="1057" y="8"/>
                  </a:lnTo>
                  <a:lnTo>
                    <a:pt x="1063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10"/>
            <p:cNvSpPr>
              <a:spLocks/>
            </p:cNvSpPr>
            <p:nvPr/>
          </p:nvSpPr>
          <p:spPr bwMode="auto">
            <a:xfrm>
              <a:off x="8372476" y="4670426"/>
              <a:ext cx="150813" cy="404813"/>
            </a:xfrm>
            <a:custGeom>
              <a:avLst/>
              <a:gdLst>
                <a:gd name="T0" fmla="*/ 77 w 189"/>
                <a:gd name="T1" fmla="*/ 11 h 509"/>
                <a:gd name="T2" fmla="*/ 74 w 189"/>
                <a:gd name="T3" fmla="*/ 39 h 509"/>
                <a:gd name="T4" fmla="*/ 83 w 189"/>
                <a:gd name="T5" fmla="*/ 86 h 509"/>
                <a:gd name="T6" fmla="*/ 96 w 189"/>
                <a:gd name="T7" fmla="*/ 132 h 509"/>
                <a:gd name="T8" fmla="*/ 94 w 189"/>
                <a:gd name="T9" fmla="*/ 153 h 509"/>
                <a:gd name="T10" fmla="*/ 97 w 189"/>
                <a:gd name="T11" fmla="*/ 163 h 509"/>
                <a:gd name="T12" fmla="*/ 112 w 189"/>
                <a:gd name="T13" fmla="*/ 161 h 509"/>
                <a:gd name="T14" fmla="*/ 136 w 189"/>
                <a:gd name="T15" fmla="*/ 162 h 509"/>
                <a:gd name="T16" fmla="*/ 130 w 189"/>
                <a:gd name="T17" fmla="*/ 151 h 509"/>
                <a:gd name="T18" fmla="*/ 111 w 189"/>
                <a:gd name="T19" fmla="*/ 127 h 509"/>
                <a:gd name="T20" fmla="*/ 98 w 189"/>
                <a:gd name="T21" fmla="*/ 61 h 509"/>
                <a:gd name="T22" fmla="*/ 98 w 189"/>
                <a:gd name="T23" fmla="*/ 17 h 509"/>
                <a:gd name="T24" fmla="*/ 117 w 189"/>
                <a:gd name="T25" fmla="*/ 17 h 509"/>
                <a:gd name="T26" fmla="*/ 124 w 189"/>
                <a:gd name="T27" fmla="*/ 68 h 509"/>
                <a:gd name="T28" fmla="*/ 142 w 189"/>
                <a:gd name="T29" fmla="*/ 153 h 509"/>
                <a:gd name="T30" fmla="*/ 155 w 189"/>
                <a:gd name="T31" fmla="*/ 172 h 509"/>
                <a:gd name="T32" fmla="*/ 181 w 189"/>
                <a:gd name="T33" fmla="*/ 198 h 509"/>
                <a:gd name="T34" fmla="*/ 188 w 189"/>
                <a:gd name="T35" fmla="*/ 242 h 509"/>
                <a:gd name="T36" fmla="*/ 174 w 189"/>
                <a:gd name="T37" fmla="*/ 282 h 509"/>
                <a:gd name="T38" fmla="*/ 174 w 189"/>
                <a:gd name="T39" fmla="*/ 326 h 509"/>
                <a:gd name="T40" fmla="*/ 163 w 189"/>
                <a:gd name="T41" fmla="*/ 365 h 509"/>
                <a:gd name="T42" fmla="*/ 135 w 189"/>
                <a:gd name="T43" fmla="*/ 384 h 509"/>
                <a:gd name="T44" fmla="*/ 116 w 189"/>
                <a:gd name="T45" fmla="*/ 386 h 509"/>
                <a:gd name="T46" fmla="*/ 97 w 189"/>
                <a:gd name="T47" fmla="*/ 390 h 509"/>
                <a:gd name="T48" fmla="*/ 95 w 189"/>
                <a:gd name="T49" fmla="*/ 401 h 509"/>
                <a:gd name="T50" fmla="*/ 140 w 189"/>
                <a:gd name="T51" fmla="*/ 407 h 509"/>
                <a:gd name="T52" fmla="*/ 150 w 189"/>
                <a:gd name="T53" fmla="*/ 477 h 509"/>
                <a:gd name="T54" fmla="*/ 138 w 189"/>
                <a:gd name="T55" fmla="*/ 506 h 509"/>
                <a:gd name="T56" fmla="*/ 105 w 189"/>
                <a:gd name="T57" fmla="*/ 509 h 509"/>
                <a:gd name="T58" fmla="*/ 74 w 189"/>
                <a:gd name="T59" fmla="*/ 504 h 509"/>
                <a:gd name="T60" fmla="*/ 71 w 189"/>
                <a:gd name="T61" fmla="*/ 450 h 509"/>
                <a:gd name="T62" fmla="*/ 51 w 189"/>
                <a:gd name="T63" fmla="*/ 401 h 509"/>
                <a:gd name="T64" fmla="*/ 20 w 189"/>
                <a:gd name="T65" fmla="*/ 349 h 509"/>
                <a:gd name="T66" fmla="*/ 0 w 189"/>
                <a:gd name="T67" fmla="*/ 271 h 509"/>
                <a:gd name="T68" fmla="*/ 21 w 189"/>
                <a:gd name="T69" fmla="*/ 208 h 509"/>
                <a:gd name="T70" fmla="*/ 42 w 189"/>
                <a:gd name="T71" fmla="*/ 203 h 509"/>
                <a:gd name="T72" fmla="*/ 44 w 189"/>
                <a:gd name="T73" fmla="*/ 235 h 509"/>
                <a:gd name="T74" fmla="*/ 27 w 189"/>
                <a:gd name="T75" fmla="*/ 265 h 509"/>
                <a:gd name="T76" fmla="*/ 48 w 189"/>
                <a:gd name="T77" fmla="*/ 269 h 509"/>
                <a:gd name="T78" fmla="*/ 66 w 189"/>
                <a:gd name="T79" fmla="*/ 291 h 509"/>
                <a:gd name="T80" fmla="*/ 82 w 189"/>
                <a:gd name="T81" fmla="*/ 291 h 509"/>
                <a:gd name="T82" fmla="*/ 72 w 189"/>
                <a:gd name="T83" fmla="*/ 269 h 509"/>
                <a:gd name="T84" fmla="*/ 63 w 189"/>
                <a:gd name="T85" fmla="*/ 251 h 509"/>
                <a:gd name="T86" fmla="*/ 74 w 189"/>
                <a:gd name="T87" fmla="*/ 249 h 509"/>
                <a:gd name="T88" fmla="*/ 87 w 189"/>
                <a:gd name="T89" fmla="*/ 260 h 509"/>
                <a:gd name="T90" fmla="*/ 104 w 189"/>
                <a:gd name="T91" fmla="*/ 258 h 509"/>
                <a:gd name="T92" fmla="*/ 125 w 189"/>
                <a:gd name="T93" fmla="*/ 259 h 509"/>
                <a:gd name="T94" fmla="*/ 141 w 189"/>
                <a:gd name="T95" fmla="*/ 268 h 509"/>
                <a:gd name="T96" fmla="*/ 154 w 189"/>
                <a:gd name="T97" fmla="*/ 276 h 509"/>
                <a:gd name="T98" fmla="*/ 161 w 189"/>
                <a:gd name="T99" fmla="*/ 274 h 509"/>
                <a:gd name="T100" fmla="*/ 134 w 189"/>
                <a:gd name="T101" fmla="*/ 248 h 509"/>
                <a:gd name="T102" fmla="*/ 96 w 189"/>
                <a:gd name="T103" fmla="*/ 238 h 509"/>
                <a:gd name="T104" fmla="*/ 68 w 189"/>
                <a:gd name="T105" fmla="*/ 222 h 509"/>
                <a:gd name="T106" fmla="*/ 65 w 189"/>
                <a:gd name="T107" fmla="*/ 205 h 509"/>
                <a:gd name="T108" fmla="*/ 59 w 189"/>
                <a:gd name="T109" fmla="*/ 181 h 509"/>
                <a:gd name="T110" fmla="*/ 75 w 189"/>
                <a:gd name="T111" fmla="*/ 173 h 509"/>
                <a:gd name="T112" fmla="*/ 82 w 189"/>
                <a:gd name="T113" fmla="*/ 166 h 509"/>
                <a:gd name="T114" fmla="*/ 77 w 189"/>
                <a:gd name="T115" fmla="*/ 160 h 509"/>
                <a:gd name="T116" fmla="*/ 58 w 189"/>
                <a:gd name="T117" fmla="*/ 104 h 509"/>
                <a:gd name="T118" fmla="*/ 57 w 189"/>
                <a:gd name="T119" fmla="*/ 60 h 509"/>
                <a:gd name="T120" fmla="*/ 53 w 189"/>
                <a:gd name="T121" fmla="*/ 26 h 509"/>
                <a:gd name="T122" fmla="*/ 64 w 189"/>
                <a:gd name="T123" fmla="*/ 1 h 509"/>
                <a:gd name="T124" fmla="*/ 70 w 189"/>
                <a:gd name="T125" fmla="*/ 0 h 50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9"/>
                <a:gd name="T190" fmla="*/ 0 h 509"/>
                <a:gd name="T191" fmla="*/ 189 w 189"/>
                <a:gd name="T192" fmla="*/ 509 h 50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9" h="509">
                  <a:moveTo>
                    <a:pt x="72" y="1"/>
                  </a:moveTo>
                  <a:lnTo>
                    <a:pt x="75" y="7"/>
                  </a:lnTo>
                  <a:lnTo>
                    <a:pt x="77" y="11"/>
                  </a:lnTo>
                  <a:lnTo>
                    <a:pt x="78" y="16"/>
                  </a:lnTo>
                  <a:lnTo>
                    <a:pt x="78" y="21"/>
                  </a:lnTo>
                  <a:lnTo>
                    <a:pt x="74" y="39"/>
                  </a:lnTo>
                  <a:lnTo>
                    <a:pt x="75" y="55"/>
                  </a:lnTo>
                  <a:lnTo>
                    <a:pt x="79" y="71"/>
                  </a:lnTo>
                  <a:lnTo>
                    <a:pt x="83" y="86"/>
                  </a:lnTo>
                  <a:lnTo>
                    <a:pt x="88" y="101"/>
                  </a:lnTo>
                  <a:lnTo>
                    <a:pt x="93" y="117"/>
                  </a:lnTo>
                  <a:lnTo>
                    <a:pt x="96" y="132"/>
                  </a:lnTo>
                  <a:lnTo>
                    <a:pt x="96" y="150"/>
                  </a:lnTo>
                  <a:lnTo>
                    <a:pt x="95" y="152"/>
                  </a:lnTo>
                  <a:lnTo>
                    <a:pt x="94" y="153"/>
                  </a:lnTo>
                  <a:lnTo>
                    <a:pt x="93" y="155"/>
                  </a:lnTo>
                  <a:lnTo>
                    <a:pt x="93" y="159"/>
                  </a:lnTo>
                  <a:lnTo>
                    <a:pt x="97" y="163"/>
                  </a:lnTo>
                  <a:lnTo>
                    <a:pt x="102" y="163"/>
                  </a:lnTo>
                  <a:lnTo>
                    <a:pt x="108" y="162"/>
                  </a:lnTo>
                  <a:lnTo>
                    <a:pt x="112" y="161"/>
                  </a:lnTo>
                  <a:lnTo>
                    <a:pt x="120" y="162"/>
                  </a:lnTo>
                  <a:lnTo>
                    <a:pt x="128" y="163"/>
                  </a:lnTo>
                  <a:lnTo>
                    <a:pt x="136" y="162"/>
                  </a:lnTo>
                  <a:lnTo>
                    <a:pt x="142" y="159"/>
                  </a:lnTo>
                  <a:lnTo>
                    <a:pt x="138" y="153"/>
                  </a:lnTo>
                  <a:lnTo>
                    <a:pt x="130" y="151"/>
                  </a:lnTo>
                  <a:lnTo>
                    <a:pt x="121" y="150"/>
                  </a:lnTo>
                  <a:lnTo>
                    <a:pt x="113" y="149"/>
                  </a:lnTo>
                  <a:lnTo>
                    <a:pt x="111" y="127"/>
                  </a:lnTo>
                  <a:lnTo>
                    <a:pt x="109" y="104"/>
                  </a:lnTo>
                  <a:lnTo>
                    <a:pt x="105" y="82"/>
                  </a:lnTo>
                  <a:lnTo>
                    <a:pt x="98" y="61"/>
                  </a:lnTo>
                  <a:lnTo>
                    <a:pt x="96" y="46"/>
                  </a:lnTo>
                  <a:lnTo>
                    <a:pt x="96" y="31"/>
                  </a:lnTo>
                  <a:lnTo>
                    <a:pt x="98" y="17"/>
                  </a:lnTo>
                  <a:lnTo>
                    <a:pt x="102" y="4"/>
                  </a:lnTo>
                  <a:lnTo>
                    <a:pt x="111" y="9"/>
                  </a:lnTo>
                  <a:lnTo>
                    <a:pt x="117" y="17"/>
                  </a:lnTo>
                  <a:lnTo>
                    <a:pt x="119" y="28"/>
                  </a:lnTo>
                  <a:lnTo>
                    <a:pt x="121" y="38"/>
                  </a:lnTo>
                  <a:lnTo>
                    <a:pt x="124" y="68"/>
                  </a:lnTo>
                  <a:lnTo>
                    <a:pt x="132" y="96"/>
                  </a:lnTo>
                  <a:lnTo>
                    <a:pt x="141" y="123"/>
                  </a:lnTo>
                  <a:lnTo>
                    <a:pt x="142" y="153"/>
                  </a:lnTo>
                  <a:lnTo>
                    <a:pt x="146" y="159"/>
                  </a:lnTo>
                  <a:lnTo>
                    <a:pt x="150" y="166"/>
                  </a:lnTo>
                  <a:lnTo>
                    <a:pt x="155" y="172"/>
                  </a:lnTo>
                  <a:lnTo>
                    <a:pt x="162" y="174"/>
                  </a:lnTo>
                  <a:lnTo>
                    <a:pt x="172" y="185"/>
                  </a:lnTo>
                  <a:lnTo>
                    <a:pt x="181" y="198"/>
                  </a:lnTo>
                  <a:lnTo>
                    <a:pt x="187" y="212"/>
                  </a:lnTo>
                  <a:lnTo>
                    <a:pt x="189" y="227"/>
                  </a:lnTo>
                  <a:lnTo>
                    <a:pt x="188" y="242"/>
                  </a:lnTo>
                  <a:lnTo>
                    <a:pt x="185" y="256"/>
                  </a:lnTo>
                  <a:lnTo>
                    <a:pt x="180" y="269"/>
                  </a:lnTo>
                  <a:lnTo>
                    <a:pt x="174" y="282"/>
                  </a:lnTo>
                  <a:lnTo>
                    <a:pt x="174" y="296"/>
                  </a:lnTo>
                  <a:lnTo>
                    <a:pt x="176" y="311"/>
                  </a:lnTo>
                  <a:lnTo>
                    <a:pt x="174" y="326"/>
                  </a:lnTo>
                  <a:lnTo>
                    <a:pt x="172" y="340"/>
                  </a:lnTo>
                  <a:lnTo>
                    <a:pt x="169" y="352"/>
                  </a:lnTo>
                  <a:lnTo>
                    <a:pt x="163" y="365"/>
                  </a:lnTo>
                  <a:lnTo>
                    <a:pt x="154" y="374"/>
                  </a:lnTo>
                  <a:lnTo>
                    <a:pt x="142" y="382"/>
                  </a:lnTo>
                  <a:lnTo>
                    <a:pt x="135" y="384"/>
                  </a:lnTo>
                  <a:lnTo>
                    <a:pt x="130" y="385"/>
                  </a:lnTo>
                  <a:lnTo>
                    <a:pt x="123" y="385"/>
                  </a:lnTo>
                  <a:lnTo>
                    <a:pt x="116" y="386"/>
                  </a:lnTo>
                  <a:lnTo>
                    <a:pt x="110" y="387"/>
                  </a:lnTo>
                  <a:lnTo>
                    <a:pt x="103" y="388"/>
                  </a:lnTo>
                  <a:lnTo>
                    <a:pt x="97" y="390"/>
                  </a:lnTo>
                  <a:lnTo>
                    <a:pt x="92" y="393"/>
                  </a:lnTo>
                  <a:lnTo>
                    <a:pt x="93" y="397"/>
                  </a:lnTo>
                  <a:lnTo>
                    <a:pt x="95" y="401"/>
                  </a:lnTo>
                  <a:lnTo>
                    <a:pt x="100" y="403"/>
                  </a:lnTo>
                  <a:lnTo>
                    <a:pt x="103" y="404"/>
                  </a:lnTo>
                  <a:lnTo>
                    <a:pt x="140" y="407"/>
                  </a:lnTo>
                  <a:lnTo>
                    <a:pt x="142" y="430"/>
                  </a:lnTo>
                  <a:lnTo>
                    <a:pt x="146" y="454"/>
                  </a:lnTo>
                  <a:lnTo>
                    <a:pt x="150" y="477"/>
                  </a:lnTo>
                  <a:lnTo>
                    <a:pt x="157" y="500"/>
                  </a:lnTo>
                  <a:lnTo>
                    <a:pt x="148" y="503"/>
                  </a:lnTo>
                  <a:lnTo>
                    <a:pt x="138" y="506"/>
                  </a:lnTo>
                  <a:lnTo>
                    <a:pt x="127" y="508"/>
                  </a:lnTo>
                  <a:lnTo>
                    <a:pt x="116" y="509"/>
                  </a:lnTo>
                  <a:lnTo>
                    <a:pt x="105" y="509"/>
                  </a:lnTo>
                  <a:lnTo>
                    <a:pt x="95" y="508"/>
                  </a:lnTo>
                  <a:lnTo>
                    <a:pt x="85" y="507"/>
                  </a:lnTo>
                  <a:lnTo>
                    <a:pt x="74" y="504"/>
                  </a:lnTo>
                  <a:lnTo>
                    <a:pt x="74" y="486"/>
                  </a:lnTo>
                  <a:lnTo>
                    <a:pt x="73" y="468"/>
                  </a:lnTo>
                  <a:lnTo>
                    <a:pt x="71" y="450"/>
                  </a:lnTo>
                  <a:lnTo>
                    <a:pt x="66" y="433"/>
                  </a:lnTo>
                  <a:lnTo>
                    <a:pt x="59" y="417"/>
                  </a:lnTo>
                  <a:lnTo>
                    <a:pt x="51" y="401"/>
                  </a:lnTo>
                  <a:lnTo>
                    <a:pt x="40" y="388"/>
                  </a:lnTo>
                  <a:lnTo>
                    <a:pt x="27" y="375"/>
                  </a:lnTo>
                  <a:lnTo>
                    <a:pt x="20" y="349"/>
                  </a:lnTo>
                  <a:lnTo>
                    <a:pt x="15" y="322"/>
                  </a:lnTo>
                  <a:lnTo>
                    <a:pt x="10" y="296"/>
                  </a:lnTo>
                  <a:lnTo>
                    <a:pt x="0" y="271"/>
                  </a:lnTo>
                  <a:lnTo>
                    <a:pt x="4" y="249"/>
                  </a:lnTo>
                  <a:lnTo>
                    <a:pt x="12" y="228"/>
                  </a:lnTo>
                  <a:lnTo>
                    <a:pt x="21" y="208"/>
                  </a:lnTo>
                  <a:lnTo>
                    <a:pt x="29" y="189"/>
                  </a:lnTo>
                  <a:lnTo>
                    <a:pt x="37" y="195"/>
                  </a:lnTo>
                  <a:lnTo>
                    <a:pt x="42" y="203"/>
                  </a:lnTo>
                  <a:lnTo>
                    <a:pt x="44" y="212"/>
                  </a:lnTo>
                  <a:lnTo>
                    <a:pt x="44" y="221"/>
                  </a:lnTo>
                  <a:lnTo>
                    <a:pt x="44" y="235"/>
                  </a:lnTo>
                  <a:lnTo>
                    <a:pt x="40" y="245"/>
                  </a:lnTo>
                  <a:lnTo>
                    <a:pt x="32" y="254"/>
                  </a:lnTo>
                  <a:lnTo>
                    <a:pt x="27" y="265"/>
                  </a:lnTo>
                  <a:lnTo>
                    <a:pt x="33" y="268"/>
                  </a:lnTo>
                  <a:lnTo>
                    <a:pt x="40" y="269"/>
                  </a:lnTo>
                  <a:lnTo>
                    <a:pt x="48" y="269"/>
                  </a:lnTo>
                  <a:lnTo>
                    <a:pt x="55" y="273"/>
                  </a:lnTo>
                  <a:lnTo>
                    <a:pt x="63" y="281"/>
                  </a:lnTo>
                  <a:lnTo>
                    <a:pt x="66" y="291"/>
                  </a:lnTo>
                  <a:lnTo>
                    <a:pt x="71" y="299"/>
                  </a:lnTo>
                  <a:lnTo>
                    <a:pt x="81" y="299"/>
                  </a:lnTo>
                  <a:lnTo>
                    <a:pt x="82" y="291"/>
                  </a:lnTo>
                  <a:lnTo>
                    <a:pt x="80" y="283"/>
                  </a:lnTo>
                  <a:lnTo>
                    <a:pt x="77" y="276"/>
                  </a:lnTo>
                  <a:lnTo>
                    <a:pt x="72" y="269"/>
                  </a:lnTo>
                  <a:lnTo>
                    <a:pt x="67" y="263"/>
                  </a:lnTo>
                  <a:lnTo>
                    <a:pt x="64" y="257"/>
                  </a:lnTo>
                  <a:lnTo>
                    <a:pt x="63" y="251"/>
                  </a:lnTo>
                  <a:lnTo>
                    <a:pt x="65" y="245"/>
                  </a:lnTo>
                  <a:lnTo>
                    <a:pt x="70" y="246"/>
                  </a:lnTo>
                  <a:lnTo>
                    <a:pt x="74" y="249"/>
                  </a:lnTo>
                  <a:lnTo>
                    <a:pt x="79" y="252"/>
                  </a:lnTo>
                  <a:lnTo>
                    <a:pt x="83" y="257"/>
                  </a:lnTo>
                  <a:lnTo>
                    <a:pt x="87" y="260"/>
                  </a:lnTo>
                  <a:lnTo>
                    <a:pt x="93" y="263"/>
                  </a:lnTo>
                  <a:lnTo>
                    <a:pt x="97" y="261"/>
                  </a:lnTo>
                  <a:lnTo>
                    <a:pt x="104" y="258"/>
                  </a:lnTo>
                  <a:lnTo>
                    <a:pt x="111" y="257"/>
                  </a:lnTo>
                  <a:lnTo>
                    <a:pt x="118" y="257"/>
                  </a:lnTo>
                  <a:lnTo>
                    <a:pt x="125" y="259"/>
                  </a:lnTo>
                  <a:lnTo>
                    <a:pt x="131" y="261"/>
                  </a:lnTo>
                  <a:lnTo>
                    <a:pt x="136" y="264"/>
                  </a:lnTo>
                  <a:lnTo>
                    <a:pt x="141" y="268"/>
                  </a:lnTo>
                  <a:lnTo>
                    <a:pt x="147" y="272"/>
                  </a:lnTo>
                  <a:lnTo>
                    <a:pt x="151" y="276"/>
                  </a:lnTo>
                  <a:lnTo>
                    <a:pt x="154" y="276"/>
                  </a:lnTo>
                  <a:lnTo>
                    <a:pt x="157" y="276"/>
                  </a:lnTo>
                  <a:lnTo>
                    <a:pt x="160" y="276"/>
                  </a:lnTo>
                  <a:lnTo>
                    <a:pt x="161" y="274"/>
                  </a:lnTo>
                  <a:lnTo>
                    <a:pt x="154" y="261"/>
                  </a:lnTo>
                  <a:lnTo>
                    <a:pt x="145" y="253"/>
                  </a:lnTo>
                  <a:lnTo>
                    <a:pt x="134" y="248"/>
                  </a:lnTo>
                  <a:lnTo>
                    <a:pt x="121" y="244"/>
                  </a:lnTo>
                  <a:lnTo>
                    <a:pt x="109" y="242"/>
                  </a:lnTo>
                  <a:lnTo>
                    <a:pt x="96" y="238"/>
                  </a:lnTo>
                  <a:lnTo>
                    <a:pt x="85" y="234"/>
                  </a:lnTo>
                  <a:lnTo>
                    <a:pt x="74" y="225"/>
                  </a:lnTo>
                  <a:lnTo>
                    <a:pt x="68" y="222"/>
                  </a:lnTo>
                  <a:lnTo>
                    <a:pt x="67" y="218"/>
                  </a:lnTo>
                  <a:lnTo>
                    <a:pt x="67" y="211"/>
                  </a:lnTo>
                  <a:lnTo>
                    <a:pt x="65" y="205"/>
                  </a:lnTo>
                  <a:lnTo>
                    <a:pt x="63" y="197"/>
                  </a:lnTo>
                  <a:lnTo>
                    <a:pt x="58" y="188"/>
                  </a:lnTo>
                  <a:lnTo>
                    <a:pt x="59" y="181"/>
                  </a:lnTo>
                  <a:lnTo>
                    <a:pt x="68" y="175"/>
                  </a:lnTo>
                  <a:lnTo>
                    <a:pt x="72" y="174"/>
                  </a:lnTo>
                  <a:lnTo>
                    <a:pt x="75" y="173"/>
                  </a:lnTo>
                  <a:lnTo>
                    <a:pt x="79" y="172"/>
                  </a:lnTo>
                  <a:lnTo>
                    <a:pt x="81" y="169"/>
                  </a:lnTo>
                  <a:lnTo>
                    <a:pt x="82" y="166"/>
                  </a:lnTo>
                  <a:lnTo>
                    <a:pt x="81" y="163"/>
                  </a:lnTo>
                  <a:lnTo>
                    <a:pt x="79" y="162"/>
                  </a:lnTo>
                  <a:lnTo>
                    <a:pt x="77" y="160"/>
                  </a:lnTo>
                  <a:lnTo>
                    <a:pt x="72" y="142"/>
                  </a:lnTo>
                  <a:lnTo>
                    <a:pt x="65" y="123"/>
                  </a:lnTo>
                  <a:lnTo>
                    <a:pt x="58" y="104"/>
                  </a:lnTo>
                  <a:lnTo>
                    <a:pt x="56" y="84"/>
                  </a:lnTo>
                  <a:lnTo>
                    <a:pt x="53" y="71"/>
                  </a:lnTo>
                  <a:lnTo>
                    <a:pt x="57" y="60"/>
                  </a:lnTo>
                  <a:lnTo>
                    <a:pt x="62" y="48"/>
                  </a:lnTo>
                  <a:lnTo>
                    <a:pt x="59" y="34"/>
                  </a:lnTo>
                  <a:lnTo>
                    <a:pt x="53" y="26"/>
                  </a:lnTo>
                  <a:lnTo>
                    <a:pt x="55" y="17"/>
                  </a:lnTo>
                  <a:lnTo>
                    <a:pt x="59" y="9"/>
                  </a:lnTo>
                  <a:lnTo>
                    <a:pt x="64" y="1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2D8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11"/>
            <p:cNvSpPr>
              <a:spLocks/>
            </p:cNvSpPr>
            <p:nvPr/>
          </p:nvSpPr>
          <p:spPr bwMode="auto">
            <a:xfrm>
              <a:off x="8383588" y="4692651"/>
              <a:ext cx="34925" cy="109538"/>
            </a:xfrm>
            <a:custGeom>
              <a:avLst/>
              <a:gdLst>
                <a:gd name="T0" fmla="*/ 27 w 44"/>
                <a:gd name="T1" fmla="*/ 3 h 139"/>
                <a:gd name="T2" fmla="*/ 29 w 44"/>
                <a:gd name="T3" fmla="*/ 19 h 139"/>
                <a:gd name="T4" fmla="*/ 23 w 44"/>
                <a:gd name="T5" fmla="*/ 32 h 139"/>
                <a:gd name="T6" fmla="*/ 19 w 44"/>
                <a:gd name="T7" fmla="*/ 46 h 139"/>
                <a:gd name="T8" fmla="*/ 22 w 44"/>
                <a:gd name="T9" fmla="*/ 61 h 139"/>
                <a:gd name="T10" fmla="*/ 28 w 44"/>
                <a:gd name="T11" fmla="*/ 77 h 139"/>
                <a:gd name="T12" fmla="*/ 33 w 44"/>
                <a:gd name="T13" fmla="*/ 94 h 139"/>
                <a:gd name="T14" fmla="*/ 38 w 44"/>
                <a:gd name="T15" fmla="*/ 111 h 139"/>
                <a:gd name="T16" fmla="*/ 44 w 44"/>
                <a:gd name="T17" fmla="*/ 127 h 139"/>
                <a:gd name="T18" fmla="*/ 35 w 44"/>
                <a:gd name="T19" fmla="*/ 132 h 139"/>
                <a:gd name="T20" fmla="*/ 28 w 44"/>
                <a:gd name="T21" fmla="*/ 137 h 139"/>
                <a:gd name="T22" fmla="*/ 20 w 44"/>
                <a:gd name="T23" fmla="*/ 139 h 139"/>
                <a:gd name="T24" fmla="*/ 11 w 44"/>
                <a:gd name="T25" fmla="*/ 134 h 139"/>
                <a:gd name="T26" fmla="*/ 5 w 44"/>
                <a:gd name="T27" fmla="*/ 101 h 139"/>
                <a:gd name="T28" fmla="*/ 0 w 44"/>
                <a:gd name="T29" fmla="*/ 68 h 139"/>
                <a:gd name="T30" fmla="*/ 3 w 44"/>
                <a:gd name="T31" fmla="*/ 34 h 139"/>
                <a:gd name="T32" fmla="*/ 15 w 44"/>
                <a:gd name="T33" fmla="*/ 3 h 139"/>
                <a:gd name="T34" fmla="*/ 18 w 44"/>
                <a:gd name="T35" fmla="*/ 1 h 139"/>
                <a:gd name="T36" fmla="*/ 21 w 44"/>
                <a:gd name="T37" fmla="*/ 0 h 139"/>
                <a:gd name="T38" fmla="*/ 24 w 44"/>
                <a:gd name="T39" fmla="*/ 1 h 139"/>
                <a:gd name="T40" fmla="*/ 27 w 44"/>
                <a:gd name="T41" fmla="*/ 3 h 1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139"/>
                <a:gd name="T65" fmla="*/ 44 w 44"/>
                <a:gd name="T66" fmla="*/ 139 h 1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139">
                  <a:moveTo>
                    <a:pt x="27" y="3"/>
                  </a:moveTo>
                  <a:lnTo>
                    <a:pt x="29" y="19"/>
                  </a:lnTo>
                  <a:lnTo>
                    <a:pt x="23" y="32"/>
                  </a:lnTo>
                  <a:lnTo>
                    <a:pt x="19" y="46"/>
                  </a:lnTo>
                  <a:lnTo>
                    <a:pt x="22" y="61"/>
                  </a:lnTo>
                  <a:lnTo>
                    <a:pt x="28" y="77"/>
                  </a:lnTo>
                  <a:lnTo>
                    <a:pt x="33" y="94"/>
                  </a:lnTo>
                  <a:lnTo>
                    <a:pt x="38" y="111"/>
                  </a:lnTo>
                  <a:lnTo>
                    <a:pt x="44" y="127"/>
                  </a:lnTo>
                  <a:lnTo>
                    <a:pt x="35" y="132"/>
                  </a:lnTo>
                  <a:lnTo>
                    <a:pt x="28" y="137"/>
                  </a:lnTo>
                  <a:lnTo>
                    <a:pt x="20" y="139"/>
                  </a:lnTo>
                  <a:lnTo>
                    <a:pt x="11" y="134"/>
                  </a:lnTo>
                  <a:lnTo>
                    <a:pt x="5" y="101"/>
                  </a:lnTo>
                  <a:lnTo>
                    <a:pt x="0" y="68"/>
                  </a:lnTo>
                  <a:lnTo>
                    <a:pt x="3" y="34"/>
                  </a:lnTo>
                  <a:lnTo>
                    <a:pt x="15" y="3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F2D8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12"/>
            <p:cNvSpPr>
              <a:spLocks/>
            </p:cNvSpPr>
            <p:nvPr/>
          </p:nvSpPr>
          <p:spPr bwMode="auto">
            <a:xfrm>
              <a:off x="8509001" y="4727576"/>
              <a:ext cx="33338" cy="87313"/>
            </a:xfrm>
            <a:custGeom>
              <a:avLst/>
              <a:gdLst>
                <a:gd name="T0" fmla="*/ 40 w 43"/>
                <a:gd name="T1" fmla="*/ 0 h 110"/>
                <a:gd name="T2" fmla="*/ 43 w 43"/>
                <a:gd name="T3" fmla="*/ 20 h 110"/>
                <a:gd name="T4" fmla="*/ 36 w 43"/>
                <a:gd name="T5" fmla="*/ 38 h 110"/>
                <a:gd name="T6" fmla="*/ 27 w 43"/>
                <a:gd name="T7" fmla="*/ 57 h 110"/>
                <a:gd name="T8" fmla="*/ 23 w 43"/>
                <a:gd name="T9" fmla="*/ 77 h 110"/>
                <a:gd name="T10" fmla="*/ 24 w 43"/>
                <a:gd name="T11" fmla="*/ 83 h 110"/>
                <a:gd name="T12" fmla="*/ 24 w 43"/>
                <a:gd name="T13" fmla="*/ 93 h 110"/>
                <a:gd name="T14" fmla="*/ 23 w 43"/>
                <a:gd name="T15" fmla="*/ 102 h 110"/>
                <a:gd name="T16" fmla="*/ 22 w 43"/>
                <a:gd name="T17" fmla="*/ 110 h 110"/>
                <a:gd name="T18" fmla="*/ 14 w 43"/>
                <a:gd name="T19" fmla="*/ 105 h 110"/>
                <a:gd name="T20" fmla="*/ 5 w 43"/>
                <a:gd name="T21" fmla="*/ 100 h 110"/>
                <a:gd name="T22" fmla="*/ 0 w 43"/>
                <a:gd name="T23" fmla="*/ 90 h 110"/>
                <a:gd name="T24" fmla="*/ 3 w 43"/>
                <a:gd name="T25" fmla="*/ 79 h 110"/>
                <a:gd name="T26" fmla="*/ 7 w 43"/>
                <a:gd name="T27" fmla="*/ 68 h 110"/>
                <a:gd name="T28" fmla="*/ 9 w 43"/>
                <a:gd name="T29" fmla="*/ 57 h 110"/>
                <a:gd name="T30" fmla="*/ 12 w 43"/>
                <a:gd name="T31" fmla="*/ 45 h 110"/>
                <a:gd name="T32" fmla="*/ 15 w 43"/>
                <a:gd name="T33" fmla="*/ 35 h 110"/>
                <a:gd name="T34" fmla="*/ 18 w 43"/>
                <a:gd name="T35" fmla="*/ 25 h 110"/>
                <a:gd name="T36" fmla="*/ 24 w 43"/>
                <a:gd name="T37" fmla="*/ 15 h 110"/>
                <a:gd name="T38" fmla="*/ 31 w 43"/>
                <a:gd name="T39" fmla="*/ 7 h 110"/>
                <a:gd name="T40" fmla="*/ 40 w 43"/>
                <a:gd name="T41" fmla="*/ 0 h 1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"/>
                <a:gd name="T64" fmla="*/ 0 h 110"/>
                <a:gd name="T65" fmla="*/ 43 w 43"/>
                <a:gd name="T66" fmla="*/ 110 h 1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" h="110">
                  <a:moveTo>
                    <a:pt x="40" y="0"/>
                  </a:moveTo>
                  <a:lnTo>
                    <a:pt x="43" y="20"/>
                  </a:lnTo>
                  <a:lnTo>
                    <a:pt x="36" y="38"/>
                  </a:lnTo>
                  <a:lnTo>
                    <a:pt x="27" y="57"/>
                  </a:lnTo>
                  <a:lnTo>
                    <a:pt x="23" y="77"/>
                  </a:lnTo>
                  <a:lnTo>
                    <a:pt x="24" y="83"/>
                  </a:lnTo>
                  <a:lnTo>
                    <a:pt x="24" y="93"/>
                  </a:lnTo>
                  <a:lnTo>
                    <a:pt x="23" y="102"/>
                  </a:lnTo>
                  <a:lnTo>
                    <a:pt x="22" y="110"/>
                  </a:lnTo>
                  <a:lnTo>
                    <a:pt x="14" y="105"/>
                  </a:lnTo>
                  <a:lnTo>
                    <a:pt x="5" y="100"/>
                  </a:lnTo>
                  <a:lnTo>
                    <a:pt x="0" y="90"/>
                  </a:lnTo>
                  <a:lnTo>
                    <a:pt x="3" y="79"/>
                  </a:lnTo>
                  <a:lnTo>
                    <a:pt x="7" y="68"/>
                  </a:lnTo>
                  <a:lnTo>
                    <a:pt x="9" y="57"/>
                  </a:lnTo>
                  <a:lnTo>
                    <a:pt x="12" y="45"/>
                  </a:lnTo>
                  <a:lnTo>
                    <a:pt x="15" y="35"/>
                  </a:lnTo>
                  <a:lnTo>
                    <a:pt x="18" y="25"/>
                  </a:lnTo>
                  <a:lnTo>
                    <a:pt x="24" y="15"/>
                  </a:lnTo>
                  <a:lnTo>
                    <a:pt x="31" y="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2D8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13"/>
            <p:cNvSpPr>
              <a:spLocks/>
            </p:cNvSpPr>
            <p:nvPr/>
          </p:nvSpPr>
          <p:spPr bwMode="auto">
            <a:xfrm>
              <a:off x="8443913" y="4902201"/>
              <a:ext cx="42863" cy="44450"/>
            </a:xfrm>
            <a:custGeom>
              <a:avLst/>
              <a:gdLst>
                <a:gd name="T0" fmla="*/ 53 w 53"/>
                <a:gd name="T1" fmla="*/ 40 h 58"/>
                <a:gd name="T2" fmla="*/ 52 w 53"/>
                <a:gd name="T3" fmla="*/ 44 h 58"/>
                <a:gd name="T4" fmla="*/ 52 w 53"/>
                <a:gd name="T5" fmla="*/ 50 h 58"/>
                <a:gd name="T6" fmla="*/ 51 w 53"/>
                <a:gd name="T7" fmla="*/ 55 h 58"/>
                <a:gd name="T8" fmla="*/ 49 w 53"/>
                <a:gd name="T9" fmla="*/ 58 h 58"/>
                <a:gd name="T10" fmla="*/ 38 w 53"/>
                <a:gd name="T11" fmla="*/ 51 h 58"/>
                <a:gd name="T12" fmla="*/ 33 w 53"/>
                <a:gd name="T13" fmla="*/ 40 h 58"/>
                <a:gd name="T14" fmla="*/ 28 w 53"/>
                <a:gd name="T15" fmla="*/ 28 h 58"/>
                <a:gd name="T16" fmla="*/ 16 w 53"/>
                <a:gd name="T17" fmla="*/ 19 h 58"/>
                <a:gd name="T18" fmla="*/ 11 w 53"/>
                <a:gd name="T19" fmla="*/ 18 h 58"/>
                <a:gd name="T20" fmla="*/ 7 w 53"/>
                <a:gd name="T21" fmla="*/ 13 h 58"/>
                <a:gd name="T22" fmla="*/ 4 w 53"/>
                <a:gd name="T23" fmla="*/ 10 h 58"/>
                <a:gd name="T24" fmla="*/ 0 w 53"/>
                <a:gd name="T25" fmla="*/ 6 h 58"/>
                <a:gd name="T26" fmla="*/ 5 w 53"/>
                <a:gd name="T27" fmla="*/ 2 h 58"/>
                <a:gd name="T28" fmla="*/ 11 w 53"/>
                <a:gd name="T29" fmla="*/ 0 h 58"/>
                <a:gd name="T30" fmla="*/ 16 w 53"/>
                <a:gd name="T31" fmla="*/ 2 h 58"/>
                <a:gd name="T32" fmla="*/ 21 w 53"/>
                <a:gd name="T33" fmla="*/ 3 h 58"/>
                <a:gd name="T34" fmla="*/ 31 w 53"/>
                <a:gd name="T35" fmla="*/ 10 h 58"/>
                <a:gd name="T36" fmla="*/ 40 w 53"/>
                <a:gd name="T37" fmla="*/ 19 h 58"/>
                <a:gd name="T38" fmla="*/ 48 w 53"/>
                <a:gd name="T39" fmla="*/ 29 h 58"/>
                <a:gd name="T40" fmla="*/ 53 w 53"/>
                <a:gd name="T41" fmla="*/ 4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58"/>
                <a:gd name="T65" fmla="*/ 53 w 53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58">
                  <a:moveTo>
                    <a:pt x="53" y="40"/>
                  </a:moveTo>
                  <a:lnTo>
                    <a:pt x="52" y="44"/>
                  </a:lnTo>
                  <a:lnTo>
                    <a:pt x="52" y="50"/>
                  </a:lnTo>
                  <a:lnTo>
                    <a:pt x="51" y="55"/>
                  </a:lnTo>
                  <a:lnTo>
                    <a:pt x="49" y="58"/>
                  </a:lnTo>
                  <a:lnTo>
                    <a:pt x="38" y="51"/>
                  </a:lnTo>
                  <a:lnTo>
                    <a:pt x="33" y="40"/>
                  </a:lnTo>
                  <a:lnTo>
                    <a:pt x="28" y="28"/>
                  </a:lnTo>
                  <a:lnTo>
                    <a:pt x="16" y="19"/>
                  </a:lnTo>
                  <a:lnTo>
                    <a:pt x="11" y="18"/>
                  </a:lnTo>
                  <a:lnTo>
                    <a:pt x="7" y="13"/>
                  </a:lnTo>
                  <a:lnTo>
                    <a:pt x="4" y="10"/>
                  </a:lnTo>
                  <a:lnTo>
                    <a:pt x="0" y="6"/>
                  </a:lnTo>
                  <a:lnTo>
                    <a:pt x="5" y="2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1" y="3"/>
                  </a:lnTo>
                  <a:lnTo>
                    <a:pt x="31" y="10"/>
                  </a:lnTo>
                  <a:lnTo>
                    <a:pt x="40" y="19"/>
                  </a:lnTo>
                  <a:lnTo>
                    <a:pt x="48" y="29"/>
                  </a:lnTo>
                  <a:lnTo>
                    <a:pt x="53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14"/>
            <p:cNvSpPr>
              <a:spLocks/>
            </p:cNvSpPr>
            <p:nvPr/>
          </p:nvSpPr>
          <p:spPr bwMode="auto">
            <a:xfrm>
              <a:off x="8415338" y="5062538"/>
              <a:ext cx="123825" cy="90488"/>
            </a:xfrm>
            <a:custGeom>
              <a:avLst/>
              <a:gdLst>
                <a:gd name="T0" fmla="*/ 143 w 154"/>
                <a:gd name="T1" fmla="*/ 89 h 113"/>
                <a:gd name="T2" fmla="*/ 131 w 154"/>
                <a:gd name="T3" fmla="*/ 98 h 113"/>
                <a:gd name="T4" fmla="*/ 119 w 154"/>
                <a:gd name="T5" fmla="*/ 104 h 113"/>
                <a:gd name="T6" fmla="*/ 106 w 154"/>
                <a:gd name="T7" fmla="*/ 108 h 113"/>
                <a:gd name="T8" fmla="*/ 92 w 154"/>
                <a:gd name="T9" fmla="*/ 112 h 113"/>
                <a:gd name="T10" fmla="*/ 78 w 154"/>
                <a:gd name="T11" fmla="*/ 113 h 113"/>
                <a:gd name="T12" fmla="*/ 64 w 154"/>
                <a:gd name="T13" fmla="*/ 112 h 113"/>
                <a:gd name="T14" fmla="*/ 50 w 154"/>
                <a:gd name="T15" fmla="*/ 110 h 113"/>
                <a:gd name="T16" fmla="*/ 38 w 154"/>
                <a:gd name="T17" fmla="*/ 106 h 113"/>
                <a:gd name="T18" fmla="*/ 30 w 154"/>
                <a:gd name="T19" fmla="*/ 103 h 113"/>
                <a:gd name="T20" fmla="*/ 22 w 154"/>
                <a:gd name="T21" fmla="*/ 99 h 113"/>
                <a:gd name="T22" fmla="*/ 13 w 154"/>
                <a:gd name="T23" fmla="*/ 95 h 113"/>
                <a:gd name="T24" fmla="*/ 9 w 154"/>
                <a:gd name="T25" fmla="*/ 88 h 113"/>
                <a:gd name="T26" fmla="*/ 9 w 154"/>
                <a:gd name="T27" fmla="*/ 72 h 113"/>
                <a:gd name="T28" fmla="*/ 8 w 154"/>
                <a:gd name="T29" fmla="*/ 57 h 113"/>
                <a:gd name="T30" fmla="*/ 4 w 154"/>
                <a:gd name="T31" fmla="*/ 40 h 113"/>
                <a:gd name="T32" fmla="*/ 0 w 154"/>
                <a:gd name="T33" fmla="*/ 25 h 113"/>
                <a:gd name="T34" fmla="*/ 15 w 154"/>
                <a:gd name="T35" fmla="*/ 29 h 113"/>
                <a:gd name="T36" fmla="*/ 30 w 154"/>
                <a:gd name="T37" fmla="*/ 31 h 113"/>
                <a:gd name="T38" fmla="*/ 45 w 154"/>
                <a:gd name="T39" fmla="*/ 32 h 113"/>
                <a:gd name="T40" fmla="*/ 60 w 154"/>
                <a:gd name="T41" fmla="*/ 31 h 113"/>
                <a:gd name="T42" fmla="*/ 75 w 154"/>
                <a:gd name="T43" fmla="*/ 30 h 113"/>
                <a:gd name="T44" fmla="*/ 90 w 154"/>
                <a:gd name="T45" fmla="*/ 28 h 113"/>
                <a:gd name="T46" fmla="*/ 105 w 154"/>
                <a:gd name="T47" fmla="*/ 24 h 113"/>
                <a:gd name="T48" fmla="*/ 118 w 154"/>
                <a:gd name="T49" fmla="*/ 21 h 113"/>
                <a:gd name="T50" fmla="*/ 125 w 154"/>
                <a:gd name="T51" fmla="*/ 16 h 113"/>
                <a:gd name="T52" fmla="*/ 132 w 154"/>
                <a:gd name="T53" fmla="*/ 12 h 113"/>
                <a:gd name="T54" fmla="*/ 139 w 154"/>
                <a:gd name="T55" fmla="*/ 7 h 113"/>
                <a:gd name="T56" fmla="*/ 145 w 154"/>
                <a:gd name="T57" fmla="*/ 0 h 113"/>
                <a:gd name="T58" fmla="*/ 151 w 154"/>
                <a:gd name="T59" fmla="*/ 21 h 113"/>
                <a:gd name="T60" fmla="*/ 154 w 154"/>
                <a:gd name="T61" fmla="*/ 45 h 113"/>
                <a:gd name="T62" fmla="*/ 153 w 154"/>
                <a:gd name="T63" fmla="*/ 69 h 113"/>
                <a:gd name="T64" fmla="*/ 143 w 154"/>
                <a:gd name="T65" fmla="*/ 89 h 1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"/>
                <a:gd name="T100" fmla="*/ 0 h 113"/>
                <a:gd name="T101" fmla="*/ 154 w 154"/>
                <a:gd name="T102" fmla="*/ 113 h 1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" h="113">
                  <a:moveTo>
                    <a:pt x="143" y="89"/>
                  </a:moveTo>
                  <a:lnTo>
                    <a:pt x="131" y="98"/>
                  </a:lnTo>
                  <a:lnTo>
                    <a:pt x="119" y="104"/>
                  </a:lnTo>
                  <a:lnTo>
                    <a:pt x="106" y="108"/>
                  </a:lnTo>
                  <a:lnTo>
                    <a:pt x="92" y="112"/>
                  </a:lnTo>
                  <a:lnTo>
                    <a:pt x="78" y="113"/>
                  </a:lnTo>
                  <a:lnTo>
                    <a:pt x="64" y="112"/>
                  </a:lnTo>
                  <a:lnTo>
                    <a:pt x="50" y="110"/>
                  </a:lnTo>
                  <a:lnTo>
                    <a:pt x="38" y="106"/>
                  </a:lnTo>
                  <a:lnTo>
                    <a:pt x="30" y="103"/>
                  </a:lnTo>
                  <a:lnTo>
                    <a:pt x="22" y="99"/>
                  </a:lnTo>
                  <a:lnTo>
                    <a:pt x="13" y="95"/>
                  </a:lnTo>
                  <a:lnTo>
                    <a:pt x="9" y="88"/>
                  </a:lnTo>
                  <a:lnTo>
                    <a:pt x="9" y="72"/>
                  </a:lnTo>
                  <a:lnTo>
                    <a:pt x="8" y="57"/>
                  </a:lnTo>
                  <a:lnTo>
                    <a:pt x="4" y="40"/>
                  </a:lnTo>
                  <a:lnTo>
                    <a:pt x="0" y="25"/>
                  </a:lnTo>
                  <a:lnTo>
                    <a:pt x="15" y="29"/>
                  </a:lnTo>
                  <a:lnTo>
                    <a:pt x="30" y="31"/>
                  </a:lnTo>
                  <a:lnTo>
                    <a:pt x="45" y="32"/>
                  </a:lnTo>
                  <a:lnTo>
                    <a:pt x="60" y="31"/>
                  </a:lnTo>
                  <a:lnTo>
                    <a:pt x="75" y="30"/>
                  </a:lnTo>
                  <a:lnTo>
                    <a:pt x="90" y="28"/>
                  </a:lnTo>
                  <a:lnTo>
                    <a:pt x="105" y="24"/>
                  </a:lnTo>
                  <a:lnTo>
                    <a:pt x="118" y="21"/>
                  </a:lnTo>
                  <a:lnTo>
                    <a:pt x="125" y="16"/>
                  </a:lnTo>
                  <a:lnTo>
                    <a:pt x="132" y="12"/>
                  </a:lnTo>
                  <a:lnTo>
                    <a:pt x="139" y="7"/>
                  </a:lnTo>
                  <a:lnTo>
                    <a:pt x="145" y="0"/>
                  </a:lnTo>
                  <a:lnTo>
                    <a:pt x="151" y="21"/>
                  </a:lnTo>
                  <a:lnTo>
                    <a:pt x="154" y="45"/>
                  </a:lnTo>
                  <a:lnTo>
                    <a:pt x="153" y="69"/>
                  </a:lnTo>
                  <a:lnTo>
                    <a:pt x="143" y="89"/>
                  </a:lnTo>
                  <a:close/>
                </a:path>
              </a:pathLst>
            </a:custGeom>
            <a:solidFill>
              <a:srgbClr val="33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15"/>
            <p:cNvSpPr>
              <a:spLocks/>
            </p:cNvSpPr>
            <p:nvPr/>
          </p:nvSpPr>
          <p:spPr bwMode="auto">
            <a:xfrm>
              <a:off x="8524876" y="5083176"/>
              <a:ext cx="6350" cy="20638"/>
            </a:xfrm>
            <a:custGeom>
              <a:avLst/>
              <a:gdLst>
                <a:gd name="T0" fmla="*/ 9 w 9"/>
                <a:gd name="T1" fmla="*/ 24 h 25"/>
                <a:gd name="T2" fmla="*/ 8 w 9"/>
                <a:gd name="T3" fmla="*/ 25 h 25"/>
                <a:gd name="T4" fmla="*/ 6 w 9"/>
                <a:gd name="T5" fmla="*/ 25 h 25"/>
                <a:gd name="T6" fmla="*/ 4 w 9"/>
                <a:gd name="T7" fmla="*/ 25 h 25"/>
                <a:gd name="T8" fmla="*/ 2 w 9"/>
                <a:gd name="T9" fmla="*/ 25 h 25"/>
                <a:gd name="T10" fmla="*/ 0 w 9"/>
                <a:gd name="T11" fmla="*/ 19 h 25"/>
                <a:gd name="T12" fmla="*/ 0 w 9"/>
                <a:gd name="T13" fmla="*/ 12 h 25"/>
                <a:gd name="T14" fmla="*/ 0 w 9"/>
                <a:gd name="T15" fmla="*/ 5 h 25"/>
                <a:gd name="T16" fmla="*/ 1 w 9"/>
                <a:gd name="T17" fmla="*/ 0 h 25"/>
                <a:gd name="T18" fmla="*/ 6 w 9"/>
                <a:gd name="T19" fmla="*/ 4 h 25"/>
                <a:gd name="T20" fmla="*/ 8 w 9"/>
                <a:gd name="T21" fmla="*/ 10 h 25"/>
                <a:gd name="T22" fmla="*/ 8 w 9"/>
                <a:gd name="T23" fmla="*/ 17 h 25"/>
                <a:gd name="T24" fmla="*/ 9 w 9"/>
                <a:gd name="T25" fmla="*/ 24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25"/>
                <a:gd name="T41" fmla="*/ 9 w 9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25">
                  <a:moveTo>
                    <a:pt x="9" y="24"/>
                  </a:moveTo>
                  <a:lnTo>
                    <a:pt x="8" y="25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2" y="25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5"/>
                  </a:lnTo>
                  <a:lnTo>
                    <a:pt x="1" y="0"/>
                  </a:lnTo>
                  <a:lnTo>
                    <a:pt x="6" y="4"/>
                  </a:lnTo>
                  <a:lnTo>
                    <a:pt x="8" y="10"/>
                  </a:lnTo>
                  <a:lnTo>
                    <a:pt x="8" y="17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16"/>
            <p:cNvSpPr>
              <a:spLocks/>
            </p:cNvSpPr>
            <p:nvPr/>
          </p:nvSpPr>
          <p:spPr bwMode="auto">
            <a:xfrm>
              <a:off x="8510588" y="5084763"/>
              <a:ext cx="7938" cy="50800"/>
            </a:xfrm>
            <a:custGeom>
              <a:avLst/>
              <a:gdLst>
                <a:gd name="T0" fmla="*/ 9 w 10"/>
                <a:gd name="T1" fmla="*/ 3 h 62"/>
                <a:gd name="T2" fmla="*/ 9 w 10"/>
                <a:gd name="T3" fmla="*/ 18 h 62"/>
                <a:gd name="T4" fmla="*/ 10 w 10"/>
                <a:gd name="T5" fmla="*/ 33 h 62"/>
                <a:gd name="T6" fmla="*/ 10 w 10"/>
                <a:gd name="T7" fmla="*/ 48 h 62"/>
                <a:gd name="T8" fmla="*/ 6 w 10"/>
                <a:gd name="T9" fmla="*/ 62 h 62"/>
                <a:gd name="T10" fmla="*/ 0 w 10"/>
                <a:gd name="T11" fmla="*/ 55 h 62"/>
                <a:gd name="T12" fmla="*/ 3 w 10"/>
                <a:gd name="T13" fmla="*/ 0 h 62"/>
                <a:gd name="T14" fmla="*/ 4 w 10"/>
                <a:gd name="T15" fmla="*/ 0 h 62"/>
                <a:gd name="T16" fmla="*/ 6 w 10"/>
                <a:gd name="T17" fmla="*/ 1 h 62"/>
                <a:gd name="T18" fmla="*/ 7 w 10"/>
                <a:gd name="T19" fmla="*/ 2 h 62"/>
                <a:gd name="T20" fmla="*/ 9 w 10"/>
                <a:gd name="T21" fmla="*/ 3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62"/>
                <a:gd name="T35" fmla="*/ 10 w 10"/>
                <a:gd name="T36" fmla="*/ 62 h 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62">
                  <a:moveTo>
                    <a:pt x="9" y="3"/>
                  </a:moveTo>
                  <a:lnTo>
                    <a:pt x="9" y="18"/>
                  </a:lnTo>
                  <a:lnTo>
                    <a:pt x="10" y="33"/>
                  </a:lnTo>
                  <a:lnTo>
                    <a:pt x="10" y="48"/>
                  </a:lnTo>
                  <a:lnTo>
                    <a:pt x="6" y="62"/>
                  </a:lnTo>
                  <a:lnTo>
                    <a:pt x="0" y="55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17"/>
            <p:cNvSpPr>
              <a:spLocks/>
            </p:cNvSpPr>
            <p:nvPr/>
          </p:nvSpPr>
          <p:spPr bwMode="auto">
            <a:xfrm>
              <a:off x="8431213" y="5092701"/>
              <a:ext cx="12700" cy="44450"/>
            </a:xfrm>
            <a:custGeom>
              <a:avLst/>
              <a:gdLst>
                <a:gd name="T0" fmla="*/ 4 w 16"/>
                <a:gd name="T1" fmla="*/ 0 h 55"/>
                <a:gd name="T2" fmla="*/ 7 w 16"/>
                <a:gd name="T3" fmla="*/ 13 h 55"/>
                <a:gd name="T4" fmla="*/ 11 w 16"/>
                <a:gd name="T5" fmla="*/ 25 h 55"/>
                <a:gd name="T6" fmla="*/ 13 w 16"/>
                <a:gd name="T7" fmla="*/ 39 h 55"/>
                <a:gd name="T8" fmla="*/ 16 w 16"/>
                <a:gd name="T9" fmla="*/ 52 h 55"/>
                <a:gd name="T10" fmla="*/ 14 w 16"/>
                <a:gd name="T11" fmla="*/ 54 h 55"/>
                <a:gd name="T12" fmla="*/ 13 w 16"/>
                <a:gd name="T13" fmla="*/ 55 h 55"/>
                <a:gd name="T14" fmla="*/ 11 w 16"/>
                <a:gd name="T15" fmla="*/ 55 h 55"/>
                <a:gd name="T16" fmla="*/ 8 w 16"/>
                <a:gd name="T17" fmla="*/ 54 h 55"/>
                <a:gd name="T18" fmla="*/ 0 w 16"/>
                <a:gd name="T19" fmla="*/ 0 h 55"/>
                <a:gd name="T20" fmla="*/ 4 w 16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55"/>
                <a:gd name="T35" fmla="*/ 16 w 16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55">
                  <a:moveTo>
                    <a:pt x="4" y="0"/>
                  </a:moveTo>
                  <a:lnTo>
                    <a:pt x="7" y="13"/>
                  </a:lnTo>
                  <a:lnTo>
                    <a:pt x="11" y="25"/>
                  </a:lnTo>
                  <a:lnTo>
                    <a:pt x="13" y="39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3" y="55"/>
                  </a:lnTo>
                  <a:lnTo>
                    <a:pt x="11" y="55"/>
                  </a:lnTo>
                  <a:lnTo>
                    <a:pt x="8" y="54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18"/>
            <p:cNvSpPr>
              <a:spLocks/>
            </p:cNvSpPr>
            <p:nvPr/>
          </p:nvSpPr>
          <p:spPr bwMode="auto">
            <a:xfrm>
              <a:off x="8447088" y="5102226"/>
              <a:ext cx="7938" cy="25400"/>
            </a:xfrm>
            <a:custGeom>
              <a:avLst/>
              <a:gdLst>
                <a:gd name="T0" fmla="*/ 9 w 9"/>
                <a:gd name="T1" fmla="*/ 32 h 32"/>
                <a:gd name="T2" fmla="*/ 3 w 9"/>
                <a:gd name="T3" fmla="*/ 31 h 32"/>
                <a:gd name="T4" fmla="*/ 2 w 9"/>
                <a:gd name="T5" fmla="*/ 25 h 32"/>
                <a:gd name="T6" fmla="*/ 1 w 9"/>
                <a:gd name="T7" fmla="*/ 19 h 32"/>
                <a:gd name="T8" fmla="*/ 0 w 9"/>
                <a:gd name="T9" fmla="*/ 15 h 32"/>
                <a:gd name="T10" fmla="*/ 2 w 9"/>
                <a:gd name="T11" fmla="*/ 0 h 32"/>
                <a:gd name="T12" fmla="*/ 7 w 9"/>
                <a:gd name="T13" fmla="*/ 5 h 32"/>
                <a:gd name="T14" fmla="*/ 9 w 9"/>
                <a:gd name="T15" fmla="*/ 13 h 32"/>
                <a:gd name="T16" fmla="*/ 9 w 9"/>
                <a:gd name="T17" fmla="*/ 23 h 32"/>
                <a:gd name="T18" fmla="*/ 9 w 9"/>
                <a:gd name="T19" fmla="*/ 32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32"/>
                <a:gd name="T32" fmla="*/ 9 w 9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32">
                  <a:moveTo>
                    <a:pt x="9" y="32"/>
                  </a:moveTo>
                  <a:lnTo>
                    <a:pt x="3" y="31"/>
                  </a:lnTo>
                  <a:lnTo>
                    <a:pt x="2" y="25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2" y="0"/>
                  </a:lnTo>
                  <a:lnTo>
                    <a:pt x="7" y="5"/>
                  </a:lnTo>
                  <a:lnTo>
                    <a:pt x="9" y="13"/>
                  </a:lnTo>
                  <a:lnTo>
                    <a:pt x="9" y="23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19"/>
            <p:cNvSpPr>
              <a:spLocks/>
            </p:cNvSpPr>
            <p:nvPr/>
          </p:nvSpPr>
          <p:spPr bwMode="auto">
            <a:xfrm>
              <a:off x="7693026" y="5141913"/>
              <a:ext cx="882650" cy="1100138"/>
            </a:xfrm>
            <a:custGeom>
              <a:avLst/>
              <a:gdLst>
                <a:gd name="T0" fmla="*/ 1103 w 1112"/>
                <a:gd name="T1" fmla="*/ 451 h 1387"/>
                <a:gd name="T2" fmla="*/ 1008 w 1112"/>
                <a:gd name="T3" fmla="*/ 621 h 1387"/>
                <a:gd name="T4" fmla="*/ 867 w 1112"/>
                <a:gd name="T5" fmla="*/ 796 h 1387"/>
                <a:gd name="T6" fmla="*/ 854 w 1112"/>
                <a:gd name="T7" fmla="*/ 858 h 1387"/>
                <a:gd name="T8" fmla="*/ 924 w 1112"/>
                <a:gd name="T9" fmla="*/ 1045 h 1387"/>
                <a:gd name="T10" fmla="*/ 953 w 1112"/>
                <a:gd name="T11" fmla="*/ 1364 h 1387"/>
                <a:gd name="T12" fmla="*/ 959 w 1112"/>
                <a:gd name="T13" fmla="*/ 1281 h 1387"/>
                <a:gd name="T14" fmla="*/ 908 w 1112"/>
                <a:gd name="T15" fmla="*/ 1250 h 1387"/>
                <a:gd name="T16" fmla="*/ 831 w 1112"/>
                <a:gd name="T17" fmla="*/ 1223 h 1387"/>
                <a:gd name="T18" fmla="*/ 750 w 1112"/>
                <a:gd name="T19" fmla="*/ 1241 h 1387"/>
                <a:gd name="T20" fmla="*/ 665 w 1112"/>
                <a:gd name="T21" fmla="*/ 1250 h 1387"/>
                <a:gd name="T22" fmla="*/ 590 w 1112"/>
                <a:gd name="T23" fmla="*/ 1247 h 1387"/>
                <a:gd name="T24" fmla="*/ 553 w 1112"/>
                <a:gd name="T25" fmla="*/ 1249 h 1387"/>
                <a:gd name="T26" fmla="*/ 474 w 1112"/>
                <a:gd name="T27" fmla="*/ 1206 h 1387"/>
                <a:gd name="T28" fmla="*/ 368 w 1112"/>
                <a:gd name="T29" fmla="*/ 1205 h 1387"/>
                <a:gd name="T30" fmla="*/ 308 w 1112"/>
                <a:gd name="T31" fmla="*/ 1168 h 1387"/>
                <a:gd name="T32" fmla="*/ 254 w 1112"/>
                <a:gd name="T33" fmla="*/ 988 h 1387"/>
                <a:gd name="T34" fmla="*/ 143 w 1112"/>
                <a:gd name="T35" fmla="*/ 880 h 1387"/>
                <a:gd name="T36" fmla="*/ 143 w 1112"/>
                <a:gd name="T37" fmla="*/ 913 h 1387"/>
                <a:gd name="T38" fmla="*/ 266 w 1112"/>
                <a:gd name="T39" fmla="*/ 1070 h 1387"/>
                <a:gd name="T40" fmla="*/ 190 w 1112"/>
                <a:gd name="T41" fmla="*/ 1234 h 1387"/>
                <a:gd name="T42" fmla="*/ 123 w 1112"/>
                <a:gd name="T43" fmla="*/ 1323 h 1387"/>
                <a:gd name="T44" fmla="*/ 176 w 1112"/>
                <a:gd name="T45" fmla="*/ 1277 h 1387"/>
                <a:gd name="T46" fmla="*/ 284 w 1112"/>
                <a:gd name="T47" fmla="*/ 1216 h 1387"/>
                <a:gd name="T48" fmla="*/ 221 w 1112"/>
                <a:gd name="T49" fmla="*/ 1301 h 1387"/>
                <a:gd name="T50" fmla="*/ 237 w 1112"/>
                <a:gd name="T51" fmla="*/ 1307 h 1387"/>
                <a:gd name="T52" fmla="*/ 305 w 1112"/>
                <a:gd name="T53" fmla="*/ 1236 h 1387"/>
                <a:gd name="T54" fmla="*/ 391 w 1112"/>
                <a:gd name="T55" fmla="*/ 1244 h 1387"/>
                <a:gd name="T56" fmla="*/ 474 w 1112"/>
                <a:gd name="T57" fmla="*/ 1240 h 1387"/>
                <a:gd name="T58" fmla="*/ 499 w 1112"/>
                <a:gd name="T59" fmla="*/ 1278 h 1387"/>
                <a:gd name="T60" fmla="*/ 18 w 1112"/>
                <a:gd name="T61" fmla="*/ 1338 h 1387"/>
                <a:gd name="T62" fmla="*/ 14 w 1112"/>
                <a:gd name="T63" fmla="*/ 988 h 1387"/>
                <a:gd name="T64" fmla="*/ 75 w 1112"/>
                <a:gd name="T65" fmla="*/ 833 h 1387"/>
                <a:gd name="T66" fmla="*/ 191 w 1112"/>
                <a:gd name="T67" fmla="*/ 776 h 1387"/>
                <a:gd name="T68" fmla="*/ 275 w 1112"/>
                <a:gd name="T69" fmla="*/ 682 h 1387"/>
                <a:gd name="T70" fmla="*/ 313 w 1112"/>
                <a:gd name="T71" fmla="*/ 704 h 1387"/>
                <a:gd name="T72" fmla="*/ 431 w 1112"/>
                <a:gd name="T73" fmla="*/ 750 h 1387"/>
                <a:gd name="T74" fmla="*/ 547 w 1112"/>
                <a:gd name="T75" fmla="*/ 732 h 1387"/>
                <a:gd name="T76" fmla="*/ 590 w 1112"/>
                <a:gd name="T77" fmla="*/ 705 h 1387"/>
                <a:gd name="T78" fmla="*/ 581 w 1112"/>
                <a:gd name="T79" fmla="*/ 762 h 1387"/>
                <a:gd name="T80" fmla="*/ 501 w 1112"/>
                <a:gd name="T81" fmla="*/ 792 h 1387"/>
                <a:gd name="T82" fmla="*/ 383 w 1112"/>
                <a:gd name="T83" fmla="*/ 787 h 1387"/>
                <a:gd name="T84" fmla="*/ 281 w 1112"/>
                <a:gd name="T85" fmla="*/ 732 h 1387"/>
                <a:gd name="T86" fmla="*/ 272 w 1112"/>
                <a:gd name="T87" fmla="*/ 741 h 1387"/>
                <a:gd name="T88" fmla="*/ 339 w 1112"/>
                <a:gd name="T89" fmla="*/ 789 h 1387"/>
                <a:gd name="T90" fmla="*/ 466 w 1112"/>
                <a:gd name="T91" fmla="*/ 814 h 1387"/>
                <a:gd name="T92" fmla="*/ 588 w 1112"/>
                <a:gd name="T93" fmla="*/ 781 h 1387"/>
                <a:gd name="T94" fmla="*/ 606 w 1112"/>
                <a:gd name="T95" fmla="*/ 679 h 1387"/>
                <a:gd name="T96" fmla="*/ 620 w 1112"/>
                <a:gd name="T97" fmla="*/ 623 h 1387"/>
                <a:gd name="T98" fmla="*/ 682 w 1112"/>
                <a:gd name="T99" fmla="*/ 604 h 1387"/>
                <a:gd name="T100" fmla="*/ 773 w 1112"/>
                <a:gd name="T101" fmla="*/ 764 h 1387"/>
                <a:gd name="T102" fmla="*/ 800 w 1112"/>
                <a:gd name="T103" fmla="*/ 844 h 1387"/>
                <a:gd name="T104" fmla="*/ 769 w 1112"/>
                <a:gd name="T105" fmla="*/ 681 h 1387"/>
                <a:gd name="T106" fmla="*/ 786 w 1112"/>
                <a:gd name="T107" fmla="*/ 545 h 1387"/>
                <a:gd name="T108" fmla="*/ 848 w 1112"/>
                <a:gd name="T109" fmla="*/ 385 h 1387"/>
                <a:gd name="T110" fmla="*/ 904 w 1112"/>
                <a:gd name="T111" fmla="*/ 329 h 1387"/>
                <a:gd name="T112" fmla="*/ 989 w 1112"/>
                <a:gd name="T113" fmla="*/ 454 h 1387"/>
                <a:gd name="T114" fmla="*/ 1003 w 1112"/>
                <a:gd name="T115" fmla="*/ 405 h 1387"/>
                <a:gd name="T116" fmla="*/ 891 w 1112"/>
                <a:gd name="T117" fmla="*/ 278 h 1387"/>
                <a:gd name="T118" fmla="*/ 944 w 1112"/>
                <a:gd name="T119" fmla="*/ 26 h 1387"/>
                <a:gd name="T120" fmla="*/ 1045 w 1112"/>
                <a:gd name="T121" fmla="*/ 19 h 1387"/>
                <a:gd name="T122" fmla="*/ 1076 w 1112"/>
                <a:gd name="T123" fmla="*/ 0 h 13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2"/>
                <a:gd name="T187" fmla="*/ 0 h 1387"/>
                <a:gd name="T188" fmla="*/ 1112 w 1112"/>
                <a:gd name="T189" fmla="*/ 1387 h 13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2" h="1387">
                  <a:moveTo>
                    <a:pt x="1091" y="80"/>
                  </a:moveTo>
                  <a:lnTo>
                    <a:pt x="1098" y="289"/>
                  </a:lnTo>
                  <a:lnTo>
                    <a:pt x="1101" y="323"/>
                  </a:lnTo>
                  <a:lnTo>
                    <a:pt x="1105" y="356"/>
                  </a:lnTo>
                  <a:lnTo>
                    <a:pt x="1109" y="390"/>
                  </a:lnTo>
                  <a:lnTo>
                    <a:pt x="1112" y="424"/>
                  </a:lnTo>
                  <a:lnTo>
                    <a:pt x="1103" y="451"/>
                  </a:lnTo>
                  <a:lnTo>
                    <a:pt x="1090" y="475"/>
                  </a:lnTo>
                  <a:lnTo>
                    <a:pt x="1076" y="500"/>
                  </a:lnTo>
                  <a:lnTo>
                    <a:pt x="1063" y="523"/>
                  </a:lnTo>
                  <a:lnTo>
                    <a:pt x="1048" y="547"/>
                  </a:lnTo>
                  <a:lnTo>
                    <a:pt x="1033" y="572"/>
                  </a:lnTo>
                  <a:lnTo>
                    <a:pt x="1020" y="596"/>
                  </a:lnTo>
                  <a:lnTo>
                    <a:pt x="1008" y="621"/>
                  </a:lnTo>
                  <a:lnTo>
                    <a:pt x="915" y="788"/>
                  </a:lnTo>
                  <a:lnTo>
                    <a:pt x="906" y="808"/>
                  </a:lnTo>
                  <a:lnTo>
                    <a:pt x="898" y="829"/>
                  </a:lnTo>
                  <a:lnTo>
                    <a:pt x="890" y="849"/>
                  </a:lnTo>
                  <a:lnTo>
                    <a:pt x="884" y="870"/>
                  </a:lnTo>
                  <a:lnTo>
                    <a:pt x="874" y="835"/>
                  </a:lnTo>
                  <a:lnTo>
                    <a:pt x="867" y="796"/>
                  </a:lnTo>
                  <a:lnTo>
                    <a:pt x="863" y="763"/>
                  </a:lnTo>
                  <a:lnTo>
                    <a:pt x="860" y="750"/>
                  </a:lnTo>
                  <a:lnTo>
                    <a:pt x="849" y="767"/>
                  </a:lnTo>
                  <a:lnTo>
                    <a:pt x="846" y="787"/>
                  </a:lnTo>
                  <a:lnTo>
                    <a:pt x="847" y="809"/>
                  </a:lnTo>
                  <a:lnTo>
                    <a:pt x="848" y="830"/>
                  </a:lnTo>
                  <a:lnTo>
                    <a:pt x="854" y="858"/>
                  </a:lnTo>
                  <a:lnTo>
                    <a:pt x="862" y="886"/>
                  </a:lnTo>
                  <a:lnTo>
                    <a:pt x="871" y="914"/>
                  </a:lnTo>
                  <a:lnTo>
                    <a:pt x="881" y="940"/>
                  </a:lnTo>
                  <a:lnTo>
                    <a:pt x="891" y="967"/>
                  </a:lnTo>
                  <a:lnTo>
                    <a:pt x="902" y="992"/>
                  </a:lnTo>
                  <a:lnTo>
                    <a:pt x="913" y="1019"/>
                  </a:lnTo>
                  <a:lnTo>
                    <a:pt x="924" y="1045"/>
                  </a:lnTo>
                  <a:lnTo>
                    <a:pt x="952" y="1159"/>
                  </a:lnTo>
                  <a:lnTo>
                    <a:pt x="972" y="1289"/>
                  </a:lnTo>
                  <a:lnTo>
                    <a:pt x="966" y="1386"/>
                  </a:lnTo>
                  <a:lnTo>
                    <a:pt x="950" y="1385"/>
                  </a:lnTo>
                  <a:lnTo>
                    <a:pt x="952" y="1378"/>
                  </a:lnTo>
                  <a:lnTo>
                    <a:pt x="953" y="1371"/>
                  </a:lnTo>
                  <a:lnTo>
                    <a:pt x="953" y="1364"/>
                  </a:lnTo>
                  <a:lnTo>
                    <a:pt x="951" y="1357"/>
                  </a:lnTo>
                  <a:lnTo>
                    <a:pt x="955" y="1342"/>
                  </a:lnTo>
                  <a:lnTo>
                    <a:pt x="955" y="1326"/>
                  </a:lnTo>
                  <a:lnTo>
                    <a:pt x="953" y="1311"/>
                  </a:lnTo>
                  <a:lnTo>
                    <a:pt x="953" y="1296"/>
                  </a:lnTo>
                  <a:lnTo>
                    <a:pt x="958" y="1289"/>
                  </a:lnTo>
                  <a:lnTo>
                    <a:pt x="959" y="1281"/>
                  </a:lnTo>
                  <a:lnTo>
                    <a:pt x="959" y="1273"/>
                  </a:lnTo>
                  <a:lnTo>
                    <a:pt x="959" y="1266"/>
                  </a:lnTo>
                  <a:lnTo>
                    <a:pt x="951" y="1258"/>
                  </a:lnTo>
                  <a:lnTo>
                    <a:pt x="942" y="1254"/>
                  </a:lnTo>
                  <a:lnTo>
                    <a:pt x="931" y="1251"/>
                  </a:lnTo>
                  <a:lnTo>
                    <a:pt x="920" y="1251"/>
                  </a:lnTo>
                  <a:lnTo>
                    <a:pt x="908" y="1250"/>
                  </a:lnTo>
                  <a:lnTo>
                    <a:pt x="897" y="1249"/>
                  </a:lnTo>
                  <a:lnTo>
                    <a:pt x="886" y="1246"/>
                  </a:lnTo>
                  <a:lnTo>
                    <a:pt x="878" y="1239"/>
                  </a:lnTo>
                  <a:lnTo>
                    <a:pt x="867" y="1232"/>
                  </a:lnTo>
                  <a:lnTo>
                    <a:pt x="855" y="1226"/>
                  </a:lnTo>
                  <a:lnTo>
                    <a:pt x="842" y="1224"/>
                  </a:lnTo>
                  <a:lnTo>
                    <a:pt x="831" y="1223"/>
                  </a:lnTo>
                  <a:lnTo>
                    <a:pt x="819" y="1223"/>
                  </a:lnTo>
                  <a:lnTo>
                    <a:pt x="808" y="1225"/>
                  </a:lnTo>
                  <a:lnTo>
                    <a:pt x="796" y="1227"/>
                  </a:lnTo>
                  <a:lnTo>
                    <a:pt x="785" y="1231"/>
                  </a:lnTo>
                  <a:lnTo>
                    <a:pt x="773" y="1234"/>
                  </a:lnTo>
                  <a:lnTo>
                    <a:pt x="762" y="1238"/>
                  </a:lnTo>
                  <a:lnTo>
                    <a:pt x="750" y="1241"/>
                  </a:lnTo>
                  <a:lnTo>
                    <a:pt x="738" y="1244"/>
                  </a:lnTo>
                  <a:lnTo>
                    <a:pt x="726" y="1248"/>
                  </a:lnTo>
                  <a:lnTo>
                    <a:pt x="713" y="1250"/>
                  </a:lnTo>
                  <a:lnTo>
                    <a:pt x="702" y="1250"/>
                  </a:lnTo>
                  <a:lnTo>
                    <a:pt x="689" y="1250"/>
                  </a:lnTo>
                  <a:lnTo>
                    <a:pt x="677" y="1251"/>
                  </a:lnTo>
                  <a:lnTo>
                    <a:pt x="665" y="1250"/>
                  </a:lnTo>
                  <a:lnTo>
                    <a:pt x="653" y="1249"/>
                  </a:lnTo>
                  <a:lnTo>
                    <a:pt x="642" y="1248"/>
                  </a:lnTo>
                  <a:lnTo>
                    <a:pt x="630" y="1247"/>
                  </a:lnTo>
                  <a:lnTo>
                    <a:pt x="619" y="1247"/>
                  </a:lnTo>
                  <a:lnTo>
                    <a:pt x="607" y="1247"/>
                  </a:lnTo>
                  <a:lnTo>
                    <a:pt x="596" y="1249"/>
                  </a:lnTo>
                  <a:lnTo>
                    <a:pt x="590" y="1247"/>
                  </a:lnTo>
                  <a:lnTo>
                    <a:pt x="585" y="1246"/>
                  </a:lnTo>
                  <a:lnTo>
                    <a:pt x="580" y="1246"/>
                  </a:lnTo>
                  <a:lnTo>
                    <a:pt x="575" y="1247"/>
                  </a:lnTo>
                  <a:lnTo>
                    <a:pt x="569" y="1248"/>
                  </a:lnTo>
                  <a:lnTo>
                    <a:pt x="565" y="1249"/>
                  </a:lnTo>
                  <a:lnTo>
                    <a:pt x="559" y="1249"/>
                  </a:lnTo>
                  <a:lnTo>
                    <a:pt x="553" y="1249"/>
                  </a:lnTo>
                  <a:lnTo>
                    <a:pt x="541" y="1246"/>
                  </a:lnTo>
                  <a:lnTo>
                    <a:pt x="536" y="1235"/>
                  </a:lnTo>
                  <a:lnTo>
                    <a:pt x="531" y="1225"/>
                  </a:lnTo>
                  <a:lnTo>
                    <a:pt x="522" y="1218"/>
                  </a:lnTo>
                  <a:lnTo>
                    <a:pt x="507" y="1212"/>
                  </a:lnTo>
                  <a:lnTo>
                    <a:pt x="491" y="1209"/>
                  </a:lnTo>
                  <a:lnTo>
                    <a:pt x="474" y="1206"/>
                  </a:lnTo>
                  <a:lnTo>
                    <a:pt x="456" y="1205"/>
                  </a:lnTo>
                  <a:lnTo>
                    <a:pt x="439" y="1204"/>
                  </a:lnTo>
                  <a:lnTo>
                    <a:pt x="422" y="1204"/>
                  </a:lnTo>
                  <a:lnTo>
                    <a:pt x="405" y="1204"/>
                  </a:lnTo>
                  <a:lnTo>
                    <a:pt x="387" y="1204"/>
                  </a:lnTo>
                  <a:lnTo>
                    <a:pt x="378" y="1204"/>
                  </a:lnTo>
                  <a:lnTo>
                    <a:pt x="368" y="1205"/>
                  </a:lnTo>
                  <a:lnTo>
                    <a:pt x="358" y="1205"/>
                  </a:lnTo>
                  <a:lnTo>
                    <a:pt x="348" y="1205"/>
                  </a:lnTo>
                  <a:lnTo>
                    <a:pt x="339" y="1204"/>
                  </a:lnTo>
                  <a:lnTo>
                    <a:pt x="328" y="1203"/>
                  </a:lnTo>
                  <a:lnTo>
                    <a:pt x="320" y="1200"/>
                  </a:lnTo>
                  <a:lnTo>
                    <a:pt x="312" y="1195"/>
                  </a:lnTo>
                  <a:lnTo>
                    <a:pt x="308" y="1168"/>
                  </a:lnTo>
                  <a:lnTo>
                    <a:pt x="304" y="1141"/>
                  </a:lnTo>
                  <a:lnTo>
                    <a:pt x="302" y="1113"/>
                  </a:lnTo>
                  <a:lnTo>
                    <a:pt x="297" y="1085"/>
                  </a:lnTo>
                  <a:lnTo>
                    <a:pt x="292" y="1059"/>
                  </a:lnTo>
                  <a:lnTo>
                    <a:pt x="284" y="1034"/>
                  </a:lnTo>
                  <a:lnTo>
                    <a:pt x="271" y="1009"/>
                  </a:lnTo>
                  <a:lnTo>
                    <a:pt x="254" y="988"/>
                  </a:lnTo>
                  <a:lnTo>
                    <a:pt x="236" y="974"/>
                  </a:lnTo>
                  <a:lnTo>
                    <a:pt x="220" y="959"/>
                  </a:lnTo>
                  <a:lnTo>
                    <a:pt x="204" y="944"/>
                  </a:lnTo>
                  <a:lnTo>
                    <a:pt x="189" y="928"/>
                  </a:lnTo>
                  <a:lnTo>
                    <a:pt x="173" y="911"/>
                  </a:lnTo>
                  <a:lnTo>
                    <a:pt x="158" y="895"/>
                  </a:lnTo>
                  <a:lnTo>
                    <a:pt x="143" y="880"/>
                  </a:lnTo>
                  <a:lnTo>
                    <a:pt x="128" y="864"/>
                  </a:lnTo>
                  <a:lnTo>
                    <a:pt x="126" y="864"/>
                  </a:lnTo>
                  <a:lnTo>
                    <a:pt x="123" y="865"/>
                  </a:lnTo>
                  <a:lnTo>
                    <a:pt x="122" y="867"/>
                  </a:lnTo>
                  <a:lnTo>
                    <a:pt x="120" y="868"/>
                  </a:lnTo>
                  <a:lnTo>
                    <a:pt x="129" y="892"/>
                  </a:lnTo>
                  <a:lnTo>
                    <a:pt x="143" y="913"/>
                  </a:lnTo>
                  <a:lnTo>
                    <a:pt x="160" y="933"/>
                  </a:lnTo>
                  <a:lnTo>
                    <a:pt x="180" y="952"/>
                  </a:lnTo>
                  <a:lnTo>
                    <a:pt x="199" y="971"/>
                  </a:lnTo>
                  <a:lnTo>
                    <a:pt x="219" y="991"/>
                  </a:lnTo>
                  <a:lnTo>
                    <a:pt x="235" y="1012"/>
                  </a:lnTo>
                  <a:lnTo>
                    <a:pt x="249" y="1035"/>
                  </a:lnTo>
                  <a:lnTo>
                    <a:pt x="266" y="1070"/>
                  </a:lnTo>
                  <a:lnTo>
                    <a:pt x="273" y="1110"/>
                  </a:lnTo>
                  <a:lnTo>
                    <a:pt x="275" y="1150"/>
                  </a:lnTo>
                  <a:lnTo>
                    <a:pt x="278" y="1191"/>
                  </a:lnTo>
                  <a:lnTo>
                    <a:pt x="256" y="1201"/>
                  </a:lnTo>
                  <a:lnTo>
                    <a:pt x="233" y="1210"/>
                  </a:lnTo>
                  <a:lnTo>
                    <a:pt x="211" y="1221"/>
                  </a:lnTo>
                  <a:lnTo>
                    <a:pt x="190" y="1234"/>
                  </a:lnTo>
                  <a:lnTo>
                    <a:pt x="171" y="1249"/>
                  </a:lnTo>
                  <a:lnTo>
                    <a:pt x="153" y="1265"/>
                  </a:lnTo>
                  <a:lnTo>
                    <a:pt x="137" y="1285"/>
                  </a:lnTo>
                  <a:lnTo>
                    <a:pt x="124" y="1307"/>
                  </a:lnTo>
                  <a:lnTo>
                    <a:pt x="123" y="1311"/>
                  </a:lnTo>
                  <a:lnTo>
                    <a:pt x="122" y="1317"/>
                  </a:lnTo>
                  <a:lnTo>
                    <a:pt x="123" y="1323"/>
                  </a:lnTo>
                  <a:lnTo>
                    <a:pt x="127" y="1327"/>
                  </a:lnTo>
                  <a:lnTo>
                    <a:pt x="135" y="1325"/>
                  </a:lnTo>
                  <a:lnTo>
                    <a:pt x="138" y="1318"/>
                  </a:lnTo>
                  <a:lnTo>
                    <a:pt x="141" y="1310"/>
                  </a:lnTo>
                  <a:lnTo>
                    <a:pt x="146" y="1304"/>
                  </a:lnTo>
                  <a:lnTo>
                    <a:pt x="161" y="1291"/>
                  </a:lnTo>
                  <a:lnTo>
                    <a:pt x="176" y="1277"/>
                  </a:lnTo>
                  <a:lnTo>
                    <a:pt x="192" y="1264"/>
                  </a:lnTo>
                  <a:lnTo>
                    <a:pt x="210" y="1251"/>
                  </a:lnTo>
                  <a:lnTo>
                    <a:pt x="226" y="1241"/>
                  </a:lnTo>
                  <a:lnTo>
                    <a:pt x="244" y="1232"/>
                  </a:lnTo>
                  <a:lnTo>
                    <a:pt x="262" y="1223"/>
                  </a:lnTo>
                  <a:lnTo>
                    <a:pt x="280" y="1216"/>
                  </a:lnTo>
                  <a:lnTo>
                    <a:pt x="284" y="1216"/>
                  </a:lnTo>
                  <a:lnTo>
                    <a:pt x="286" y="1217"/>
                  </a:lnTo>
                  <a:lnTo>
                    <a:pt x="288" y="1218"/>
                  </a:lnTo>
                  <a:lnTo>
                    <a:pt x="292" y="1218"/>
                  </a:lnTo>
                  <a:lnTo>
                    <a:pt x="265" y="1238"/>
                  </a:lnTo>
                  <a:lnTo>
                    <a:pt x="245" y="1258"/>
                  </a:lnTo>
                  <a:lnTo>
                    <a:pt x="231" y="1280"/>
                  </a:lnTo>
                  <a:lnTo>
                    <a:pt x="221" y="1301"/>
                  </a:lnTo>
                  <a:lnTo>
                    <a:pt x="216" y="1319"/>
                  </a:lnTo>
                  <a:lnTo>
                    <a:pt x="213" y="1334"/>
                  </a:lnTo>
                  <a:lnTo>
                    <a:pt x="212" y="1345"/>
                  </a:lnTo>
                  <a:lnTo>
                    <a:pt x="213" y="1349"/>
                  </a:lnTo>
                  <a:lnTo>
                    <a:pt x="219" y="1342"/>
                  </a:lnTo>
                  <a:lnTo>
                    <a:pt x="228" y="1326"/>
                  </a:lnTo>
                  <a:lnTo>
                    <a:pt x="237" y="1307"/>
                  </a:lnTo>
                  <a:lnTo>
                    <a:pt x="245" y="1289"/>
                  </a:lnTo>
                  <a:lnTo>
                    <a:pt x="254" y="1279"/>
                  </a:lnTo>
                  <a:lnTo>
                    <a:pt x="263" y="1269"/>
                  </a:lnTo>
                  <a:lnTo>
                    <a:pt x="272" y="1258"/>
                  </a:lnTo>
                  <a:lnTo>
                    <a:pt x="282" y="1249"/>
                  </a:lnTo>
                  <a:lnTo>
                    <a:pt x="294" y="1242"/>
                  </a:lnTo>
                  <a:lnTo>
                    <a:pt x="305" y="1236"/>
                  </a:lnTo>
                  <a:lnTo>
                    <a:pt x="319" y="1235"/>
                  </a:lnTo>
                  <a:lnTo>
                    <a:pt x="333" y="1238"/>
                  </a:lnTo>
                  <a:lnTo>
                    <a:pt x="345" y="1241"/>
                  </a:lnTo>
                  <a:lnTo>
                    <a:pt x="356" y="1243"/>
                  </a:lnTo>
                  <a:lnTo>
                    <a:pt x="368" y="1244"/>
                  </a:lnTo>
                  <a:lnTo>
                    <a:pt x="379" y="1246"/>
                  </a:lnTo>
                  <a:lnTo>
                    <a:pt x="391" y="1244"/>
                  </a:lnTo>
                  <a:lnTo>
                    <a:pt x="402" y="1243"/>
                  </a:lnTo>
                  <a:lnTo>
                    <a:pt x="415" y="1242"/>
                  </a:lnTo>
                  <a:lnTo>
                    <a:pt x="426" y="1241"/>
                  </a:lnTo>
                  <a:lnTo>
                    <a:pt x="438" y="1240"/>
                  </a:lnTo>
                  <a:lnTo>
                    <a:pt x="451" y="1240"/>
                  </a:lnTo>
                  <a:lnTo>
                    <a:pt x="462" y="1239"/>
                  </a:lnTo>
                  <a:lnTo>
                    <a:pt x="474" y="1240"/>
                  </a:lnTo>
                  <a:lnTo>
                    <a:pt x="485" y="1242"/>
                  </a:lnTo>
                  <a:lnTo>
                    <a:pt x="496" y="1244"/>
                  </a:lnTo>
                  <a:lnTo>
                    <a:pt x="507" y="1249"/>
                  </a:lnTo>
                  <a:lnTo>
                    <a:pt x="517" y="1256"/>
                  </a:lnTo>
                  <a:lnTo>
                    <a:pt x="512" y="1263"/>
                  </a:lnTo>
                  <a:lnTo>
                    <a:pt x="506" y="1270"/>
                  </a:lnTo>
                  <a:lnTo>
                    <a:pt x="499" y="1278"/>
                  </a:lnTo>
                  <a:lnTo>
                    <a:pt x="492" y="1285"/>
                  </a:lnTo>
                  <a:lnTo>
                    <a:pt x="478" y="1308"/>
                  </a:lnTo>
                  <a:lnTo>
                    <a:pt x="470" y="1333"/>
                  </a:lnTo>
                  <a:lnTo>
                    <a:pt x="467" y="1360"/>
                  </a:lnTo>
                  <a:lnTo>
                    <a:pt x="469" y="1386"/>
                  </a:lnTo>
                  <a:lnTo>
                    <a:pt x="32" y="1387"/>
                  </a:lnTo>
                  <a:lnTo>
                    <a:pt x="18" y="1338"/>
                  </a:lnTo>
                  <a:lnTo>
                    <a:pt x="9" y="1286"/>
                  </a:lnTo>
                  <a:lnTo>
                    <a:pt x="3" y="1233"/>
                  </a:lnTo>
                  <a:lnTo>
                    <a:pt x="0" y="1180"/>
                  </a:lnTo>
                  <a:lnTo>
                    <a:pt x="1" y="1067"/>
                  </a:lnTo>
                  <a:lnTo>
                    <a:pt x="5" y="1041"/>
                  </a:lnTo>
                  <a:lnTo>
                    <a:pt x="9" y="1014"/>
                  </a:lnTo>
                  <a:lnTo>
                    <a:pt x="14" y="988"/>
                  </a:lnTo>
                  <a:lnTo>
                    <a:pt x="20" y="961"/>
                  </a:lnTo>
                  <a:lnTo>
                    <a:pt x="25" y="936"/>
                  </a:lnTo>
                  <a:lnTo>
                    <a:pt x="32" y="910"/>
                  </a:lnTo>
                  <a:lnTo>
                    <a:pt x="39" y="885"/>
                  </a:lnTo>
                  <a:lnTo>
                    <a:pt x="47" y="860"/>
                  </a:lnTo>
                  <a:lnTo>
                    <a:pt x="60" y="846"/>
                  </a:lnTo>
                  <a:lnTo>
                    <a:pt x="75" y="833"/>
                  </a:lnTo>
                  <a:lnTo>
                    <a:pt x="90" y="823"/>
                  </a:lnTo>
                  <a:lnTo>
                    <a:pt x="106" y="814"/>
                  </a:lnTo>
                  <a:lnTo>
                    <a:pt x="123" y="805"/>
                  </a:lnTo>
                  <a:lnTo>
                    <a:pt x="141" y="797"/>
                  </a:lnTo>
                  <a:lnTo>
                    <a:pt x="158" y="791"/>
                  </a:lnTo>
                  <a:lnTo>
                    <a:pt x="175" y="782"/>
                  </a:lnTo>
                  <a:lnTo>
                    <a:pt x="191" y="776"/>
                  </a:lnTo>
                  <a:lnTo>
                    <a:pt x="207" y="766"/>
                  </a:lnTo>
                  <a:lnTo>
                    <a:pt x="222" y="757"/>
                  </a:lnTo>
                  <a:lnTo>
                    <a:pt x="237" y="747"/>
                  </a:lnTo>
                  <a:lnTo>
                    <a:pt x="249" y="734"/>
                  </a:lnTo>
                  <a:lnTo>
                    <a:pt x="260" y="719"/>
                  </a:lnTo>
                  <a:lnTo>
                    <a:pt x="269" y="702"/>
                  </a:lnTo>
                  <a:lnTo>
                    <a:pt x="275" y="682"/>
                  </a:lnTo>
                  <a:lnTo>
                    <a:pt x="282" y="674"/>
                  </a:lnTo>
                  <a:lnTo>
                    <a:pt x="286" y="668"/>
                  </a:lnTo>
                  <a:lnTo>
                    <a:pt x="288" y="663"/>
                  </a:lnTo>
                  <a:lnTo>
                    <a:pt x="292" y="659"/>
                  </a:lnTo>
                  <a:lnTo>
                    <a:pt x="295" y="676"/>
                  </a:lnTo>
                  <a:lnTo>
                    <a:pt x="302" y="691"/>
                  </a:lnTo>
                  <a:lnTo>
                    <a:pt x="313" y="704"/>
                  </a:lnTo>
                  <a:lnTo>
                    <a:pt x="326" y="713"/>
                  </a:lnTo>
                  <a:lnTo>
                    <a:pt x="341" y="721"/>
                  </a:lnTo>
                  <a:lnTo>
                    <a:pt x="357" y="729"/>
                  </a:lnTo>
                  <a:lnTo>
                    <a:pt x="372" y="735"/>
                  </a:lnTo>
                  <a:lnTo>
                    <a:pt x="387" y="742"/>
                  </a:lnTo>
                  <a:lnTo>
                    <a:pt x="409" y="748"/>
                  </a:lnTo>
                  <a:lnTo>
                    <a:pt x="431" y="750"/>
                  </a:lnTo>
                  <a:lnTo>
                    <a:pt x="452" y="751"/>
                  </a:lnTo>
                  <a:lnTo>
                    <a:pt x="470" y="751"/>
                  </a:lnTo>
                  <a:lnTo>
                    <a:pt x="489" y="749"/>
                  </a:lnTo>
                  <a:lnTo>
                    <a:pt x="505" y="746"/>
                  </a:lnTo>
                  <a:lnTo>
                    <a:pt x="521" y="741"/>
                  </a:lnTo>
                  <a:lnTo>
                    <a:pt x="535" y="736"/>
                  </a:lnTo>
                  <a:lnTo>
                    <a:pt x="547" y="732"/>
                  </a:lnTo>
                  <a:lnTo>
                    <a:pt x="558" y="726"/>
                  </a:lnTo>
                  <a:lnTo>
                    <a:pt x="568" y="720"/>
                  </a:lnTo>
                  <a:lnTo>
                    <a:pt x="575" y="716"/>
                  </a:lnTo>
                  <a:lnTo>
                    <a:pt x="582" y="712"/>
                  </a:lnTo>
                  <a:lnTo>
                    <a:pt x="587" y="709"/>
                  </a:lnTo>
                  <a:lnTo>
                    <a:pt x="589" y="706"/>
                  </a:lnTo>
                  <a:lnTo>
                    <a:pt x="590" y="705"/>
                  </a:lnTo>
                  <a:lnTo>
                    <a:pt x="595" y="712"/>
                  </a:lnTo>
                  <a:lnTo>
                    <a:pt x="597" y="720"/>
                  </a:lnTo>
                  <a:lnTo>
                    <a:pt x="598" y="728"/>
                  </a:lnTo>
                  <a:lnTo>
                    <a:pt x="600" y="736"/>
                  </a:lnTo>
                  <a:lnTo>
                    <a:pt x="596" y="746"/>
                  </a:lnTo>
                  <a:lnTo>
                    <a:pt x="589" y="755"/>
                  </a:lnTo>
                  <a:lnTo>
                    <a:pt x="581" y="762"/>
                  </a:lnTo>
                  <a:lnTo>
                    <a:pt x="573" y="767"/>
                  </a:lnTo>
                  <a:lnTo>
                    <a:pt x="562" y="773"/>
                  </a:lnTo>
                  <a:lnTo>
                    <a:pt x="553" y="778"/>
                  </a:lnTo>
                  <a:lnTo>
                    <a:pt x="543" y="781"/>
                  </a:lnTo>
                  <a:lnTo>
                    <a:pt x="534" y="785"/>
                  </a:lnTo>
                  <a:lnTo>
                    <a:pt x="517" y="788"/>
                  </a:lnTo>
                  <a:lnTo>
                    <a:pt x="501" y="792"/>
                  </a:lnTo>
                  <a:lnTo>
                    <a:pt x="484" y="794"/>
                  </a:lnTo>
                  <a:lnTo>
                    <a:pt x="467" y="795"/>
                  </a:lnTo>
                  <a:lnTo>
                    <a:pt x="451" y="795"/>
                  </a:lnTo>
                  <a:lnTo>
                    <a:pt x="433" y="794"/>
                  </a:lnTo>
                  <a:lnTo>
                    <a:pt x="416" y="793"/>
                  </a:lnTo>
                  <a:lnTo>
                    <a:pt x="400" y="791"/>
                  </a:lnTo>
                  <a:lnTo>
                    <a:pt x="383" y="787"/>
                  </a:lnTo>
                  <a:lnTo>
                    <a:pt x="367" y="782"/>
                  </a:lnTo>
                  <a:lnTo>
                    <a:pt x="352" y="777"/>
                  </a:lnTo>
                  <a:lnTo>
                    <a:pt x="335" y="770"/>
                  </a:lnTo>
                  <a:lnTo>
                    <a:pt x="322" y="762"/>
                  </a:lnTo>
                  <a:lnTo>
                    <a:pt x="307" y="754"/>
                  </a:lnTo>
                  <a:lnTo>
                    <a:pt x="294" y="743"/>
                  </a:lnTo>
                  <a:lnTo>
                    <a:pt x="281" y="732"/>
                  </a:lnTo>
                  <a:lnTo>
                    <a:pt x="278" y="727"/>
                  </a:lnTo>
                  <a:lnTo>
                    <a:pt x="275" y="720"/>
                  </a:lnTo>
                  <a:lnTo>
                    <a:pt x="272" y="716"/>
                  </a:lnTo>
                  <a:lnTo>
                    <a:pt x="265" y="716"/>
                  </a:lnTo>
                  <a:lnTo>
                    <a:pt x="265" y="725"/>
                  </a:lnTo>
                  <a:lnTo>
                    <a:pt x="267" y="734"/>
                  </a:lnTo>
                  <a:lnTo>
                    <a:pt x="272" y="741"/>
                  </a:lnTo>
                  <a:lnTo>
                    <a:pt x="279" y="748"/>
                  </a:lnTo>
                  <a:lnTo>
                    <a:pt x="286" y="755"/>
                  </a:lnTo>
                  <a:lnTo>
                    <a:pt x="294" y="761"/>
                  </a:lnTo>
                  <a:lnTo>
                    <a:pt x="302" y="766"/>
                  </a:lnTo>
                  <a:lnTo>
                    <a:pt x="309" y="772"/>
                  </a:lnTo>
                  <a:lnTo>
                    <a:pt x="324" y="781"/>
                  </a:lnTo>
                  <a:lnTo>
                    <a:pt x="339" y="789"/>
                  </a:lnTo>
                  <a:lnTo>
                    <a:pt x="356" y="796"/>
                  </a:lnTo>
                  <a:lnTo>
                    <a:pt x="373" y="802"/>
                  </a:lnTo>
                  <a:lnTo>
                    <a:pt x="391" y="807"/>
                  </a:lnTo>
                  <a:lnTo>
                    <a:pt x="409" y="810"/>
                  </a:lnTo>
                  <a:lnTo>
                    <a:pt x="428" y="812"/>
                  </a:lnTo>
                  <a:lnTo>
                    <a:pt x="447" y="814"/>
                  </a:lnTo>
                  <a:lnTo>
                    <a:pt x="466" y="814"/>
                  </a:lnTo>
                  <a:lnTo>
                    <a:pt x="484" y="812"/>
                  </a:lnTo>
                  <a:lnTo>
                    <a:pt x="502" y="810"/>
                  </a:lnTo>
                  <a:lnTo>
                    <a:pt x="521" y="807"/>
                  </a:lnTo>
                  <a:lnTo>
                    <a:pt x="539" y="802"/>
                  </a:lnTo>
                  <a:lnTo>
                    <a:pt x="556" y="796"/>
                  </a:lnTo>
                  <a:lnTo>
                    <a:pt x="573" y="789"/>
                  </a:lnTo>
                  <a:lnTo>
                    <a:pt x="588" y="781"/>
                  </a:lnTo>
                  <a:lnTo>
                    <a:pt x="597" y="774"/>
                  </a:lnTo>
                  <a:lnTo>
                    <a:pt x="605" y="764"/>
                  </a:lnTo>
                  <a:lnTo>
                    <a:pt x="613" y="754"/>
                  </a:lnTo>
                  <a:lnTo>
                    <a:pt x="619" y="743"/>
                  </a:lnTo>
                  <a:lnTo>
                    <a:pt x="619" y="720"/>
                  </a:lnTo>
                  <a:lnTo>
                    <a:pt x="614" y="698"/>
                  </a:lnTo>
                  <a:lnTo>
                    <a:pt x="606" y="679"/>
                  </a:lnTo>
                  <a:lnTo>
                    <a:pt x="596" y="660"/>
                  </a:lnTo>
                  <a:lnTo>
                    <a:pt x="594" y="650"/>
                  </a:lnTo>
                  <a:lnTo>
                    <a:pt x="595" y="643"/>
                  </a:lnTo>
                  <a:lnTo>
                    <a:pt x="599" y="636"/>
                  </a:lnTo>
                  <a:lnTo>
                    <a:pt x="605" y="632"/>
                  </a:lnTo>
                  <a:lnTo>
                    <a:pt x="613" y="628"/>
                  </a:lnTo>
                  <a:lnTo>
                    <a:pt x="620" y="623"/>
                  </a:lnTo>
                  <a:lnTo>
                    <a:pt x="628" y="620"/>
                  </a:lnTo>
                  <a:lnTo>
                    <a:pt x="634" y="615"/>
                  </a:lnTo>
                  <a:lnTo>
                    <a:pt x="643" y="613"/>
                  </a:lnTo>
                  <a:lnTo>
                    <a:pt x="653" y="611"/>
                  </a:lnTo>
                  <a:lnTo>
                    <a:pt x="663" y="608"/>
                  </a:lnTo>
                  <a:lnTo>
                    <a:pt x="673" y="606"/>
                  </a:lnTo>
                  <a:lnTo>
                    <a:pt x="682" y="604"/>
                  </a:lnTo>
                  <a:lnTo>
                    <a:pt x="693" y="603"/>
                  </a:lnTo>
                  <a:lnTo>
                    <a:pt x="703" y="603"/>
                  </a:lnTo>
                  <a:lnTo>
                    <a:pt x="713" y="603"/>
                  </a:lnTo>
                  <a:lnTo>
                    <a:pt x="720" y="626"/>
                  </a:lnTo>
                  <a:lnTo>
                    <a:pt x="761" y="731"/>
                  </a:lnTo>
                  <a:lnTo>
                    <a:pt x="768" y="746"/>
                  </a:lnTo>
                  <a:lnTo>
                    <a:pt x="773" y="764"/>
                  </a:lnTo>
                  <a:lnTo>
                    <a:pt x="779" y="782"/>
                  </a:lnTo>
                  <a:lnTo>
                    <a:pt x="785" y="802"/>
                  </a:lnTo>
                  <a:lnTo>
                    <a:pt x="789" y="819"/>
                  </a:lnTo>
                  <a:lnTo>
                    <a:pt x="793" y="833"/>
                  </a:lnTo>
                  <a:lnTo>
                    <a:pt x="795" y="844"/>
                  </a:lnTo>
                  <a:lnTo>
                    <a:pt x="798" y="847"/>
                  </a:lnTo>
                  <a:lnTo>
                    <a:pt x="800" y="844"/>
                  </a:lnTo>
                  <a:lnTo>
                    <a:pt x="802" y="818"/>
                  </a:lnTo>
                  <a:lnTo>
                    <a:pt x="802" y="794"/>
                  </a:lnTo>
                  <a:lnTo>
                    <a:pt x="799" y="770"/>
                  </a:lnTo>
                  <a:lnTo>
                    <a:pt x="793" y="747"/>
                  </a:lnTo>
                  <a:lnTo>
                    <a:pt x="786" y="725"/>
                  </a:lnTo>
                  <a:lnTo>
                    <a:pt x="778" y="702"/>
                  </a:lnTo>
                  <a:lnTo>
                    <a:pt x="769" y="681"/>
                  </a:lnTo>
                  <a:lnTo>
                    <a:pt x="758" y="659"/>
                  </a:lnTo>
                  <a:lnTo>
                    <a:pt x="754" y="637"/>
                  </a:lnTo>
                  <a:lnTo>
                    <a:pt x="754" y="617"/>
                  </a:lnTo>
                  <a:lnTo>
                    <a:pt x="758" y="597"/>
                  </a:lnTo>
                  <a:lnTo>
                    <a:pt x="765" y="580"/>
                  </a:lnTo>
                  <a:lnTo>
                    <a:pt x="776" y="562"/>
                  </a:lnTo>
                  <a:lnTo>
                    <a:pt x="786" y="545"/>
                  </a:lnTo>
                  <a:lnTo>
                    <a:pt x="798" y="529"/>
                  </a:lnTo>
                  <a:lnTo>
                    <a:pt x="808" y="512"/>
                  </a:lnTo>
                  <a:lnTo>
                    <a:pt x="818" y="488"/>
                  </a:lnTo>
                  <a:lnTo>
                    <a:pt x="829" y="463"/>
                  </a:lnTo>
                  <a:lnTo>
                    <a:pt x="837" y="438"/>
                  </a:lnTo>
                  <a:lnTo>
                    <a:pt x="844" y="411"/>
                  </a:lnTo>
                  <a:lnTo>
                    <a:pt x="848" y="385"/>
                  </a:lnTo>
                  <a:lnTo>
                    <a:pt x="854" y="358"/>
                  </a:lnTo>
                  <a:lnTo>
                    <a:pt x="857" y="331"/>
                  </a:lnTo>
                  <a:lnTo>
                    <a:pt x="861" y="303"/>
                  </a:lnTo>
                  <a:lnTo>
                    <a:pt x="874" y="277"/>
                  </a:lnTo>
                  <a:lnTo>
                    <a:pt x="879" y="297"/>
                  </a:lnTo>
                  <a:lnTo>
                    <a:pt x="890" y="314"/>
                  </a:lnTo>
                  <a:lnTo>
                    <a:pt x="904" y="329"/>
                  </a:lnTo>
                  <a:lnTo>
                    <a:pt x="919" y="341"/>
                  </a:lnTo>
                  <a:lnTo>
                    <a:pt x="935" y="355"/>
                  </a:lnTo>
                  <a:lnTo>
                    <a:pt x="950" y="369"/>
                  </a:lnTo>
                  <a:lnTo>
                    <a:pt x="962" y="385"/>
                  </a:lnTo>
                  <a:lnTo>
                    <a:pt x="970" y="405"/>
                  </a:lnTo>
                  <a:lnTo>
                    <a:pt x="980" y="428"/>
                  </a:lnTo>
                  <a:lnTo>
                    <a:pt x="989" y="454"/>
                  </a:lnTo>
                  <a:lnTo>
                    <a:pt x="996" y="478"/>
                  </a:lnTo>
                  <a:lnTo>
                    <a:pt x="998" y="488"/>
                  </a:lnTo>
                  <a:lnTo>
                    <a:pt x="1005" y="475"/>
                  </a:lnTo>
                  <a:lnTo>
                    <a:pt x="1007" y="459"/>
                  </a:lnTo>
                  <a:lnTo>
                    <a:pt x="1007" y="443"/>
                  </a:lnTo>
                  <a:lnTo>
                    <a:pt x="1007" y="428"/>
                  </a:lnTo>
                  <a:lnTo>
                    <a:pt x="1003" y="405"/>
                  </a:lnTo>
                  <a:lnTo>
                    <a:pt x="993" y="383"/>
                  </a:lnTo>
                  <a:lnTo>
                    <a:pt x="978" y="364"/>
                  </a:lnTo>
                  <a:lnTo>
                    <a:pt x="961" y="346"/>
                  </a:lnTo>
                  <a:lnTo>
                    <a:pt x="943" y="330"/>
                  </a:lnTo>
                  <a:lnTo>
                    <a:pt x="924" y="312"/>
                  </a:lnTo>
                  <a:lnTo>
                    <a:pt x="906" y="296"/>
                  </a:lnTo>
                  <a:lnTo>
                    <a:pt x="891" y="278"/>
                  </a:lnTo>
                  <a:lnTo>
                    <a:pt x="890" y="107"/>
                  </a:lnTo>
                  <a:lnTo>
                    <a:pt x="892" y="82"/>
                  </a:lnTo>
                  <a:lnTo>
                    <a:pt x="895" y="57"/>
                  </a:lnTo>
                  <a:lnTo>
                    <a:pt x="901" y="34"/>
                  </a:lnTo>
                  <a:lnTo>
                    <a:pt x="914" y="14"/>
                  </a:lnTo>
                  <a:lnTo>
                    <a:pt x="928" y="20"/>
                  </a:lnTo>
                  <a:lnTo>
                    <a:pt x="944" y="26"/>
                  </a:lnTo>
                  <a:lnTo>
                    <a:pt x="960" y="30"/>
                  </a:lnTo>
                  <a:lnTo>
                    <a:pt x="977" y="32"/>
                  </a:lnTo>
                  <a:lnTo>
                    <a:pt x="993" y="34"/>
                  </a:lnTo>
                  <a:lnTo>
                    <a:pt x="1011" y="32"/>
                  </a:lnTo>
                  <a:lnTo>
                    <a:pt x="1026" y="28"/>
                  </a:lnTo>
                  <a:lnTo>
                    <a:pt x="1041" y="21"/>
                  </a:lnTo>
                  <a:lnTo>
                    <a:pt x="1045" y="19"/>
                  </a:lnTo>
                  <a:lnTo>
                    <a:pt x="1050" y="15"/>
                  </a:lnTo>
                  <a:lnTo>
                    <a:pt x="1055" y="12"/>
                  </a:lnTo>
                  <a:lnTo>
                    <a:pt x="1059" y="8"/>
                  </a:lnTo>
                  <a:lnTo>
                    <a:pt x="1063" y="5"/>
                  </a:lnTo>
                  <a:lnTo>
                    <a:pt x="1067" y="3"/>
                  </a:lnTo>
                  <a:lnTo>
                    <a:pt x="1072" y="0"/>
                  </a:lnTo>
                  <a:lnTo>
                    <a:pt x="1076" y="0"/>
                  </a:lnTo>
                  <a:lnTo>
                    <a:pt x="1091" y="80"/>
                  </a:lnTo>
                  <a:close/>
                </a:path>
              </a:pathLst>
            </a:custGeom>
            <a:solidFill>
              <a:srgbClr val="33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20"/>
            <p:cNvSpPr>
              <a:spLocks/>
            </p:cNvSpPr>
            <p:nvPr/>
          </p:nvSpPr>
          <p:spPr bwMode="auto">
            <a:xfrm>
              <a:off x="7897813" y="5187951"/>
              <a:ext cx="412750" cy="250825"/>
            </a:xfrm>
            <a:custGeom>
              <a:avLst/>
              <a:gdLst>
                <a:gd name="T0" fmla="*/ 374 w 520"/>
                <a:gd name="T1" fmla="*/ 22 h 317"/>
                <a:gd name="T2" fmla="*/ 404 w 520"/>
                <a:gd name="T3" fmla="*/ 29 h 317"/>
                <a:gd name="T4" fmla="*/ 431 w 520"/>
                <a:gd name="T5" fmla="*/ 40 h 317"/>
                <a:gd name="T6" fmla="*/ 454 w 520"/>
                <a:gd name="T7" fmla="*/ 59 h 317"/>
                <a:gd name="T8" fmla="*/ 479 w 520"/>
                <a:gd name="T9" fmla="*/ 92 h 317"/>
                <a:gd name="T10" fmla="*/ 503 w 520"/>
                <a:gd name="T11" fmla="*/ 137 h 317"/>
                <a:gd name="T12" fmla="*/ 518 w 520"/>
                <a:gd name="T13" fmla="*/ 184 h 317"/>
                <a:gd name="T14" fmla="*/ 519 w 520"/>
                <a:gd name="T15" fmla="*/ 234 h 317"/>
                <a:gd name="T16" fmla="*/ 507 w 520"/>
                <a:gd name="T17" fmla="*/ 275 h 317"/>
                <a:gd name="T18" fmla="*/ 497 w 520"/>
                <a:gd name="T19" fmla="*/ 304 h 317"/>
                <a:gd name="T20" fmla="*/ 482 w 520"/>
                <a:gd name="T21" fmla="*/ 314 h 317"/>
                <a:gd name="T22" fmla="*/ 464 w 520"/>
                <a:gd name="T23" fmla="*/ 314 h 317"/>
                <a:gd name="T24" fmla="*/ 460 w 520"/>
                <a:gd name="T25" fmla="*/ 298 h 317"/>
                <a:gd name="T26" fmla="*/ 467 w 520"/>
                <a:gd name="T27" fmla="*/ 265 h 317"/>
                <a:gd name="T28" fmla="*/ 458 w 520"/>
                <a:gd name="T29" fmla="*/ 251 h 317"/>
                <a:gd name="T30" fmla="*/ 443 w 520"/>
                <a:gd name="T31" fmla="*/ 256 h 317"/>
                <a:gd name="T32" fmla="*/ 427 w 520"/>
                <a:gd name="T33" fmla="*/ 260 h 317"/>
                <a:gd name="T34" fmla="*/ 411 w 520"/>
                <a:gd name="T35" fmla="*/ 261 h 317"/>
                <a:gd name="T36" fmla="*/ 409 w 520"/>
                <a:gd name="T37" fmla="*/ 251 h 317"/>
                <a:gd name="T38" fmla="*/ 423 w 520"/>
                <a:gd name="T39" fmla="*/ 220 h 317"/>
                <a:gd name="T40" fmla="*/ 433 w 520"/>
                <a:gd name="T41" fmla="*/ 188 h 317"/>
                <a:gd name="T42" fmla="*/ 438 w 520"/>
                <a:gd name="T43" fmla="*/ 166 h 317"/>
                <a:gd name="T44" fmla="*/ 424 w 520"/>
                <a:gd name="T45" fmla="*/ 179 h 317"/>
                <a:gd name="T46" fmla="*/ 390 w 520"/>
                <a:gd name="T47" fmla="*/ 203 h 317"/>
                <a:gd name="T48" fmla="*/ 352 w 520"/>
                <a:gd name="T49" fmla="*/ 220 h 317"/>
                <a:gd name="T50" fmla="*/ 310 w 520"/>
                <a:gd name="T51" fmla="*/ 229 h 317"/>
                <a:gd name="T52" fmla="*/ 267 w 520"/>
                <a:gd name="T53" fmla="*/ 233 h 317"/>
                <a:gd name="T54" fmla="*/ 224 w 520"/>
                <a:gd name="T55" fmla="*/ 230 h 317"/>
                <a:gd name="T56" fmla="*/ 180 w 520"/>
                <a:gd name="T57" fmla="*/ 223 h 317"/>
                <a:gd name="T58" fmla="*/ 139 w 520"/>
                <a:gd name="T59" fmla="*/ 213 h 317"/>
                <a:gd name="T60" fmla="*/ 121 w 520"/>
                <a:gd name="T61" fmla="*/ 191 h 317"/>
                <a:gd name="T62" fmla="*/ 127 w 520"/>
                <a:gd name="T63" fmla="*/ 155 h 317"/>
                <a:gd name="T64" fmla="*/ 99 w 520"/>
                <a:gd name="T65" fmla="*/ 154 h 317"/>
                <a:gd name="T66" fmla="*/ 66 w 520"/>
                <a:gd name="T67" fmla="*/ 194 h 317"/>
                <a:gd name="T68" fmla="*/ 42 w 520"/>
                <a:gd name="T69" fmla="*/ 232 h 317"/>
                <a:gd name="T70" fmla="*/ 28 w 520"/>
                <a:gd name="T71" fmla="*/ 257 h 317"/>
                <a:gd name="T72" fmla="*/ 20 w 520"/>
                <a:gd name="T73" fmla="*/ 257 h 317"/>
                <a:gd name="T74" fmla="*/ 7 w 520"/>
                <a:gd name="T75" fmla="*/ 248 h 317"/>
                <a:gd name="T76" fmla="*/ 1 w 520"/>
                <a:gd name="T77" fmla="*/ 227 h 317"/>
                <a:gd name="T78" fmla="*/ 11 w 520"/>
                <a:gd name="T79" fmla="*/ 192 h 317"/>
                <a:gd name="T80" fmla="*/ 26 w 520"/>
                <a:gd name="T81" fmla="*/ 159 h 317"/>
                <a:gd name="T82" fmla="*/ 44 w 520"/>
                <a:gd name="T83" fmla="*/ 128 h 317"/>
                <a:gd name="T84" fmla="*/ 63 w 520"/>
                <a:gd name="T85" fmla="*/ 99 h 317"/>
                <a:gd name="T86" fmla="*/ 84 w 520"/>
                <a:gd name="T87" fmla="*/ 74 h 317"/>
                <a:gd name="T88" fmla="*/ 109 w 520"/>
                <a:gd name="T89" fmla="*/ 52 h 317"/>
                <a:gd name="T90" fmla="*/ 135 w 520"/>
                <a:gd name="T91" fmla="*/ 32 h 317"/>
                <a:gd name="T92" fmla="*/ 163 w 520"/>
                <a:gd name="T93" fmla="*/ 16 h 317"/>
                <a:gd name="T94" fmla="*/ 193 w 520"/>
                <a:gd name="T95" fmla="*/ 6 h 317"/>
                <a:gd name="T96" fmla="*/ 225 w 520"/>
                <a:gd name="T97" fmla="*/ 0 h 317"/>
                <a:gd name="T98" fmla="*/ 257 w 520"/>
                <a:gd name="T99" fmla="*/ 2 h 317"/>
                <a:gd name="T100" fmla="*/ 285 w 520"/>
                <a:gd name="T101" fmla="*/ 9 h 317"/>
                <a:gd name="T102" fmla="*/ 305 w 520"/>
                <a:gd name="T103" fmla="*/ 15 h 317"/>
                <a:gd name="T104" fmla="*/ 325 w 520"/>
                <a:gd name="T105" fmla="*/ 18 h 317"/>
                <a:gd name="T106" fmla="*/ 347 w 520"/>
                <a:gd name="T107" fmla="*/ 21 h 3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0"/>
                <a:gd name="T163" fmla="*/ 0 h 317"/>
                <a:gd name="T164" fmla="*/ 520 w 520"/>
                <a:gd name="T165" fmla="*/ 317 h 3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0" h="317">
                  <a:moveTo>
                    <a:pt x="358" y="21"/>
                  </a:moveTo>
                  <a:lnTo>
                    <a:pt x="374" y="22"/>
                  </a:lnTo>
                  <a:lnTo>
                    <a:pt x="389" y="25"/>
                  </a:lnTo>
                  <a:lnTo>
                    <a:pt x="404" y="29"/>
                  </a:lnTo>
                  <a:lnTo>
                    <a:pt x="419" y="33"/>
                  </a:lnTo>
                  <a:lnTo>
                    <a:pt x="431" y="40"/>
                  </a:lnTo>
                  <a:lnTo>
                    <a:pt x="444" y="48"/>
                  </a:lnTo>
                  <a:lnTo>
                    <a:pt x="454" y="59"/>
                  </a:lnTo>
                  <a:lnTo>
                    <a:pt x="465" y="71"/>
                  </a:lnTo>
                  <a:lnTo>
                    <a:pt x="479" y="92"/>
                  </a:lnTo>
                  <a:lnTo>
                    <a:pt x="491" y="114"/>
                  </a:lnTo>
                  <a:lnTo>
                    <a:pt x="503" y="137"/>
                  </a:lnTo>
                  <a:lnTo>
                    <a:pt x="512" y="160"/>
                  </a:lnTo>
                  <a:lnTo>
                    <a:pt x="518" y="184"/>
                  </a:lnTo>
                  <a:lnTo>
                    <a:pt x="520" y="208"/>
                  </a:lnTo>
                  <a:lnTo>
                    <a:pt x="519" y="234"/>
                  </a:lnTo>
                  <a:lnTo>
                    <a:pt x="512" y="260"/>
                  </a:lnTo>
                  <a:lnTo>
                    <a:pt x="507" y="275"/>
                  </a:lnTo>
                  <a:lnTo>
                    <a:pt x="503" y="290"/>
                  </a:lnTo>
                  <a:lnTo>
                    <a:pt x="497" y="304"/>
                  </a:lnTo>
                  <a:lnTo>
                    <a:pt x="489" y="317"/>
                  </a:lnTo>
                  <a:lnTo>
                    <a:pt x="482" y="314"/>
                  </a:lnTo>
                  <a:lnTo>
                    <a:pt x="473" y="314"/>
                  </a:lnTo>
                  <a:lnTo>
                    <a:pt x="464" y="314"/>
                  </a:lnTo>
                  <a:lnTo>
                    <a:pt x="460" y="316"/>
                  </a:lnTo>
                  <a:lnTo>
                    <a:pt x="460" y="298"/>
                  </a:lnTo>
                  <a:lnTo>
                    <a:pt x="464" y="282"/>
                  </a:lnTo>
                  <a:lnTo>
                    <a:pt x="467" y="265"/>
                  </a:lnTo>
                  <a:lnTo>
                    <a:pt x="465" y="248"/>
                  </a:lnTo>
                  <a:lnTo>
                    <a:pt x="458" y="251"/>
                  </a:lnTo>
                  <a:lnTo>
                    <a:pt x="450" y="253"/>
                  </a:lnTo>
                  <a:lnTo>
                    <a:pt x="443" y="256"/>
                  </a:lnTo>
                  <a:lnTo>
                    <a:pt x="435" y="258"/>
                  </a:lnTo>
                  <a:lnTo>
                    <a:pt x="427" y="260"/>
                  </a:lnTo>
                  <a:lnTo>
                    <a:pt x="419" y="261"/>
                  </a:lnTo>
                  <a:lnTo>
                    <a:pt x="411" y="261"/>
                  </a:lnTo>
                  <a:lnTo>
                    <a:pt x="403" y="261"/>
                  </a:lnTo>
                  <a:lnTo>
                    <a:pt x="409" y="251"/>
                  </a:lnTo>
                  <a:lnTo>
                    <a:pt x="416" y="236"/>
                  </a:lnTo>
                  <a:lnTo>
                    <a:pt x="423" y="220"/>
                  </a:lnTo>
                  <a:lnTo>
                    <a:pt x="428" y="203"/>
                  </a:lnTo>
                  <a:lnTo>
                    <a:pt x="433" y="188"/>
                  </a:lnTo>
                  <a:lnTo>
                    <a:pt x="436" y="175"/>
                  </a:lnTo>
                  <a:lnTo>
                    <a:pt x="438" y="166"/>
                  </a:lnTo>
                  <a:lnTo>
                    <a:pt x="439" y="162"/>
                  </a:lnTo>
                  <a:lnTo>
                    <a:pt x="424" y="179"/>
                  </a:lnTo>
                  <a:lnTo>
                    <a:pt x="407" y="191"/>
                  </a:lnTo>
                  <a:lnTo>
                    <a:pt x="390" y="203"/>
                  </a:lnTo>
                  <a:lnTo>
                    <a:pt x="371" y="212"/>
                  </a:lnTo>
                  <a:lnTo>
                    <a:pt x="352" y="220"/>
                  </a:lnTo>
                  <a:lnTo>
                    <a:pt x="331" y="226"/>
                  </a:lnTo>
                  <a:lnTo>
                    <a:pt x="310" y="229"/>
                  </a:lnTo>
                  <a:lnTo>
                    <a:pt x="288" y="232"/>
                  </a:lnTo>
                  <a:lnTo>
                    <a:pt x="267" y="233"/>
                  </a:lnTo>
                  <a:lnTo>
                    <a:pt x="246" y="232"/>
                  </a:lnTo>
                  <a:lnTo>
                    <a:pt x="224" y="230"/>
                  </a:lnTo>
                  <a:lnTo>
                    <a:pt x="202" y="228"/>
                  </a:lnTo>
                  <a:lnTo>
                    <a:pt x="180" y="223"/>
                  </a:lnTo>
                  <a:lnTo>
                    <a:pt x="159" y="219"/>
                  </a:lnTo>
                  <a:lnTo>
                    <a:pt x="139" y="213"/>
                  </a:lnTo>
                  <a:lnTo>
                    <a:pt x="119" y="207"/>
                  </a:lnTo>
                  <a:lnTo>
                    <a:pt x="121" y="191"/>
                  </a:lnTo>
                  <a:lnTo>
                    <a:pt x="126" y="173"/>
                  </a:lnTo>
                  <a:lnTo>
                    <a:pt x="127" y="155"/>
                  </a:lnTo>
                  <a:lnTo>
                    <a:pt x="119" y="139"/>
                  </a:lnTo>
                  <a:lnTo>
                    <a:pt x="99" y="154"/>
                  </a:lnTo>
                  <a:lnTo>
                    <a:pt x="82" y="173"/>
                  </a:lnTo>
                  <a:lnTo>
                    <a:pt x="66" y="194"/>
                  </a:lnTo>
                  <a:lnTo>
                    <a:pt x="53" y="213"/>
                  </a:lnTo>
                  <a:lnTo>
                    <a:pt x="42" y="232"/>
                  </a:lnTo>
                  <a:lnTo>
                    <a:pt x="34" y="246"/>
                  </a:lnTo>
                  <a:lnTo>
                    <a:pt x="28" y="257"/>
                  </a:lnTo>
                  <a:lnTo>
                    <a:pt x="26" y="261"/>
                  </a:lnTo>
                  <a:lnTo>
                    <a:pt x="20" y="257"/>
                  </a:lnTo>
                  <a:lnTo>
                    <a:pt x="13" y="251"/>
                  </a:lnTo>
                  <a:lnTo>
                    <a:pt x="7" y="248"/>
                  </a:lnTo>
                  <a:lnTo>
                    <a:pt x="0" y="245"/>
                  </a:lnTo>
                  <a:lnTo>
                    <a:pt x="1" y="227"/>
                  </a:lnTo>
                  <a:lnTo>
                    <a:pt x="5" y="210"/>
                  </a:lnTo>
                  <a:lnTo>
                    <a:pt x="11" y="192"/>
                  </a:lnTo>
                  <a:lnTo>
                    <a:pt x="18" y="175"/>
                  </a:lnTo>
                  <a:lnTo>
                    <a:pt x="26" y="159"/>
                  </a:lnTo>
                  <a:lnTo>
                    <a:pt x="35" y="144"/>
                  </a:lnTo>
                  <a:lnTo>
                    <a:pt x="44" y="128"/>
                  </a:lnTo>
                  <a:lnTo>
                    <a:pt x="52" y="112"/>
                  </a:lnTo>
                  <a:lnTo>
                    <a:pt x="63" y="99"/>
                  </a:lnTo>
                  <a:lnTo>
                    <a:pt x="73" y="86"/>
                  </a:lnTo>
                  <a:lnTo>
                    <a:pt x="84" y="74"/>
                  </a:lnTo>
                  <a:lnTo>
                    <a:pt x="96" y="62"/>
                  </a:lnTo>
                  <a:lnTo>
                    <a:pt x="109" y="52"/>
                  </a:lnTo>
                  <a:lnTo>
                    <a:pt x="121" y="41"/>
                  </a:lnTo>
                  <a:lnTo>
                    <a:pt x="135" y="32"/>
                  </a:lnTo>
                  <a:lnTo>
                    <a:pt x="149" y="23"/>
                  </a:lnTo>
                  <a:lnTo>
                    <a:pt x="163" y="16"/>
                  </a:lnTo>
                  <a:lnTo>
                    <a:pt x="178" y="10"/>
                  </a:lnTo>
                  <a:lnTo>
                    <a:pt x="193" y="6"/>
                  </a:lnTo>
                  <a:lnTo>
                    <a:pt x="209" y="2"/>
                  </a:lnTo>
                  <a:lnTo>
                    <a:pt x="225" y="0"/>
                  </a:lnTo>
                  <a:lnTo>
                    <a:pt x="241" y="0"/>
                  </a:lnTo>
                  <a:lnTo>
                    <a:pt x="257" y="2"/>
                  </a:lnTo>
                  <a:lnTo>
                    <a:pt x="275" y="6"/>
                  </a:lnTo>
                  <a:lnTo>
                    <a:pt x="285" y="9"/>
                  </a:lnTo>
                  <a:lnTo>
                    <a:pt x="294" y="13"/>
                  </a:lnTo>
                  <a:lnTo>
                    <a:pt x="305" y="15"/>
                  </a:lnTo>
                  <a:lnTo>
                    <a:pt x="315" y="17"/>
                  </a:lnTo>
                  <a:lnTo>
                    <a:pt x="325" y="18"/>
                  </a:lnTo>
                  <a:lnTo>
                    <a:pt x="336" y="21"/>
                  </a:lnTo>
                  <a:lnTo>
                    <a:pt x="347" y="21"/>
                  </a:lnTo>
                  <a:lnTo>
                    <a:pt x="358" y="21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21"/>
            <p:cNvSpPr>
              <a:spLocks/>
            </p:cNvSpPr>
            <p:nvPr/>
          </p:nvSpPr>
          <p:spPr bwMode="auto">
            <a:xfrm>
              <a:off x="7870826" y="5329238"/>
              <a:ext cx="404813" cy="344488"/>
            </a:xfrm>
            <a:custGeom>
              <a:avLst/>
              <a:gdLst>
                <a:gd name="T0" fmla="*/ 131 w 509"/>
                <a:gd name="T1" fmla="*/ 43 h 435"/>
                <a:gd name="T2" fmla="*/ 153 w 509"/>
                <a:gd name="T3" fmla="*/ 51 h 435"/>
                <a:gd name="T4" fmla="*/ 176 w 509"/>
                <a:gd name="T5" fmla="*/ 58 h 435"/>
                <a:gd name="T6" fmla="*/ 198 w 509"/>
                <a:gd name="T7" fmla="*/ 63 h 435"/>
                <a:gd name="T8" fmla="*/ 221 w 509"/>
                <a:gd name="T9" fmla="*/ 67 h 435"/>
                <a:gd name="T10" fmla="*/ 245 w 509"/>
                <a:gd name="T11" fmla="*/ 71 h 435"/>
                <a:gd name="T12" fmla="*/ 269 w 509"/>
                <a:gd name="T13" fmla="*/ 74 h 435"/>
                <a:gd name="T14" fmla="*/ 294 w 509"/>
                <a:gd name="T15" fmla="*/ 76 h 435"/>
                <a:gd name="T16" fmla="*/ 322 w 509"/>
                <a:gd name="T17" fmla="*/ 78 h 435"/>
                <a:gd name="T18" fmla="*/ 355 w 509"/>
                <a:gd name="T19" fmla="*/ 74 h 435"/>
                <a:gd name="T20" fmla="*/ 387 w 509"/>
                <a:gd name="T21" fmla="*/ 67 h 435"/>
                <a:gd name="T22" fmla="*/ 417 w 509"/>
                <a:gd name="T23" fmla="*/ 56 h 435"/>
                <a:gd name="T24" fmla="*/ 427 w 509"/>
                <a:gd name="T25" fmla="*/ 61 h 435"/>
                <a:gd name="T26" fmla="*/ 416 w 509"/>
                <a:gd name="T27" fmla="*/ 86 h 435"/>
                <a:gd name="T28" fmla="*/ 416 w 509"/>
                <a:gd name="T29" fmla="*/ 103 h 435"/>
                <a:gd name="T30" fmla="*/ 433 w 509"/>
                <a:gd name="T31" fmla="*/ 106 h 435"/>
                <a:gd name="T32" fmla="*/ 452 w 509"/>
                <a:gd name="T33" fmla="*/ 104 h 435"/>
                <a:gd name="T34" fmla="*/ 469 w 509"/>
                <a:gd name="T35" fmla="*/ 101 h 435"/>
                <a:gd name="T36" fmla="*/ 473 w 509"/>
                <a:gd name="T37" fmla="*/ 118 h 435"/>
                <a:gd name="T38" fmla="*/ 479 w 509"/>
                <a:gd name="T39" fmla="*/ 156 h 435"/>
                <a:gd name="T40" fmla="*/ 487 w 509"/>
                <a:gd name="T41" fmla="*/ 177 h 435"/>
                <a:gd name="T42" fmla="*/ 487 w 509"/>
                <a:gd name="T43" fmla="*/ 187 h 435"/>
                <a:gd name="T44" fmla="*/ 496 w 509"/>
                <a:gd name="T45" fmla="*/ 185 h 435"/>
                <a:gd name="T46" fmla="*/ 503 w 509"/>
                <a:gd name="T47" fmla="*/ 172 h 435"/>
                <a:gd name="T48" fmla="*/ 509 w 509"/>
                <a:gd name="T49" fmla="*/ 188 h 435"/>
                <a:gd name="T50" fmla="*/ 496 w 509"/>
                <a:gd name="T51" fmla="*/ 231 h 435"/>
                <a:gd name="T52" fmla="*/ 487 w 509"/>
                <a:gd name="T53" fmla="*/ 242 h 435"/>
                <a:gd name="T54" fmla="*/ 486 w 509"/>
                <a:gd name="T55" fmla="*/ 225 h 435"/>
                <a:gd name="T56" fmla="*/ 488 w 509"/>
                <a:gd name="T57" fmla="*/ 215 h 435"/>
                <a:gd name="T58" fmla="*/ 485 w 509"/>
                <a:gd name="T59" fmla="*/ 211 h 435"/>
                <a:gd name="T60" fmla="*/ 470 w 509"/>
                <a:gd name="T61" fmla="*/ 238 h 435"/>
                <a:gd name="T62" fmla="*/ 446 w 509"/>
                <a:gd name="T63" fmla="*/ 291 h 435"/>
                <a:gd name="T64" fmla="*/ 415 w 509"/>
                <a:gd name="T65" fmla="*/ 339 h 435"/>
                <a:gd name="T66" fmla="*/ 373 w 509"/>
                <a:gd name="T67" fmla="*/ 379 h 435"/>
                <a:gd name="T68" fmla="*/ 332 w 509"/>
                <a:gd name="T69" fmla="*/ 404 h 435"/>
                <a:gd name="T70" fmla="*/ 297 w 509"/>
                <a:gd name="T71" fmla="*/ 421 h 435"/>
                <a:gd name="T72" fmla="*/ 261 w 509"/>
                <a:gd name="T73" fmla="*/ 432 h 435"/>
                <a:gd name="T74" fmla="*/ 223 w 509"/>
                <a:gd name="T75" fmla="*/ 434 h 435"/>
                <a:gd name="T76" fmla="*/ 171 w 509"/>
                <a:gd name="T77" fmla="*/ 412 h 435"/>
                <a:gd name="T78" fmla="*/ 120 w 509"/>
                <a:gd name="T79" fmla="*/ 366 h 435"/>
                <a:gd name="T80" fmla="*/ 80 w 509"/>
                <a:gd name="T81" fmla="*/ 307 h 435"/>
                <a:gd name="T82" fmla="*/ 47 w 509"/>
                <a:gd name="T83" fmla="*/ 245 h 435"/>
                <a:gd name="T84" fmla="*/ 23 w 509"/>
                <a:gd name="T85" fmla="*/ 215 h 435"/>
                <a:gd name="T86" fmla="*/ 8 w 509"/>
                <a:gd name="T87" fmla="*/ 207 h 435"/>
                <a:gd name="T88" fmla="*/ 0 w 509"/>
                <a:gd name="T89" fmla="*/ 171 h 435"/>
                <a:gd name="T90" fmla="*/ 7 w 509"/>
                <a:gd name="T91" fmla="*/ 111 h 435"/>
                <a:gd name="T92" fmla="*/ 26 w 509"/>
                <a:gd name="T93" fmla="*/ 87 h 435"/>
                <a:gd name="T94" fmla="*/ 35 w 509"/>
                <a:gd name="T95" fmla="*/ 88 h 435"/>
                <a:gd name="T96" fmla="*/ 45 w 509"/>
                <a:gd name="T97" fmla="*/ 99 h 435"/>
                <a:gd name="T98" fmla="*/ 54 w 509"/>
                <a:gd name="T99" fmla="*/ 119 h 435"/>
                <a:gd name="T100" fmla="*/ 67 w 509"/>
                <a:gd name="T101" fmla="*/ 120 h 435"/>
                <a:gd name="T102" fmla="*/ 79 w 509"/>
                <a:gd name="T103" fmla="*/ 99 h 435"/>
                <a:gd name="T104" fmla="*/ 88 w 509"/>
                <a:gd name="T105" fmla="*/ 76 h 435"/>
                <a:gd name="T106" fmla="*/ 99 w 509"/>
                <a:gd name="T107" fmla="*/ 52 h 435"/>
                <a:gd name="T108" fmla="*/ 114 w 509"/>
                <a:gd name="T109" fmla="*/ 30 h 435"/>
                <a:gd name="T110" fmla="*/ 131 w 509"/>
                <a:gd name="T111" fmla="*/ 10 h 435"/>
                <a:gd name="T112" fmla="*/ 138 w 509"/>
                <a:gd name="T113" fmla="*/ 11 h 435"/>
                <a:gd name="T114" fmla="*/ 125 w 509"/>
                <a:gd name="T115" fmla="*/ 30 h 4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09"/>
                <a:gd name="T175" fmla="*/ 0 h 435"/>
                <a:gd name="T176" fmla="*/ 509 w 509"/>
                <a:gd name="T177" fmla="*/ 435 h 4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09" h="435">
                  <a:moveTo>
                    <a:pt x="121" y="38"/>
                  </a:moveTo>
                  <a:lnTo>
                    <a:pt x="131" y="43"/>
                  </a:lnTo>
                  <a:lnTo>
                    <a:pt x="143" y="48"/>
                  </a:lnTo>
                  <a:lnTo>
                    <a:pt x="153" y="51"/>
                  </a:lnTo>
                  <a:lnTo>
                    <a:pt x="165" y="55"/>
                  </a:lnTo>
                  <a:lnTo>
                    <a:pt x="176" y="58"/>
                  </a:lnTo>
                  <a:lnTo>
                    <a:pt x="186" y="60"/>
                  </a:lnTo>
                  <a:lnTo>
                    <a:pt x="198" y="63"/>
                  </a:lnTo>
                  <a:lnTo>
                    <a:pt x="209" y="65"/>
                  </a:lnTo>
                  <a:lnTo>
                    <a:pt x="221" y="67"/>
                  </a:lnTo>
                  <a:lnTo>
                    <a:pt x="234" y="69"/>
                  </a:lnTo>
                  <a:lnTo>
                    <a:pt x="245" y="71"/>
                  </a:lnTo>
                  <a:lnTo>
                    <a:pt x="257" y="73"/>
                  </a:lnTo>
                  <a:lnTo>
                    <a:pt x="269" y="74"/>
                  </a:lnTo>
                  <a:lnTo>
                    <a:pt x="281" y="75"/>
                  </a:lnTo>
                  <a:lnTo>
                    <a:pt x="294" y="76"/>
                  </a:lnTo>
                  <a:lnTo>
                    <a:pt x="305" y="78"/>
                  </a:lnTo>
                  <a:lnTo>
                    <a:pt x="322" y="78"/>
                  </a:lnTo>
                  <a:lnTo>
                    <a:pt x="339" y="76"/>
                  </a:lnTo>
                  <a:lnTo>
                    <a:pt x="355" y="74"/>
                  </a:lnTo>
                  <a:lnTo>
                    <a:pt x="371" y="71"/>
                  </a:lnTo>
                  <a:lnTo>
                    <a:pt x="387" y="67"/>
                  </a:lnTo>
                  <a:lnTo>
                    <a:pt x="402" y="61"/>
                  </a:lnTo>
                  <a:lnTo>
                    <a:pt x="417" y="56"/>
                  </a:lnTo>
                  <a:lnTo>
                    <a:pt x="431" y="48"/>
                  </a:lnTo>
                  <a:lnTo>
                    <a:pt x="427" y="61"/>
                  </a:lnTo>
                  <a:lnTo>
                    <a:pt x="422" y="74"/>
                  </a:lnTo>
                  <a:lnTo>
                    <a:pt x="416" y="86"/>
                  </a:lnTo>
                  <a:lnTo>
                    <a:pt x="409" y="98"/>
                  </a:lnTo>
                  <a:lnTo>
                    <a:pt x="416" y="103"/>
                  </a:lnTo>
                  <a:lnTo>
                    <a:pt x="424" y="105"/>
                  </a:lnTo>
                  <a:lnTo>
                    <a:pt x="433" y="106"/>
                  </a:lnTo>
                  <a:lnTo>
                    <a:pt x="442" y="106"/>
                  </a:lnTo>
                  <a:lnTo>
                    <a:pt x="452" y="104"/>
                  </a:lnTo>
                  <a:lnTo>
                    <a:pt x="460" y="103"/>
                  </a:lnTo>
                  <a:lnTo>
                    <a:pt x="469" y="101"/>
                  </a:lnTo>
                  <a:lnTo>
                    <a:pt x="477" y="98"/>
                  </a:lnTo>
                  <a:lnTo>
                    <a:pt x="473" y="118"/>
                  </a:lnTo>
                  <a:lnTo>
                    <a:pt x="473" y="137"/>
                  </a:lnTo>
                  <a:lnTo>
                    <a:pt x="479" y="156"/>
                  </a:lnTo>
                  <a:lnTo>
                    <a:pt x="487" y="172"/>
                  </a:lnTo>
                  <a:lnTo>
                    <a:pt x="487" y="177"/>
                  </a:lnTo>
                  <a:lnTo>
                    <a:pt x="486" y="182"/>
                  </a:lnTo>
                  <a:lnTo>
                    <a:pt x="487" y="187"/>
                  </a:lnTo>
                  <a:lnTo>
                    <a:pt x="492" y="189"/>
                  </a:lnTo>
                  <a:lnTo>
                    <a:pt x="496" y="185"/>
                  </a:lnTo>
                  <a:lnTo>
                    <a:pt x="500" y="178"/>
                  </a:lnTo>
                  <a:lnTo>
                    <a:pt x="503" y="172"/>
                  </a:lnTo>
                  <a:lnTo>
                    <a:pt x="508" y="166"/>
                  </a:lnTo>
                  <a:lnTo>
                    <a:pt x="509" y="188"/>
                  </a:lnTo>
                  <a:lnTo>
                    <a:pt x="505" y="210"/>
                  </a:lnTo>
                  <a:lnTo>
                    <a:pt x="496" y="231"/>
                  </a:lnTo>
                  <a:lnTo>
                    <a:pt x="485" y="249"/>
                  </a:lnTo>
                  <a:lnTo>
                    <a:pt x="487" y="242"/>
                  </a:lnTo>
                  <a:lnTo>
                    <a:pt x="486" y="234"/>
                  </a:lnTo>
                  <a:lnTo>
                    <a:pt x="486" y="225"/>
                  </a:lnTo>
                  <a:lnTo>
                    <a:pt x="491" y="217"/>
                  </a:lnTo>
                  <a:lnTo>
                    <a:pt x="488" y="215"/>
                  </a:lnTo>
                  <a:lnTo>
                    <a:pt x="487" y="212"/>
                  </a:lnTo>
                  <a:lnTo>
                    <a:pt x="485" y="211"/>
                  </a:lnTo>
                  <a:lnTo>
                    <a:pt x="481" y="211"/>
                  </a:lnTo>
                  <a:lnTo>
                    <a:pt x="470" y="238"/>
                  </a:lnTo>
                  <a:lnTo>
                    <a:pt x="458" y="264"/>
                  </a:lnTo>
                  <a:lnTo>
                    <a:pt x="446" y="291"/>
                  </a:lnTo>
                  <a:lnTo>
                    <a:pt x="431" y="315"/>
                  </a:lnTo>
                  <a:lnTo>
                    <a:pt x="415" y="339"/>
                  </a:lnTo>
                  <a:lnTo>
                    <a:pt x="395" y="361"/>
                  </a:lnTo>
                  <a:lnTo>
                    <a:pt x="373" y="379"/>
                  </a:lnTo>
                  <a:lnTo>
                    <a:pt x="348" y="394"/>
                  </a:lnTo>
                  <a:lnTo>
                    <a:pt x="332" y="404"/>
                  </a:lnTo>
                  <a:lnTo>
                    <a:pt x="314" y="412"/>
                  </a:lnTo>
                  <a:lnTo>
                    <a:pt x="297" y="421"/>
                  </a:lnTo>
                  <a:lnTo>
                    <a:pt x="280" y="428"/>
                  </a:lnTo>
                  <a:lnTo>
                    <a:pt x="261" y="432"/>
                  </a:lnTo>
                  <a:lnTo>
                    <a:pt x="243" y="435"/>
                  </a:lnTo>
                  <a:lnTo>
                    <a:pt x="223" y="434"/>
                  </a:lnTo>
                  <a:lnTo>
                    <a:pt x="204" y="428"/>
                  </a:lnTo>
                  <a:lnTo>
                    <a:pt x="171" y="412"/>
                  </a:lnTo>
                  <a:lnTo>
                    <a:pt x="144" y="391"/>
                  </a:lnTo>
                  <a:lnTo>
                    <a:pt x="120" y="366"/>
                  </a:lnTo>
                  <a:lnTo>
                    <a:pt x="99" y="337"/>
                  </a:lnTo>
                  <a:lnTo>
                    <a:pt x="80" y="307"/>
                  </a:lnTo>
                  <a:lnTo>
                    <a:pt x="63" y="276"/>
                  </a:lnTo>
                  <a:lnTo>
                    <a:pt x="47" y="245"/>
                  </a:lnTo>
                  <a:lnTo>
                    <a:pt x="32" y="215"/>
                  </a:lnTo>
                  <a:lnTo>
                    <a:pt x="23" y="215"/>
                  </a:lnTo>
                  <a:lnTo>
                    <a:pt x="15" y="211"/>
                  </a:lnTo>
                  <a:lnTo>
                    <a:pt x="8" y="207"/>
                  </a:lnTo>
                  <a:lnTo>
                    <a:pt x="4" y="199"/>
                  </a:lnTo>
                  <a:lnTo>
                    <a:pt x="0" y="171"/>
                  </a:lnTo>
                  <a:lnTo>
                    <a:pt x="0" y="140"/>
                  </a:lnTo>
                  <a:lnTo>
                    <a:pt x="7" y="111"/>
                  </a:lnTo>
                  <a:lnTo>
                    <a:pt x="23" y="88"/>
                  </a:lnTo>
                  <a:lnTo>
                    <a:pt x="26" y="87"/>
                  </a:lnTo>
                  <a:lnTo>
                    <a:pt x="31" y="87"/>
                  </a:lnTo>
                  <a:lnTo>
                    <a:pt x="35" y="88"/>
                  </a:lnTo>
                  <a:lnTo>
                    <a:pt x="39" y="91"/>
                  </a:lnTo>
                  <a:lnTo>
                    <a:pt x="45" y="99"/>
                  </a:lnTo>
                  <a:lnTo>
                    <a:pt x="49" y="110"/>
                  </a:lnTo>
                  <a:lnTo>
                    <a:pt x="54" y="119"/>
                  </a:lnTo>
                  <a:lnTo>
                    <a:pt x="59" y="128"/>
                  </a:lnTo>
                  <a:lnTo>
                    <a:pt x="67" y="120"/>
                  </a:lnTo>
                  <a:lnTo>
                    <a:pt x="74" y="110"/>
                  </a:lnTo>
                  <a:lnTo>
                    <a:pt x="79" y="99"/>
                  </a:lnTo>
                  <a:lnTo>
                    <a:pt x="86" y="89"/>
                  </a:lnTo>
                  <a:lnTo>
                    <a:pt x="88" y="76"/>
                  </a:lnTo>
                  <a:lnTo>
                    <a:pt x="93" y="65"/>
                  </a:lnTo>
                  <a:lnTo>
                    <a:pt x="99" y="52"/>
                  </a:lnTo>
                  <a:lnTo>
                    <a:pt x="106" y="41"/>
                  </a:lnTo>
                  <a:lnTo>
                    <a:pt x="114" y="30"/>
                  </a:lnTo>
                  <a:lnTo>
                    <a:pt x="122" y="20"/>
                  </a:lnTo>
                  <a:lnTo>
                    <a:pt x="131" y="10"/>
                  </a:lnTo>
                  <a:lnTo>
                    <a:pt x="140" y="0"/>
                  </a:lnTo>
                  <a:lnTo>
                    <a:pt x="138" y="11"/>
                  </a:lnTo>
                  <a:lnTo>
                    <a:pt x="132" y="20"/>
                  </a:lnTo>
                  <a:lnTo>
                    <a:pt x="125" y="30"/>
                  </a:lnTo>
                  <a:lnTo>
                    <a:pt x="121" y="38"/>
                  </a:lnTo>
                  <a:close/>
                </a:path>
              </a:pathLst>
            </a:custGeom>
            <a:solidFill>
              <a:srgbClr val="F2D8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22"/>
            <p:cNvSpPr>
              <a:spLocks/>
            </p:cNvSpPr>
            <p:nvPr/>
          </p:nvSpPr>
          <p:spPr bwMode="auto">
            <a:xfrm>
              <a:off x="8007351" y="5394326"/>
              <a:ext cx="76200" cy="38100"/>
            </a:xfrm>
            <a:custGeom>
              <a:avLst/>
              <a:gdLst>
                <a:gd name="T0" fmla="*/ 92 w 95"/>
                <a:gd name="T1" fmla="*/ 33 h 49"/>
                <a:gd name="T2" fmla="*/ 93 w 95"/>
                <a:gd name="T3" fmla="*/ 36 h 49"/>
                <a:gd name="T4" fmla="*/ 94 w 95"/>
                <a:gd name="T5" fmla="*/ 41 h 49"/>
                <a:gd name="T6" fmla="*/ 95 w 95"/>
                <a:gd name="T7" fmla="*/ 44 h 49"/>
                <a:gd name="T8" fmla="*/ 92 w 95"/>
                <a:gd name="T9" fmla="*/ 46 h 49"/>
                <a:gd name="T10" fmla="*/ 86 w 95"/>
                <a:gd name="T11" fmla="*/ 48 h 49"/>
                <a:gd name="T12" fmla="*/ 80 w 95"/>
                <a:gd name="T13" fmla="*/ 49 h 49"/>
                <a:gd name="T14" fmla="*/ 75 w 95"/>
                <a:gd name="T15" fmla="*/ 49 h 49"/>
                <a:gd name="T16" fmla="*/ 71 w 95"/>
                <a:gd name="T17" fmla="*/ 44 h 49"/>
                <a:gd name="T18" fmla="*/ 71 w 95"/>
                <a:gd name="T19" fmla="*/ 41 h 49"/>
                <a:gd name="T20" fmla="*/ 73 w 95"/>
                <a:gd name="T21" fmla="*/ 38 h 49"/>
                <a:gd name="T22" fmla="*/ 77 w 95"/>
                <a:gd name="T23" fmla="*/ 38 h 49"/>
                <a:gd name="T24" fmla="*/ 79 w 95"/>
                <a:gd name="T25" fmla="*/ 36 h 49"/>
                <a:gd name="T26" fmla="*/ 76 w 95"/>
                <a:gd name="T27" fmla="*/ 30 h 49"/>
                <a:gd name="T28" fmla="*/ 72 w 95"/>
                <a:gd name="T29" fmla="*/ 34 h 49"/>
                <a:gd name="T30" fmla="*/ 68 w 95"/>
                <a:gd name="T31" fmla="*/ 36 h 49"/>
                <a:gd name="T32" fmla="*/ 64 w 95"/>
                <a:gd name="T33" fmla="*/ 38 h 49"/>
                <a:gd name="T34" fmla="*/ 60 w 95"/>
                <a:gd name="T35" fmla="*/ 39 h 49"/>
                <a:gd name="T36" fmla="*/ 55 w 95"/>
                <a:gd name="T37" fmla="*/ 41 h 49"/>
                <a:gd name="T38" fmla="*/ 50 w 95"/>
                <a:gd name="T39" fmla="*/ 41 h 49"/>
                <a:gd name="T40" fmla="*/ 46 w 95"/>
                <a:gd name="T41" fmla="*/ 39 h 49"/>
                <a:gd name="T42" fmla="*/ 41 w 95"/>
                <a:gd name="T43" fmla="*/ 38 h 49"/>
                <a:gd name="T44" fmla="*/ 36 w 95"/>
                <a:gd name="T45" fmla="*/ 34 h 49"/>
                <a:gd name="T46" fmla="*/ 34 w 95"/>
                <a:gd name="T47" fmla="*/ 29 h 49"/>
                <a:gd name="T48" fmla="*/ 34 w 95"/>
                <a:gd name="T49" fmla="*/ 22 h 49"/>
                <a:gd name="T50" fmla="*/ 34 w 95"/>
                <a:gd name="T51" fmla="*/ 16 h 49"/>
                <a:gd name="T52" fmla="*/ 28 w 95"/>
                <a:gd name="T53" fmla="*/ 15 h 49"/>
                <a:gd name="T54" fmla="*/ 23 w 95"/>
                <a:gd name="T55" fmla="*/ 15 h 49"/>
                <a:gd name="T56" fmla="*/ 17 w 95"/>
                <a:gd name="T57" fmla="*/ 19 h 49"/>
                <a:gd name="T58" fmla="*/ 11 w 95"/>
                <a:gd name="T59" fmla="*/ 21 h 49"/>
                <a:gd name="T60" fmla="*/ 7 w 95"/>
                <a:gd name="T61" fmla="*/ 23 h 49"/>
                <a:gd name="T62" fmla="*/ 2 w 95"/>
                <a:gd name="T63" fmla="*/ 23 h 49"/>
                <a:gd name="T64" fmla="*/ 0 w 95"/>
                <a:gd name="T65" fmla="*/ 20 h 49"/>
                <a:gd name="T66" fmla="*/ 0 w 95"/>
                <a:gd name="T67" fmla="*/ 12 h 49"/>
                <a:gd name="T68" fmla="*/ 7 w 95"/>
                <a:gd name="T69" fmla="*/ 8 h 49"/>
                <a:gd name="T70" fmla="*/ 12 w 95"/>
                <a:gd name="T71" fmla="*/ 6 h 49"/>
                <a:gd name="T72" fmla="*/ 19 w 95"/>
                <a:gd name="T73" fmla="*/ 4 h 49"/>
                <a:gd name="T74" fmla="*/ 26 w 95"/>
                <a:gd name="T75" fmla="*/ 1 h 49"/>
                <a:gd name="T76" fmla="*/ 34 w 95"/>
                <a:gd name="T77" fmla="*/ 0 h 49"/>
                <a:gd name="T78" fmla="*/ 41 w 95"/>
                <a:gd name="T79" fmla="*/ 0 h 49"/>
                <a:gd name="T80" fmla="*/ 48 w 95"/>
                <a:gd name="T81" fmla="*/ 1 h 49"/>
                <a:gd name="T82" fmla="*/ 56 w 95"/>
                <a:gd name="T83" fmla="*/ 3 h 49"/>
                <a:gd name="T84" fmla="*/ 62 w 95"/>
                <a:gd name="T85" fmla="*/ 5 h 49"/>
                <a:gd name="T86" fmla="*/ 66 w 95"/>
                <a:gd name="T87" fmla="*/ 7 h 49"/>
                <a:gd name="T88" fmla="*/ 71 w 95"/>
                <a:gd name="T89" fmla="*/ 11 h 49"/>
                <a:gd name="T90" fmla="*/ 76 w 95"/>
                <a:gd name="T91" fmla="*/ 15 h 49"/>
                <a:gd name="T92" fmla="*/ 80 w 95"/>
                <a:gd name="T93" fmla="*/ 20 h 49"/>
                <a:gd name="T94" fmla="*/ 85 w 95"/>
                <a:gd name="T95" fmla="*/ 25 h 49"/>
                <a:gd name="T96" fmla="*/ 88 w 95"/>
                <a:gd name="T97" fmla="*/ 28 h 49"/>
                <a:gd name="T98" fmla="*/ 92 w 95"/>
                <a:gd name="T99" fmla="*/ 33 h 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5"/>
                <a:gd name="T151" fmla="*/ 0 h 49"/>
                <a:gd name="T152" fmla="*/ 95 w 95"/>
                <a:gd name="T153" fmla="*/ 49 h 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5" h="49">
                  <a:moveTo>
                    <a:pt x="92" y="33"/>
                  </a:moveTo>
                  <a:lnTo>
                    <a:pt x="93" y="36"/>
                  </a:lnTo>
                  <a:lnTo>
                    <a:pt x="94" y="41"/>
                  </a:lnTo>
                  <a:lnTo>
                    <a:pt x="95" y="44"/>
                  </a:lnTo>
                  <a:lnTo>
                    <a:pt x="92" y="46"/>
                  </a:lnTo>
                  <a:lnTo>
                    <a:pt x="86" y="48"/>
                  </a:lnTo>
                  <a:lnTo>
                    <a:pt x="80" y="49"/>
                  </a:lnTo>
                  <a:lnTo>
                    <a:pt x="75" y="49"/>
                  </a:lnTo>
                  <a:lnTo>
                    <a:pt x="71" y="44"/>
                  </a:lnTo>
                  <a:lnTo>
                    <a:pt x="71" y="41"/>
                  </a:lnTo>
                  <a:lnTo>
                    <a:pt x="73" y="38"/>
                  </a:lnTo>
                  <a:lnTo>
                    <a:pt x="77" y="38"/>
                  </a:lnTo>
                  <a:lnTo>
                    <a:pt x="79" y="36"/>
                  </a:lnTo>
                  <a:lnTo>
                    <a:pt x="76" y="30"/>
                  </a:lnTo>
                  <a:lnTo>
                    <a:pt x="72" y="34"/>
                  </a:lnTo>
                  <a:lnTo>
                    <a:pt x="68" y="36"/>
                  </a:lnTo>
                  <a:lnTo>
                    <a:pt x="64" y="38"/>
                  </a:lnTo>
                  <a:lnTo>
                    <a:pt x="60" y="39"/>
                  </a:lnTo>
                  <a:lnTo>
                    <a:pt x="55" y="41"/>
                  </a:lnTo>
                  <a:lnTo>
                    <a:pt x="50" y="41"/>
                  </a:lnTo>
                  <a:lnTo>
                    <a:pt x="46" y="39"/>
                  </a:lnTo>
                  <a:lnTo>
                    <a:pt x="41" y="38"/>
                  </a:lnTo>
                  <a:lnTo>
                    <a:pt x="36" y="34"/>
                  </a:lnTo>
                  <a:lnTo>
                    <a:pt x="34" y="29"/>
                  </a:lnTo>
                  <a:lnTo>
                    <a:pt x="34" y="22"/>
                  </a:lnTo>
                  <a:lnTo>
                    <a:pt x="34" y="16"/>
                  </a:lnTo>
                  <a:lnTo>
                    <a:pt x="28" y="15"/>
                  </a:lnTo>
                  <a:lnTo>
                    <a:pt x="23" y="15"/>
                  </a:lnTo>
                  <a:lnTo>
                    <a:pt x="17" y="19"/>
                  </a:lnTo>
                  <a:lnTo>
                    <a:pt x="11" y="21"/>
                  </a:lnTo>
                  <a:lnTo>
                    <a:pt x="7" y="23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7" y="8"/>
                  </a:lnTo>
                  <a:lnTo>
                    <a:pt x="12" y="6"/>
                  </a:lnTo>
                  <a:lnTo>
                    <a:pt x="19" y="4"/>
                  </a:lnTo>
                  <a:lnTo>
                    <a:pt x="26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1"/>
                  </a:lnTo>
                  <a:lnTo>
                    <a:pt x="56" y="3"/>
                  </a:lnTo>
                  <a:lnTo>
                    <a:pt x="62" y="5"/>
                  </a:lnTo>
                  <a:lnTo>
                    <a:pt x="66" y="7"/>
                  </a:lnTo>
                  <a:lnTo>
                    <a:pt x="71" y="11"/>
                  </a:lnTo>
                  <a:lnTo>
                    <a:pt x="76" y="15"/>
                  </a:lnTo>
                  <a:lnTo>
                    <a:pt x="80" y="20"/>
                  </a:lnTo>
                  <a:lnTo>
                    <a:pt x="85" y="25"/>
                  </a:lnTo>
                  <a:lnTo>
                    <a:pt x="88" y="28"/>
                  </a:lnTo>
                  <a:lnTo>
                    <a:pt x="92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23"/>
            <p:cNvSpPr>
              <a:spLocks/>
            </p:cNvSpPr>
            <p:nvPr/>
          </p:nvSpPr>
          <p:spPr bwMode="auto">
            <a:xfrm>
              <a:off x="8045451" y="5407026"/>
              <a:ext cx="9525" cy="7938"/>
            </a:xfrm>
            <a:custGeom>
              <a:avLst/>
              <a:gdLst>
                <a:gd name="T0" fmla="*/ 13 w 13"/>
                <a:gd name="T1" fmla="*/ 4 h 11"/>
                <a:gd name="T2" fmla="*/ 11 w 13"/>
                <a:gd name="T3" fmla="*/ 6 h 11"/>
                <a:gd name="T4" fmla="*/ 10 w 13"/>
                <a:gd name="T5" fmla="*/ 9 h 11"/>
                <a:gd name="T6" fmla="*/ 10 w 13"/>
                <a:gd name="T7" fmla="*/ 10 h 11"/>
                <a:gd name="T8" fmla="*/ 8 w 13"/>
                <a:gd name="T9" fmla="*/ 11 h 11"/>
                <a:gd name="T10" fmla="*/ 6 w 13"/>
                <a:gd name="T11" fmla="*/ 11 h 11"/>
                <a:gd name="T12" fmla="*/ 3 w 13"/>
                <a:gd name="T13" fmla="*/ 10 h 11"/>
                <a:gd name="T14" fmla="*/ 1 w 13"/>
                <a:gd name="T15" fmla="*/ 7 h 11"/>
                <a:gd name="T16" fmla="*/ 0 w 13"/>
                <a:gd name="T17" fmla="*/ 5 h 11"/>
                <a:gd name="T18" fmla="*/ 2 w 13"/>
                <a:gd name="T19" fmla="*/ 0 h 11"/>
                <a:gd name="T20" fmla="*/ 13 w 13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1"/>
                <a:gd name="T35" fmla="*/ 13 w 13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1">
                  <a:moveTo>
                    <a:pt x="13" y="4"/>
                  </a:moveTo>
                  <a:lnTo>
                    <a:pt x="11" y="6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3" y="10"/>
                  </a:lnTo>
                  <a:lnTo>
                    <a:pt x="1" y="7"/>
                  </a:lnTo>
                  <a:lnTo>
                    <a:pt x="0" y="5"/>
                  </a:lnTo>
                  <a:lnTo>
                    <a:pt x="2" y="0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24"/>
            <p:cNvSpPr>
              <a:spLocks/>
            </p:cNvSpPr>
            <p:nvPr/>
          </p:nvSpPr>
          <p:spPr bwMode="auto">
            <a:xfrm>
              <a:off x="8123238" y="5426076"/>
              <a:ext cx="26988" cy="63500"/>
            </a:xfrm>
            <a:custGeom>
              <a:avLst/>
              <a:gdLst>
                <a:gd name="T0" fmla="*/ 15 w 34"/>
                <a:gd name="T1" fmla="*/ 80 h 81"/>
                <a:gd name="T2" fmla="*/ 11 w 34"/>
                <a:gd name="T3" fmla="*/ 81 h 81"/>
                <a:gd name="T4" fmla="*/ 9 w 34"/>
                <a:gd name="T5" fmla="*/ 81 h 81"/>
                <a:gd name="T6" fmla="*/ 6 w 34"/>
                <a:gd name="T7" fmla="*/ 81 h 81"/>
                <a:gd name="T8" fmla="*/ 2 w 34"/>
                <a:gd name="T9" fmla="*/ 80 h 81"/>
                <a:gd name="T10" fmla="*/ 0 w 34"/>
                <a:gd name="T11" fmla="*/ 75 h 81"/>
                <a:gd name="T12" fmla="*/ 0 w 34"/>
                <a:gd name="T13" fmla="*/ 68 h 81"/>
                <a:gd name="T14" fmla="*/ 1 w 34"/>
                <a:gd name="T15" fmla="*/ 63 h 81"/>
                <a:gd name="T16" fmla="*/ 2 w 34"/>
                <a:gd name="T17" fmla="*/ 56 h 81"/>
                <a:gd name="T18" fmla="*/ 8 w 34"/>
                <a:gd name="T19" fmla="*/ 41 h 81"/>
                <a:gd name="T20" fmla="*/ 17 w 34"/>
                <a:gd name="T21" fmla="*/ 27 h 81"/>
                <a:gd name="T22" fmla="*/ 26 w 34"/>
                <a:gd name="T23" fmla="*/ 14 h 81"/>
                <a:gd name="T24" fmla="*/ 34 w 34"/>
                <a:gd name="T25" fmla="*/ 0 h 81"/>
                <a:gd name="T26" fmla="*/ 33 w 34"/>
                <a:gd name="T27" fmla="*/ 10 h 81"/>
                <a:gd name="T28" fmla="*/ 26 w 34"/>
                <a:gd name="T29" fmla="*/ 30 h 81"/>
                <a:gd name="T30" fmla="*/ 19 w 34"/>
                <a:gd name="T31" fmla="*/ 57 h 81"/>
                <a:gd name="T32" fmla="*/ 15 w 34"/>
                <a:gd name="T33" fmla="*/ 8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81"/>
                <a:gd name="T53" fmla="*/ 34 w 34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81">
                  <a:moveTo>
                    <a:pt x="15" y="80"/>
                  </a:moveTo>
                  <a:lnTo>
                    <a:pt x="11" y="81"/>
                  </a:lnTo>
                  <a:lnTo>
                    <a:pt x="9" y="81"/>
                  </a:lnTo>
                  <a:lnTo>
                    <a:pt x="6" y="81"/>
                  </a:lnTo>
                  <a:lnTo>
                    <a:pt x="2" y="80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1" y="63"/>
                  </a:lnTo>
                  <a:lnTo>
                    <a:pt x="2" y="56"/>
                  </a:lnTo>
                  <a:lnTo>
                    <a:pt x="8" y="41"/>
                  </a:lnTo>
                  <a:lnTo>
                    <a:pt x="17" y="27"/>
                  </a:lnTo>
                  <a:lnTo>
                    <a:pt x="26" y="14"/>
                  </a:lnTo>
                  <a:lnTo>
                    <a:pt x="34" y="0"/>
                  </a:lnTo>
                  <a:lnTo>
                    <a:pt x="33" y="10"/>
                  </a:lnTo>
                  <a:lnTo>
                    <a:pt x="26" y="30"/>
                  </a:lnTo>
                  <a:lnTo>
                    <a:pt x="19" y="57"/>
                  </a:lnTo>
                  <a:lnTo>
                    <a:pt x="15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25"/>
            <p:cNvSpPr>
              <a:spLocks/>
            </p:cNvSpPr>
            <p:nvPr/>
          </p:nvSpPr>
          <p:spPr bwMode="auto">
            <a:xfrm>
              <a:off x="8161338" y="5427663"/>
              <a:ext cx="73025" cy="33338"/>
            </a:xfrm>
            <a:custGeom>
              <a:avLst/>
              <a:gdLst>
                <a:gd name="T0" fmla="*/ 92 w 92"/>
                <a:gd name="T1" fmla="*/ 29 h 41"/>
                <a:gd name="T2" fmla="*/ 92 w 92"/>
                <a:gd name="T3" fmla="*/ 32 h 41"/>
                <a:gd name="T4" fmla="*/ 92 w 92"/>
                <a:gd name="T5" fmla="*/ 35 h 41"/>
                <a:gd name="T6" fmla="*/ 90 w 92"/>
                <a:gd name="T7" fmla="*/ 36 h 41"/>
                <a:gd name="T8" fmla="*/ 88 w 92"/>
                <a:gd name="T9" fmla="*/ 37 h 41"/>
                <a:gd name="T10" fmla="*/ 83 w 92"/>
                <a:gd name="T11" fmla="*/ 37 h 41"/>
                <a:gd name="T12" fmla="*/ 81 w 92"/>
                <a:gd name="T13" fmla="*/ 35 h 41"/>
                <a:gd name="T14" fmla="*/ 79 w 92"/>
                <a:gd name="T15" fmla="*/ 31 h 41"/>
                <a:gd name="T16" fmla="*/ 75 w 92"/>
                <a:gd name="T17" fmla="*/ 29 h 41"/>
                <a:gd name="T18" fmla="*/ 73 w 92"/>
                <a:gd name="T19" fmla="*/ 32 h 41"/>
                <a:gd name="T20" fmla="*/ 71 w 92"/>
                <a:gd name="T21" fmla="*/ 36 h 41"/>
                <a:gd name="T22" fmla="*/ 67 w 92"/>
                <a:gd name="T23" fmla="*/ 39 h 41"/>
                <a:gd name="T24" fmla="*/ 64 w 92"/>
                <a:gd name="T25" fmla="*/ 41 h 41"/>
                <a:gd name="T26" fmla="*/ 57 w 92"/>
                <a:gd name="T27" fmla="*/ 41 h 41"/>
                <a:gd name="T28" fmla="*/ 49 w 92"/>
                <a:gd name="T29" fmla="*/ 41 h 41"/>
                <a:gd name="T30" fmla="*/ 43 w 92"/>
                <a:gd name="T31" fmla="*/ 38 h 41"/>
                <a:gd name="T32" fmla="*/ 39 w 92"/>
                <a:gd name="T33" fmla="*/ 32 h 41"/>
                <a:gd name="T34" fmla="*/ 41 w 92"/>
                <a:gd name="T35" fmla="*/ 16 h 41"/>
                <a:gd name="T36" fmla="*/ 35 w 92"/>
                <a:gd name="T37" fmla="*/ 16 h 41"/>
                <a:gd name="T38" fmla="*/ 30 w 92"/>
                <a:gd name="T39" fmla="*/ 16 h 41"/>
                <a:gd name="T40" fmla="*/ 24 w 92"/>
                <a:gd name="T41" fmla="*/ 17 h 41"/>
                <a:gd name="T42" fmla="*/ 20 w 92"/>
                <a:gd name="T43" fmla="*/ 20 h 41"/>
                <a:gd name="T44" fmla="*/ 14 w 92"/>
                <a:gd name="T45" fmla="*/ 21 h 41"/>
                <a:gd name="T46" fmla="*/ 9 w 92"/>
                <a:gd name="T47" fmla="*/ 22 h 41"/>
                <a:gd name="T48" fmla="*/ 5 w 92"/>
                <a:gd name="T49" fmla="*/ 22 h 41"/>
                <a:gd name="T50" fmla="*/ 0 w 92"/>
                <a:gd name="T51" fmla="*/ 21 h 41"/>
                <a:gd name="T52" fmla="*/ 3 w 92"/>
                <a:gd name="T53" fmla="*/ 15 h 41"/>
                <a:gd name="T54" fmla="*/ 7 w 92"/>
                <a:gd name="T55" fmla="*/ 11 h 41"/>
                <a:gd name="T56" fmla="*/ 12 w 92"/>
                <a:gd name="T57" fmla="*/ 8 h 41"/>
                <a:gd name="T58" fmla="*/ 16 w 92"/>
                <a:gd name="T59" fmla="*/ 6 h 41"/>
                <a:gd name="T60" fmla="*/ 27 w 92"/>
                <a:gd name="T61" fmla="*/ 2 h 41"/>
                <a:gd name="T62" fmla="*/ 37 w 92"/>
                <a:gd name="T63" fmla="*/ 0 h 41"/>
                <a:gd name="T64" fmla="*/ 47 w 92"/>
                <a:gd name="T65" fmla="*/ 1 h 41"/>
                <a:gd name="T66" fmla="*/ 58 w 92"/>
                <a:gd name="T67" fmla="*/ 3 h 41"/>
                <a:gd name="T68" fmla="*/ 68 w 92"/>
                <a:gd name="T69" fmla="*/ 7 h 41"/>
                <a:gd name="T70" fmla="*/ 77 w 92"/>
                <a:gd name="T71" fmla="*/ 13 h 41"/>
                <a:gd name="T72" fmla="*/ 86 w 92"/>
                <a:gd name="T73" fmla="*/ 21 h 41"/>
                <a:gd name="T74" fmla="*/ 92 w 92"/>
                <a:gd name="T75" fmla="*/ 2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2"/>
                <a:gd name="T115" fmla="*/ 0 h 41"/>
                <a:gd name="T116" fmla="*/ 92 w 92"/>
                <a:gd name="T117" fmla="*/ 41 h 4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2" h="41">
                  <a:moveTo>
                    <a:pt x="92" y="29"/>
                  </a:moveTo>
                  <a:lnTo>
                    <a:pt x="92" y="32"/>
                  </a:lnTo>
                  <a:lnTo>
                    <a:pt x="92" y="35"/>
                  </a:lnTo>
                  <a:lnTo>
                    <a:pt x="90" y="36"/>
                  </a:lnTo>
                  <a:lnTo>
                    <a:pt x="88" y="37"/>
                  </a:lnTo>
                  <a:lnTo>
                    <a:pt x="83" y="37"/>
                  </a:lnTo>
                  <a:lnTo>
                    <a:pt x="81" y="35"/>
                  </a:lnTo>
                  <a:lnTo>
                    <a:pt x="79" y="31"/>
                  </a:lnTo>
                  <a:lnTo>
                    <a:pt x="75" y="29"/>
                  </a:lnTo>
                  <a:lnTo>
                    <a:pt x="73" y="32"/>
                  </a:lnTo>
                  <a:lnTo>
                    <a:pt x="71" y="36"/>
                  </a:lnTo>
                  <a:lnTo>
                    <a:pt x="67" y="39"/>
                  </a:lnTo>
                  <a:lnTo>
                    <a:pt x="64" y="41"/>
                  </a:lnTo>
                  <a:lnTo>
                    <a:pt x="57" y="41"/>
                  </a:lnTo>
                  <a:lnTo>
                    <a:pt x="49" y="41"/>
                  </a:lnTo>
                  <a:lnTo>
                    <a:pt x="43" y="38"/>
                  </a:lnTo>
                  <a:lnTo>
                    <a:pt x="39" y="32"/>
                  </a:lnTo>
                  <a:lnTo>
                    <a:pt x="41" y="16"/>
                  </a:lnTo>
                  <a:lnTo>
                    <a:pt x="35" y="16"/>
                  </a:lnTo>
                  <a:lnTo>
                    <a:pt x="30" y="16"/>
                  </a:lnTo>
                  <a:lnTo>
                    <a:pt x="24" y="17"/>
                  </a:lnTo>
                  <a:lnTo>
                    <a:pt x="20" y="20"/>
                  </a:lnTo>
                  <a:lnTo>
                    <a:pt x="14" y="21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27" y="2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8" y="3"/>
                  </a:lnTo>
                  <a:lnTo>
                    <a:pt x="68" y="7"/>
                  </a:lnTo>
                  <a:lnTo>
                    <a:pt x="77" y="13"/>
                  </a:lnTo>
                  <a:lnTo>
                    <a:pt x="86" y="21"/>
                  </a:lnTo>
                  <a:lnTo>
                    <a:pt x="92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26"/>
            <p:cNvSpPr>
              <a:spLocks/>
            </p:cNvSpPr>
            <p:nvPr/>
          </p:nvSpPr>
          <p:spPr bwMode="auto">
            <a:xfrm>
              <a:off x="7888288" y="5424488"/>
              <a:ext cx="15875" cy="50800"/>
            </a:xfrm>
            <a:custGeom>
              <a:avLst/>
              <a:gdLst>
                <a:gd name="T0" fmla="*/ 15 w 18"/>
                <a:gd name="T1" fmla="*/ 23 h 66"/>
                <a:gd name="T2" fmla="*/ 17 w 18"/>
                <a:gd name="T3" fmla="*/ 34 h 66"/>
                <a:gd name="T4" fmla="*/ 18 w 18"/>
                <a:gd name="T5" fmla="*/ 45 h 66"/>
                <a:gd name="T6" fmla="*/ 17 w 18"/>
                <a:gd name="T7" fmla="*/ 57 h 66"/>
                <a:gd name="T8" fmla="*/ 11 w 18"/>
                <a:gd name="T9" fmla="*/ 66 h 66"/>
                <a:gd name="T10" fmla="*/ 1 w 18"/>
                <a:gd name="T11" fmla="*/ 60 h 66"/>
                <a:gd name="T12" fmla="*/ 2 w 18"/>
                <a:gd name="T13" fmla="*/ 51 h 66"/>
                <a:gd name="T14" fmla="*/ 6 w 18"/>
                <a:gd name="T15" fmla="*/ 38 h 66"/>
                <a:gd name="T16" fmla="*/ 6 w 18"/>
                <a:gd name="T17" fmla="*/ 26 h 66"/>
                <a:gd name="T18" fmla="*/ 4 w 18"/>
                <a:gd name="T19" fmla="*/ 19 h 66"/>
                <a:gd name="T20" fmla="*/ 3 w 18"/>
                <a:gd name="T21" fmla="*/ 13 h 66"/>
                <a:gd name="T22" fmla="*/ 1 w 18"/>
                <a:gd name="T23" fmla="*/ 7 h 66"/>
                <a:gd name="T24" fmla="*/ 0 w 18"/>
                <a:gd name="T25" fmla="*/ 0 h 66"/>
                <a:gd name="T26" fmla="*/ 6 w 18"/>
                <a:gd name="T27" fmla="*/ 4 h 66"/>
                <a:gd name="T28" fmla="*/ 9 w 18"/>
                <a:gd name="T29" fmla="*/ 9 h 66"/>
                <a:gd name="T30" fmla="*/ 12 w 18"/>
                <a:gd name="T31" fmla="*/ 16 h 66"/>
                <a:gd name="T32" fmla="*/ 15 w 18"/>
                <a:gd name="T33" fmla="*/ 23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66"/>
                <a:gd name="T53" fmla="*/ 18 w 18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66">
                  <a:moveTo>
                    <a:pt x="15" y="23"/>
                  </a:moveTo>
                  <a:lnTo>
                    <a:pt x="17" y="34"/>
                  </a:lnTo>
                  <a:lnTo>
                    <a:pt x="18" y="45"/>
                  </a:lnTo>
                  <a:lnTo>
                    <a:pt x="17" y="57"/>
                  </a:lnTo>
                  <a:lnTo>
                    <a:pt x="11" y="66"/>
                  </a:lnTo>
                  <a:lnTo>
                    <a:pt x="1" y="60"/>
                  </a:lnTo>
                  <a:lnTo>
                    <a:pt x="2" y="51"/>
                  </a:lnTo>
                  <a:lnTo>
                    <a:pt x="6" y="38"/>
                  </a:lnTo>
                  <a:lnTo>
                    <a:pt x="6" y="26"/>
                  </a:lnTo>
                  <a:lnTo>
                    <a:pt x="4" y="19"/>
                  </a:lnTo>
                  <a:lnTo>
                    <a:pt x="3" y="13"/>
                  </a:lnTo>
                  <a:lnTo>
                    <a:pt x="1" y="7"/>
                  </a:lnTo>
                  <a:lnTo>
                    <a:pt x="0" y="0"/>
                  </a:lnTo>
                  <a:lnTo>
                    <a:pt x="6" y="4"/>
                  </a:lnTo>
                  <a:lnTo>
                    <a:pt x="9" y="9"/>
                  </a:lnTo>
                  <a:lnTo>
                    <a:pt x="12" y="16"/>
                  </a:lnTo>
                  <a:lnTo>
                    <a:pt x="1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Freeform 27"/>
            <p:cNvSpPr>
              <a:spLocks/>
            </p:cNvSpPr>
            <p:nvPr/>
          </p:nvSpPr>
          <p:spPr bwMode="auto">
            <a:xfrm>
              <a:off x="8204201" y="5443538"/>
              <a:ext cx="6350" cy="6350"/>
            </a:xfrm>
            <a:custGeom>
              <a:avLst/>
              <a:gdLst>
                <a:gd name="T0" fmla="*/ 8 w 9"/>
                <a:gd name="T1" fmla="*/ 1 h 6"/>
                <a:gd name="T2" fmla="*/ 9 w 9"/>
                <a:gd name="T3" fmla="*/ 2 h 6"/>
                <a:gd name="T4" fmla="*/ 8 w 9"/>
                <a:gd name="T5" fmla="*/ 4 h 6"/>
                <a:gd name="T6" fmla="*/ 7 w 9"/>
                <a:gd name="T7" fmla="*/ 5 h 6"/>
                <a:gd name="T8" fmla="*/ 5 w 9"/>
                <a:gd name="T9" fmla="*/ 6 h 6"/>
                <a:gd name="T10" fmla="*/ 0 w 9"/>
                <a:gd name="T11" fmla="*/ 5 h 6"/>
                <a:gd name="T12" fmla="*/ 1 w 9"/>
                <a:gd name="T13" fmla="*/ 4 h 6"/>
                <a:gd name="T14" fmla="*/ 3 w 9"/>
                <a:gd name="T15" fmla="*/ 1 h 6"/>
                <a:gd name="T16" fmla="*/ 5 w 9"/>
                <a:gd name="T17" fmla="*/ 0 h 6"/>
                <a:gd name="T18" fmla="*/ 8 w 9"/>
                <a:gd name="T19" fmla="*/ 1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6"/>
                <a:gd name="T32" fmla="*/ 9 w 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6">
                  <a:moveTo>
                    <a:pt x="8" y="1"/>
                  </a:moveTo>
                  <a:lnTo>
                    <a:pt x="9" y="2"/>
                  </a:lnTo>
                  <a:lnTo>
                    <a:pt x="8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28"/>
            <p:cNvSpPr>
              <a:spLocks/>
            </p:cNvSpPr>
            <p:nvPr/>
          </p:nvSpPr>
          <p:spPr bwMode="auto">
            <a:xfrm>
              <a:off x="8037513" y="5508626"/>
              <a:ext cx="39688" cy="17463"/>
            </a:xfrm>
            <a:custGeom>
              <a:avLst/>
              <a:gdLst>
                <a:gd name="T0" fmla="*/ 49 w 49"/>
                <a:gd name="T1" fmla="*/ 14 h 22"/>
                <a:gd name="T2" fmla="*/ 45 w 49"/>
                <a:gd name="T3" fmla="*/ 16 h 22"/>
                <a:gd name="T4" fmla="*/ 40 w 49"/>
                <a:gd name="T5" fmla="*/ 17 h 22"/>
                <a:gd name="T6" fmla="*/ 35 w 49"/>
                <a:gd name="T7" fmla="*/ 20 h 22"/>
                <a:gd name="T8" fmla="*/ 30 w 49"/>
                <a:gd name="T9" fmla="*/ 21 h 22"/>
                <a:gd name="T10" fmla="*/ 25 w 49"/>
                <a:gd name="T11" fmla="*/ 22 h 22"/>
                <a:gd name="T12" fmla="*/ 20 w 49"/>
                <a:gd name="T13" fmla="*/ 22 h 22"/>
                <a:gd name="T14" fmla="*/ 15 w 49"/>
                <a:gd name="T15" fmla="*/ 21 h 22"/>
                <a:gd name="T16" fmla="*/ 10 w 49"/>
                <a:gd name="T17" fmla="*/ 20 h 22"/>
                <a:gd name="T18" fmla="*/ 7 w 49"/>
                <a:gd name="T19" fmla="*/ 15 h 22"/>
                <a:gd name="T20" fmla="*/ 2 w 49"/>
                <a:gd name="T21" fmla="*/ 11 h 22"/>
                <a:gd name="T22" fmla="*/ 0 w 49"/>
                <a:gd name="T23" fmla="*/ 6 h 22"/>
                <a:gd name="T24" fmla="*/ 1 w 49"/>
                <a:gd name="T25" fmla="*/ 0 h 22"/>
                <a:gd name="T26" fmla="*/ 7 w 49"/>
                <a:gd name="T27" fmla="*/ 6 h 22"/>
                <a:gd name="T28" fmla="*/ 13 w 49"/>
                <a:gd name="T29" fmla="*/ 8 h 22"/>
                <a:gd name="T30" fmla="*/ 20 w 49"/>
                <a:gd name="T31" fmla="*/ 7 h 22"/>
                <a:gd name="T32" fmla="*/ 28 w 49"/>
                <a:gd name="T33" fmla="*/ 5 h 22"/>
                <a:gd name="T34" fmla="*/ 35 w 49"/>
                <a:gd name="T35" fmla="*/ 4 h 22"/>
                <a:gd name="T36" fmla="*/ 41 w 49"/>
                <a:gd name="T37" fmla="*/ 4 h 22"/>
                <a:gd name="T38" fmla="*/ 46 w 49"/>
                <a:gd name="T39" fmla="*/ 6 h 22"/>
                <a:gd name="T40" fmla="*/ 49 w 49"/>
                <a:gd name="T41" fmla="*/ 14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"/>
                <a:gd name="T64" fmla="*/ 0 h 22"/>
                <a:gd name="T65" fmla="*/ 49 w 49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" h="22">
                  <a:moveTo>
                    <a:pt x="49" y="14"/>
                  </a:moveTo>
                  <a:lnTo>
                    <a:pt x="45" y="16"/>
                  </a:lnTo>
                  <a:lnTo>
                    <a:pt x="40" y="17"/>
                  </a:lnTo>
                  <a:lnTo>
                    <a:pt x="35" y="20"/>
                  </a:lnTo>
                  <a:lnTo>
                    <a:pt x="30" y="21"/>
                  </a:lnTo>
                  <a:lnTo>
                    <a:pt x="25" y="22"/>
                  </a:lnTo>
                  <a:lnTo>
                    <a:pt x="20" y="22"/>
                  </a:lnTo>
                  <a:lnTo>
                    <a:pt x="15" y="21"/>
                  </a:lnTo>
                  <a:lnTo>
                    <a:pt x="10" y="20"/>
                  </a:lnTo>
                  <a:lnTo>
                    <a:pt x="7" y="15"/>
                  </a:lnTo>
                  <a:lnTo>
                    <a:pt x="2" y="11"/>
                  </a:lnTo>
                  <a:lnTo>
                    <a:pt x="0" y="6"/>
                  </a:lnTo>
                  <a:lnTo>
                    <a:pt x="1" y="0"/>
                  </a:lnTo>
                  <a:lnTo>
                    <a:pt x="7" y="6"/>
                  </a:lnTo>
                  <a:lnTo>
                    <a:pt x="13" y="8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5" y="4"/>
                  </a:lnTo>
                  <a:lnTo>
                    <a:pt x="41" y="4"/>
                  </a:lnTo>
                  <a:lnTo>
                    <a:pt x="46" y="6"/>
                  </a:lnTo>
                  <a:lnTo>
                    <a:pt x="4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Freeform 29"/>
            <p:cNvSpPr>
              <a:spLocks/>
            </p:cNvSpPr>
            <p:nvPr/>
          </p:nvSpPr>
          <p:spPr bwMode="auto">
            <a:xfrm>
              <a:off x="8086726" y="5514976"/>
              <a:ext cx="46038" cy="20638"/>
            </a:xfrm>
            <a:custGeom>
              <a:avLst/>
              <a:gdLst>
                <a:gd name="T0" fmla="*/ 58 w 58"/>
                <a:gd name="T1" fmla="*/ 4 h 28"/>
                <a:gd name="T2" fmla="*/ 56 w 58"/>
                <a:gd name="T3" fmla="*/ 13 h 28"/>
                <a:gd name="T4" fmla="*/ 51 w 58"/>
                <a:gd name="T5" fmla="*/ 19 h 28"/>
                <a:gd name="T6" fmla="*/ 43 w 58"/>
                <a:gd name="T7" fmla="*/ 24 h 28"/>
                <a:gd name="T8" fmla="*/ 34 w 58"/>
                <a:gd name="T9" fmla="*/ 28 h 28"/>
                <a:gd name="T10" fmla="*/ 29 w 58"/>
                <a:gd name="T11" fmla="*/ 28 h 28"/>
                <a:gd name="T12" fmla="*/ 24 w 58"/>
                <a:gd name="T13" fmla="*/ 28 h 28"/>
                <a:gd name="T14" fmla="*/ 18 w 58"/>
                <a:gd name="T15" fmla="*/ 27 h 28"/>
                <a:gd name="T16" fmla="*/ 14 w 58"/>
                <a:gd name="T17" fmla="*/ 26 h 28"/>
                <a:gd name="T18" fmla="*/ 9 w 58"/>
                <a:gd name="T19" fmla="*/ 24 h 28"/>
                <a:gd name="T20" fmla="*/ 6 w 58"/>
                <a:gd name="T21" fmla="*/ 22 h 28"/>
                <a:gd name="T22" fmla="*/ 2 w 58"/>
                <a:gd name="T23" fmla="*/ 19 h 28"/>
                <a:gd name="T24" fmla="*/ 0 w 58"/>
                <a:gd name="T25" fmla="*/ 14 h 28"/>
                <a:gd name="T26" fmla="*/ 4 w 58"/>
                <a:gd name="T27" fmla="*/ 12 h 28"/>
                <a:gd name="T28" fmla="*/ 9 w 58"/>
                <a:gd name="T29" fmla="*/ 11 h 28"/>
                <a:gd name="T30" fmla="*/ 15 w 58"/>
                <a:gd name="T31" fmla="*/ 11 h 28"/>
                <a:gd name="T32" fmla="*/ 19 w 58"/>
                <a:gd name="T33" fmla="*/ 12 h 28"/>
                <a:gd name="T34" fmla="*/ 24 w 58"/>
                <a:gd name="T35" fmla="*/ 13 h 28"/>
                <a:gd name="T36" fmla="*/ 30 w 58"/>
                <a:gd name="T37" fmla="*/ 13 h 28"/>
                <a:gd name="T38" fmla="*/ 34 w 58"/>
                <a:gd name="T39" fmla="*/ 13 h 28"/>
                <a:gd name="T40" fmla="*/ 39 w 58"/>
                <a:gd name="T41" fmla="*/ 11 h 28"/>
                <a:gd name="T42" fmla="*/ 45 w 58"/>
                <a:gd name="T43" fmla="*/ 8 h 28"/>
                <a:gd name="T44" fmla="*/ 48 w 58"/>
                <a:gd name="T45" fmla="*/ 3 h 28"/>
                <a:gd name="T46" fmla="*/ 52 w 58"/>
                <a:gd name="T47" fmla="*/ 0 h 28"/>
                <a:gd name="T48" fmla="*/ 58 w 58"/>
                <a:gd name="T49" fmla="*/ 4 h 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28"/>
                <a:gd name="T77" fmla="*/ 58 w 58"/>
                <a:gd name="T78" fmla="*/ 28 h 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28">
                  <a:moveTo>
                    <a:pt x="58" y="4"/>
                  </a:moveTo>
                  <a:lnTo>
                    <a:pt x="56" y="13"/>
                  </a:lnTo>
                  <a:lnTo>
                    <a:pt x="51" y="19"/>
                  </a:lnTo>
                  <a:lnTo>
                    <a:pt x="43" y="24"/>
                  </a:lnTo>
                  <a:lnTo>
                    <a:pt x="34" y="28"/>
                  </a:lnTo>
                  <a:lnTo>
                    <a:pt x="29" y="28"/>
                  </a:lnTo>
                  <a:lnTo>
                    <a:pt x="24" y="28"/>
                  </a:lnTo>
                  <a:lnTo>
                    <a:pt x="18" y="27"/>
                  </a:lnTo>
                  <a:lnTo>
                    <a:pt x="14" y="26"/>
                  </a:lnTo>
                  <a:lnTo>
                    <a:pt x="9" y="24"/>
                  </a:lnTo>
                  <a:lnTo>
                    <a:pt x="6" y="22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9" y="11"/>
                  </a:lnTo>
                  <a:lnTo>
                    <a:pt x="15" y="11"/>
                  </a:lnTo>
                  <a:lnTo>
                    <a:pt x="19" y="12"/>
                  </a:lnTo>
                  <a:lnTo>
                    <a:pt x="24" y="13"/>
                  </a:lnTo>
                  <a:lnTo>
                    <a:pt x="30" y="13"/>
                  </a:lnTo>
                  <a:lnTo>
                    <a:pt x="34" y="13"/>
                  </a:lnTo>
                  <a:lnTo>
                    <a:pt x="39" y="11"/>
                  </a:lnTo>
                  <a:lnTo>
                    <a:pt x="45" y="8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5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Freeform 30"/>
            <p:cNvSpPr>
              <a:spLocks/>
            </p:cNvSpPr>
            <p:nvPr/>
          </p:nvSpPr>
          <p:spPr bwMode="auto">
            <a:xfrm>
              <a:off x="7889876" y="5529263"/>
              <a:ext cx="41275" cy="87313"/>
            </a:xfrm>
            <a:custGeom>
              <a:avLst/>
              <a:gdLst>
                <a:gd name="T0" fmla="*/ 16 w 53"/>
                <a:gd name="T1" fmla="*/ 27 h 109"/>
                <a:gd name="T2" fmla="*/ 20 w 53"/>
                <a:gd name="T3" fmla="*/ 37 h 109"/>
                <a:gd name="T4" fmla="*/ 24 w 53"/>
                <a:gd name="T5" fmla="*/ 46 h 109"/>
                <a:gd name="T6" fmla="*/ 28 w 53"/>
                <a:gd name="T7" fmla="*/ 54 h 109"/>
                <a:gd name="T8" fmla="*/ 33 w 53"/>
                <a:gd name="T9" fmla="*/ 63 h 109"/>
                <a:gd name="T10" fmla="*/ 38 w 53"/>
                <a:gd name="T11" fmla="*/ 71 h 109"/>
                <a:gd name="T12" fmla="*/ 43 w 53"/>
                <a:gd name="T13" fmla="*/ 80 h 109"/>
                <a:gd name="T14" fmla="*/ 48 w 53"/>
                <a:gd name="T15" fmla="*/ 89 h 109"/>
                <a:gd name="T16" fmla="*/ 53 w 53"/>
                <a:gd name="T17" fmla="*/ 98 h 109"/>
                <a:gd name="T18" fmla="*/ 53 w 53"/>
                <a:gd name="T19" fmla="*/ 109 h 109"/>
                <a:gd name="T20" fmla="*/ 46 w 53"/>
                <a:gd name="T21" fmla="*/ 107 h 109"/>
                <a:gd name="T22" fmla="*/ 39 w 53"/>
                <a:gd name="T23" fmla="*/ 105 h 109"/>
                <a:gd name="T24" fmla="*/ 32 w 53"/>
                <a:gd name="T25" fmla="*/ 100 h 109"/>
                <a:gd name="T26" fmla="*/ 25 w 53"/>
                <a:gd name="T27" fmla="*/ 95 h 109"/>
                <a:gd name="T28" fmla="*/ 20 w 53"/>
                <a:gd name="T29" fmla="*/ 91 h 109"/>
                <a:gd name="T30" fmla="*/ 15 w 53"/>
                <a:gd name="T31" fmla="*/ 84 h 109"/>
                <a:gd name="T32" fmla="*/ 10 w 53"/>
                <a:gd name="T33" fmla="*/ 78 h 109"/>
                <a:gd name="T34" fmla="*/ 7 w 53"/>
                <a:gd name="T35" fmla="*/ 71 h 109"/>
                <a:gd name="T36" fmla="*/ 3 w 53"/>
                <a:gd name="T37" fmla="*/ 54 h 109"/>
                <a:gd name="T38" fmla="*/ 2 w 53"/>
                <a:gd name="T39" fmla="*/ 36 h 109"/>
                <a:gd name="T40" fmla="*/ 0 w 53"/>
                <a:gd name="T41" fmla="*/ 18 h 109"/>
                <a:gd name="T42" fmla="*/ 0 w 53"/>
                <a:gd name="T43" fmla="*/ 0 h 109"/>
                <a:gd name="T44" fmla="*/ 8 w 53"/>
                <a:gd name="T45" fmla="*/ 2 h 109"/>
                <a:gd name="T46" fmla="*/ 11 w 53"/>
                <a:gd name="T47" fmla="*/ 10 h 109"/>
                <a:gd name="T48" fmla="*/ 13 w 53"/>
                <a:gd name="T49" fmla="*/ 19 h 109"/>
                <a:gd name="T50" fmla="*/ 16 w 53"/>
                <a:gd name="T51" fmla="*/ 27 h 10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3"/>
                <a:gd name="T79" fmla="*/ 0 h 109"/>
                <a:gd name="T80" fmla="*/ 53 w 53"/>
                <a:gd name="T81" fmla="*/ 109 h 10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3" h="109">
                  <a:moveTo>
                    <a:pt x="16" y="27"/>
                  </a:moveTo>
                  <a:lnTo>
                    <a:pt x="20" y="37"/>
                  </a:lnTo>
                  <a:lnTo>
                    <a:pt x="24" y="46"/>
                  </a:lnTo>
                  <a:lnTo>
                    <a:pt x="28" y="54"/>
                  </a:lnTo>
                  <a:lnTo>
                    <a:pt x="33" y="63"/>
                  </a:lnTo>
                  <a:lnTo>
                    <a:pt x="38" y="71"/>
                  </a:lnTo>
                  <a:lnTo>
                    <a:pt x="43" y="80"/>
                  </a:lnTo>
                  <a:lnTo>
                    <a:pt x="48" y="89"/>
                  </a:lnTo>
                  <a:lnTo>
                    <a:pt x="53" y="98"/>
                  </a:lnTo>
                  <a:lnTo>
                    <a:pt x="53" y="109"/>
                  </a:lnTo>
                  <a:lnTo>
                    <a:pt x="46" y="107"/>
                  </a:lnTo>
                  <a:lnTo>
                    <a:pt x="39" y="105"/>
                  </a:lnTo>
                  <a:lnTo>
                    <a:pt x="32" y="100"/>
                  </a:lnTo>
                  <a:lnTo>
                    <a:pt x="25" y="95"/>
                  </a:lnTo>
                  <a:lnTo>
                    <a:pt x="20" y="91"/>
                  </a:lnTo>
                  <a:lnTo>
                    <a:pt x="15" y="84"/>
                  </a:lnTo>
                  <a:lnTo>
                    <a:pt x="10" y="78"/>
                  </a:lnTo>
                  <a:lnTo>
                    <a:pt x="7" y="71"/>
                  </a:lnTo>
                  <a:lnTo>
                    <a:pt x="3" y="54"/>
                  </a:lnTo>
                  <a:lnTo>
                    <a:pt x="2" y="36"/>
                  </a:lnTo>
                  <a:lnTo>
                    <a:pt x="0" y="18"/>
                  </a:lnTo>
                  <a:lnTo>
                    <a:pt x="0" y="0"/>
                  </a:lnTo>
                  <a:lnTo>
                    <a:pt x="8" y="2"/>
                  </a:lnTo>
                  <a:lnTo>
                    <a:pt x="11" y="10"/>
                  </a:lnTo>
                  <a:lnTo>
                    <a:pt x="13" y="19"/>
                  </a:lnTo>
                  <a:lnTo>
                    <a:pt x="16" y="27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Freeform 31"/>
            <p:cNvSpPr>
              <a:spLocks/>
            </p:cNvSpPr>
            <p:nvPr/>
          </p:nvSpPr>
          <p:spPr bwMode="auto">
            <a:xfrm>
              <a:off x="8007351" y="5549901"/>
              <a:ext cx="133350" cy="53975"/>
            </a:xfrm>
            <a:custGeom>
              <a:avLst/>
              <a:gdLst>
                <a:gd name="T0" fmla="*/ 157 w 169"/>
                <a:gd name="T1" fmla="*/ 34 h 68"/>
                <a:gd name="T2" fmla="*/ 161 w 169"/>
                <a:gd name="T3" fmla="*/ 34 h 68"/>
                <a:gd name="T4" fmla="*/ 164 w 169"/>
                <a:gd name="T5" fmla="*/ 34 h 68"/>
                <a:gd name="T6" fmla="*/ 168 w 169"/>
                <a:gd name="T7" fmla="*/ 35 h 68"/>
                <a:gd name="T8" fmla="*/ 169 w 169"/>
                <a:gd name="T9" fmla="*/ 38 h 68"/>
                <a:gd name="T10" fmla="*/ 165 w 169"/>
                <a:gd name="T11" fmla="*/ 44 h 68"/>
                <a:gd name="T12" fmla="*/ 161 w 169"/>
                <a:gd name="T13" fmla="*/ 47 h 68"/>
                <a:gd name="T14" fmla="*/ 155 w 169"/>
                <a:gd name="T15" fmla="*/ 52 h 68"/>
                <a:gd name="T16" fmla="*/ 149 w 169"/>
                <a:gd name="T17" fmla="*/ 54 h 68"/>
                <a:gd name="T18" fmla="*/ 136 w 169"/>
                <a:gd name="T19" fmla="*/ 61 h 68"/>
                <a:gd name="T20" fmla="*/ 124 w 169"/>
                <a:gd name="T21" fmla="*/ 66 h 68"/>
                <a:gd name="T22" fmla="*/ 110 w 169"/>
                <a:gd name="T23" fmla="*/ 68 h 68"/>
                <a:gd name="T24" fmla="*/ 95 w 169"/>
                <a:gd name="T25" fmla="*/ 68 h 68"/>
                <a:gd name="T26" fmla="*/ 81 w 169"/>
                <a:gd name="T27" fmla="*/ 67 h 68"/>
                <a:gd name="T28" fmla="*/ 67 w 169"/>
                <a:gd name="T29" fmla="*/ 65 h 68"/>
                <a:gd name="T30" fmla="*/ 53 w 169"/>
                <a:gd name="T31" fmla="*/ 60 h 68"/>
                <a:gd name="T32" fmla="*/ 41 w 169"/>
                <a:gd name="T33" fmla="*/ 54 h 68"/>
                <a:gd name="T34" fmla="*/ 34 w 169"/>
                <a:gd name="T35" fmla="*/ 49 h 68"/>
                <a:gd name="T36" fmla="*/ 28 w 169"/>
                <a:gd name="T37" fmla="*/ 43 h 68"/>
                <a:gd name="T38" fmla="*/ 21 w 169"/>
                <a:gd name="T39" fmla="*/ 37 h 68"/>
                <a:gd name="T40" fmla="*/ 15 w 169"/>
                <a:gd name="T41" fmla="*/ 31 h 68"/>
                <a:gd name="T42" fmla="*/ 11 w 169"/>
                <a:gd name="T43" fmla="*/ 26 h 68"/>
                <a:gd name="T44" fmla="*/ 6 w 169"/>
                <a:gd name="T45" fmla="*/ 19 h 68"/>
                <a:gd name="T46" fmla="*/ 3 w 169"/>
                <a:gd name="T47" fmla="*/ 11 h 68"/>
                <a:gd name="T48" fmla="*/ 0 w 169"/>
                <a:gd name="T49" fmla="*/ 2 h 68"/>
                <a:gd name="T50" fmla="*/ 9 w 169"/>
                <a:gd name="T51" fmla="*/ 0 h 68"/>
                <a:gd name="T52" fmla="*/ 17 w 169"/>
                <a:gd name="T53" fmla="*/ 2 h 68"/>
                <a:gd name="T54" fmla="*/ 26 w 169"/>
                <a:gd name="T55" fmla="*/ 6 h 68"/>
                <a:gd name="T56" fmla="*/ 34 w 169"/>
                <a:gd name="T57" fmla="*/ 8 h 68"/>
                <a:gd name="T58" fmla="*/ 50 w 169"/>
                <a:gd name="T59" fmla="*/ 8 h 68"/>
                <a:gd name="T60" fmla="*/ 66 w 169"/>
                <a:gd name="T61" fmla="*/ 11 h 68"/>
                <a:gd name="T62" fmla="*/ 82 w 169"/>
                <a:gd name="T63" fmla="*/ 13 h 68"/>
                <a:gd name="T64" fmla="*/ 97 w 169"/>
                <a:gd name="T65" fmla="*/ 16 h 68"/>
                <a:gd name="T66" fmla="*/ 113 w 169"/>
                <a:gd name="T67" fmla="*/ 20 h 68"/>
                <a:gd name="T68" fmla="*/ 128 w 169"/>
                <a:gd name="T69" fmla="*/ 24 h 68"/>
                <a:gd name="T70" fmla="*/ 142 w 169"/>
                <a:gd name="T71" fmla="*/ 29 h 68"/>
                <a:gd name="T72" fmla="*/ 157 w 169"/>
                <a:gd name="T73" fmla="*/ 34 h 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9"/>
                <a:gd name="T112" fmla="*/ 0 h 68"/>
                <a:gd name="T113" fmla="*/ 169 w 169"/>
                <a:gd name="T114" fmla="*/ 68 h 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9" h="68">
                  <a:moveTo>
                    <a:pt x="157" y="34"/>
                  </a:moveTo>
                  <a:lnTo>
                    <a:pt x="161" y="34"/>
                  </a:lnTo>
                  <a:lnTo>
                    <a:pt x="164" y="34"/>
                  </a:lnTo>
                  <a:lnTo>
                    <a:pt x="168" y="35"/>
                  </a:lnTo>
                  <a:lnTo>
                    <a:pt x="169" y="38"/>
                  </a:lnTo>
                  <a:lnTo>
                    <a:pt x="165" y="44"/>
                  </a:lnTo>
                  <a:lnTo>
                    <a:pt x="161" y="47"/>
                  </a:lnTo>
                  <a:lnTo>
                    <a:pt x="155" y="52"/>
                  </a:lnTo>
                  <a:lnTo>
                    <a:pt x="149" y="54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0" y="68"/>
                  </a:lnTo>
                  <a:lnTo>
                    <a:pt x="95" y="68"/>
                  </a:lnTo>
                  <a:lnTo>
                    <a:pt x="81" y="67"/>
                  </a:lnTo>
                  <a:lnTo>
                    <a:pt x="67" y="65"/>
                  </a:lnTo>
                  <a:lnTo>
                    <a:pt x="53" y="60"/>
                  </a:lnTo>
                  <a:lnTo>
                    <a:pt x="41" y="54"/>
                  </a:lnTo>
                  <a:lnTo>
                    <a:pt x="34" y="49"/>
                  </a:lnTo>
                  <a:lnTo>
                    <a:pt x="28" y="43"/>
                  </a:lnTo>
                  <a:lnTo>
                    <a:pt x="21" y="37"/>
                  </a:lnTo>
                  <a:lnTo>
                    <a:pt x="15" y="31"/>
                  </a:lnTo>
                  <a:lnTo>
                    <a:pt x="11" y="26"/>
                  </a:lnTo>
                  <a:lnTo>
                    <a:pt x="6" y="19"/>
                  </a:lnTo>
                  <a:lnTo>
                    <a:pt x="3" y="11"/>
                  </a:lnTo>
                  <a:lnTo>
                    <a:pt x="0" y="2"/>
                  </a:lnTo>
                  <a:lnTo>
                    <a:pt x="9" y="0"/>
                  </a:lnTo>
                  <a:lnTo>
                    <a:pt x="17" y="2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0" y="8"/>
                  </a:lnTo>
                  <a:lnTo>
                    <a:pt x="66" y="11"/>
                  </a:lnTo>
                  <a:lnTo>
                    <a:pt x="82" y="13"/>
                  </a:lnTo>
                  <a:lnTo>
                    <a:pt x="97" y="16"/>
                  </a:lnTo>
                  <a:lnTo>
                    <a:pt x="113" y="20"/>
                  </a:lnTo>
                  <a:lnTo>
                    <a:pt x="128" y="24"/>
                  </a:lnTo>
                  <a:lnTo>
                    <a:pt x="142" y="29"/>
                  </a:lnTo>
                  <a:lnTo>
                    <a:pt x="157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Freeform 32"/>
            <p:cNvSpPr>
              <a:spLocks/>
            </p:cNvSpPr>
            <p:nvPr/>
          </p:nvSpPr>
          <p:spPr bwMode="auto">
            <a:xfrm>
              <a:off x="8029576" y="5565776"/>
              <a:ext cx="85725" cy="26988"/>
            </a:xfrm>
            <a:custGeom>
              <a:avLst/>
              <a:gdLst>
                <a:gd name="T0" fmla="*/ 99 w 108"/>
                <a:gd name="T1" fmla="*/ 20 h 34"/>
                <a:gd name="T2" fmla="*/ 108 w 108"/>
                <a:gd name="T3" fmla="*/ 23 h 34"/>
                <a:gd name="T4" fmla="*/ 99 w 108"/>
                <a:gd name="T5" fmla="*/ 29 h 34"/>
                <a:gd name="T6" fmla="*/ 90 w 108"/>
                <a:gd name="T7" fmla="*/ 32 h 34"/>
                <a:gd name="T8" fmla="*/ 80 w 108"/>
                <a:gd name="T9" fmla="*/ 34 h 34"/>
                <a:gd name="T10" fmla="*/ 69 w 108"/>
                <a:gd name="T11" fmla="*/ 34 h 34"/>
                <a:gd name="T12" fmla="*/ 59 w 108"/>
                <a:gd name="T13" fmla="*/ 33 h 34"/>
                <a:gd name="T14" fmla="*/ 49 w 108"/>
                <a:gd name="T15" fmla="*/ 31 h 34"/>
                <a:gd name="T16" fmla="*/ 38 w 108"/>
                <a:gd name="T17" fmla="*/ 29 h 34"/>
                <a:gd name="T18" fmla="*/ 28 w 108"/>
                <a:gd name="T19" fmla="*/ 25 h 34"/>
                <a:gd name="T20" fmla="*/ 20 w 108"/>
                <a:gd name="T21" fmla="*/ 19 h 34"/>
                <a:gd name="T22" fmla="*/ 13 w 108"/>
                <a:gd name="T23" fmla="*/ 14 h 34"/>
                <a:gd name="T24" fmla="*/ 6 w 108"/>
                <a:gd name="T25" fmla="*/ 7 h 34"/>
                <a:gd name="T26" fmla="*/ 0 w 108"/>
                <a:gd name="T27" fmla="*/ 0 h 34"/>
                <a:gd name="T28" fmla="*/ 13 w 108"/>
                <a:gd name="T29" fmla="*/ 2 h 34"/>
                <a:gd name="T30" fmla="*/ 25 w 108"/>
                <a:gd name="T31" fmla="*/ 3 h 34"/>
                <a:gd name="T32" fmla="*/ 39 w 108"/>
                <a:gd name="T33" fmla="*/ 4 h 34"/>
                <a:gd name="T34" fmla="*/ 52 w 108"/>
                <a:gd name="T35" fmla="*/ 6 h 34"/>
                <a:gd name="T36" fmla="*/ 65 w 108"/>
                <a:gd name="T37" fmla="*/ 8 h 34"/>
                <a:gd name="T38" fmla="*/ 77 w 108"/>
                <a:gd name="T39" fmla="*/ 10 h 34"/>
                <a:gd name="T40" fmla="*/ 89 w 108"/>
                <a:gd name="T41" fmla="*/ 15 h 34"/>
                <a:gd name="T42" fmla="*/ 99 w 108"/>
                <a:gd name="T43" fmla="*/ 20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8"/>
                <a:gd name="T67" fmla="*/ 0 h 34"/>
                <a:gd name="T68" fmla="*/ 108 w 108"/>
                <a:gd name="T69" fmla="*/ 34 h 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8" h="34">
                  <a:moveTo>
                    <a:pt x="99" y="20"/>
                  </a:moveTo>
                  <a:lnTo>
                    <a:pt x="108" y="23"/>
                  </a:lnTo>
                  <a:lnTo>
                    <a:pt x="99" y="29"/>
                  </a:lnTo>
                  <a:lnTo>
                    <a:pt x="90" y="32"/>
                  </a:lnTo>
                  <a:lnTo>
                    <a:pt x="80" y="34"/>
                  </a:lnTo>
                  <a:lnTo>
                    <a:pt x="69" y="34"/>
                  </a:lnTo>
                  <a:lnTo>
                    <a:pt x="59" y="33"/>
                  </a:lnTo>
                  <a:lnTo>
                    <a:pt x="49" y="31"/>
                  </a:lnTo>
                  <a:lnTo>
                    <a:pt x="38" y="29"/>
                  </a:lnTo>
                  <a:lnTo>
                    <a:pt x="28" y="25"/>
                  </a:lnTo>
                  <a:lnTo>
                    <a:pt x="20" y="19"/>
                  </a:lnTo>
                  <a:lnTo>
                    <a:pt x="13" y="14"/>
                  </a:lnTo>
                  <a:lnTo>
                    <a:pt x="6" y="7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5" y="3"/>
                  </a:lnTo>
                  <a:lnTo>
                    <a:pt x="39" y="4"/>
                  </a:lnTo>
                  <a:lnTo>
                    <a:pt x="52" y="6"/>
                  </a:lnTo>
                  <a:lnTo>
                    <a:pt x="65" y="8"/>
                  </a:lnTo>
                  <a:lnTo>
                    <a:pt x="77" y="10"/>
                  </a:lnTo>
                  <a:lnTo>
                    <a:pt x="89" y="15"/>
                  </a:lnTo>
                  <a:lnTo>
                    <a:pt x="99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Freeform 33"/>
            <p:cNvSpPr>
              <a:spLocks/>
            </p:cNvSpPr>
            <p:nvPr/>
          </p:nvSpPr>
          <p:spPr bwMode="auto">
            <a:xfrm>
              <a:off x="8027988" y="5600701"/>
              <a:ext cx="47625" cy="22225"/>
            </a:xfrm>
            <a:custGeom>
              <a:avLst/>
              <a:gdLst>
                <a:gd name="T0" fmla="*/ 60 w 60"/>
                <a:gd name="T1" fmla="*/ 19 h 28"/>
                <a:gd name="T2" fmla="*/ 60 w 60"/>
                <a:gd name="T3" fmla="*/ 23 h 28"/>
                <a:gd name="T4" fmla="*/ 58 w 60"/>
                <a:gd name="T5" fmla="*/ 26 h 28"/>
                <a:gd name="T6" fmla="*/ 53 w 60"/>
                <a:gd name="T7" fmla="*/ 27 h 28"/>
                <a:gd name="T8" fmla="*/ 50 w 60"/>
                <a:gd name="T9" fmla="*/ 28 h 28"/>
                <a:gd name="T10" fmla="*/ 44 w 60"/>
                <a:gd name="T11" fmla="*/ 28 h 28"/>
                <a:gd name="T12" fmla="*/ 38 w 60"/>
                <a:gd name="T13" fmla="*/ 28 h 28"/>
                <a:gd name="T14" fmla="*/ 32 w 60"/>
                <a:gd name="T15" fmla="*/ 27 h 28"/>
                <a:gd name="T16" fmla="*/ 26 w 60"/>
                <a:gd name="T17" fmla="*/ 27 h 28"/>
                <a:gd name="T18" fmla="*/ 22 w 60"/>
                <a:gd name="T19" fmla="*/ 26 h 28"/>
                <a:gd name="T20" fmla="*/ 16 w 60"/>
                <a:gd name="T21" fmla="*/ 25 h 28"/>
                <a:gd name="T22" fmla="*/ 11 w 60"/>
                <a:gd name="T23" fmla="*/ 23 h 28"/>
                <a:gd name="T24" fmla="*/ 7 w 60"/>
                <a:gd name="T25" fmla="*/ 20 h 28"/>
                <a:gd name="T26" fmla="*/ 3 w 60"/>
                <a:gd name="T27" fmla="*/ 16 h 28"/>
                <a:gd name="T28" fmla="*/ 1 w 60"/>
                <a:gd name="T29" fmla="*/ 11 h 28"/>
                <a:gd name="T30" fmla="*/ 0 w 60"/>
                <a:gd name="T31" fmla="*/ 5 h 28"/>
                <a:gd name="T32" fmla="*/ 0 w 60"/>
                <a:gd name="T33" fmla="*/ 0 h 28"/>
                <a:gd name="T34" fmla="*/ 6 w 60"/>
                <a:gd name="T35" fmla="*/ 1 h 28"/>
                <a:gd name="T36" fmla="*/ 10 w 60"/>
                <a:gd name="T37" fmla="*/ 4 h 28"/>
                <a:gd name="T38" fmla="*/ 16 w 60"/>
                <a:gd name="T39" fmla="*/ 8 h 28"/>
                <a:gd name="T40" fmla="*/ 23 w 60"/>
                <a:gd name="T41" fmla="*/ 10 h 28"/>
                <a:gd name="T42" fmla="*/ 28 w 60"/>
                <a:gd name="T43" fmla="*/ 11 h 28"/>
                <a:gd name="T44" fmla="*/ 32 w 60"/>
                <a:gd name="T45" fmla="*/ 13 h 28"/>
                <a:gd name="T46" fmla="*/ 37 w 60"/>
                <a:gd name="T47" fmla="*/ 15 h 28"/>
                <a:gd name="T48" fmla="*/ 41 w 60"/>
                <a:gd name="T49" fmla="*/ 16 h 28"/>
                <a:gd name="T50" fmla="*/ 46 w 60"/>
                <a:gd name="T51" fmla="*/ 17 h 28"/>
                <a:gd name="T52" fmla="*/ 51 w 60"/>
                <a:gd name="T53" fmla="*/ 18 h 28"/>
                <a:gd name="T54" fmla="*/ 55 w 60"/>
                <a:gd name="T55" fmla="*/ 19 h 28"/>
                <a:gd name="T56" fmla="*/ 60 w 60"/>
                <a:gd name="T57" fmla="*/ 19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28"/>
                <a:gd name="T89" fmla="*/ 60 w 6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28">
                  <a:moveTo>
                    <a:pt x="60" y="19"/>
                  </a:moveTo>
                  <a:lnTo>
                    <a:pt x="60" y="23"/>
                  </a:lnTo>
                  <a:lnTo>
                    <a:pt x="58" y="26"/>
                  </a:lnTo>
                  <a:lnTo>
                    <a:pt x="53" y="27"/>
                  </a:lnTo>
                  <a:lnTo>
                    <a:pt x="50" y="28"/>
                  </a:lnTo>
                  <a:lnTo>
                    <a:pt x="44" y="28"/>
                  </a:lnTo>
                  <a:lnTo>
                    <a:pt x="38" y="28"/>
                  </a:lnTo>
                  <a:lnTo>
                    <a:pt x="32" y="27"/>
                  </a:lnTo>
                  <a:lnTo>
                    <a:pt x="26" y="27"/>
                  </a:lnTo>
                  <a:lnTo>
                    <a:pt x="22" y="26"/>
                  </a:lnTo>
                  <a:lnTo>
                    <a:pt x="16" y="25"/>
                  </a:lnTo>
                  <a:lnTo>
                    <a:pt x="11" y="23"/>
                  </a:lnTo>
                  <a:lnTo>
                    <a:pt x="7" y="20"/>
                  </a:lnTo>
                  <a:lnTo>
                    <a:pt x="3" y="16"/>
                  </a:lnTo>
                  <a:lnTo>
                    <a:pt x="1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6" y="1"/>
                  </a:lnTo>
                  <a:lnTo>
                    <a:pt x="10" y="4"/>
                  </a:lnTo>
                  <a:lnTo>
                    <a:pt x="16" y="8"/>
                  </a:lnTo>
                  <a:lnTo>
                    <a:pt x="23" y="10"/>
                  </a:lnTo>
                  <a:lnTo>
                    <a:pt x="28" y="11"/>
                  </a:lnTo>
                  <a:lnTo>
                    <a:pt x="32" y="13"/>
                  </a:lnTo>
                  <a:lnTo>
                    <a:pt x="37" y="15"/>
                  </a:lnTo>
                  <a:lnTo>
                    <a:pt x="41" y="16"/>
                  </a:lnTo>
                  <a:lnTo>
                    <a:pt x="46" y="17"/>
                  </a:lnTo>
                  <a:lnTo>
                    <a:pt x="51" y="18"/>
                  </a:lnTo>
                  <a:lnTo>
                    <a:pt x="55" y="19"/>
                  </a:lnTo>
                  <a:lnTo>
                    <a:pt x="6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Freeform 34"/>
            <p:cNvSpPr>
              <a:spLocks/>
            </p:cNvSpPr>
            <p:nvPr/>
          </p:nvSpPr>
          <p:spPr bwMode="auto">
            <a:xfrm>
              <a:off x="7947026" y="5629276"/>
              <a:ext cx="193675" cy="93663"/>
            </a:xfrm>
            <a:custGeom>
              <a:avLst/>
              <a:gdLst>
                <a:gd name="T0" fmla="*/ 166 w 245"/>
                <a:gd name="T1" fmla="*/ 79 h 118"/>
                <a:gd name="T2" fmla="*/ 171 w 245"/>
                <a:gd name="T3" fmla="*/ 76 h 118"/>
                <a:gd name="T4" fmla="*/ 177 w 245"/>
                <a:gd name="T5" fmla="*/ 76 h 118"/>
                <a:gd name="T6" fmla="*/ 182 w 245"/>
                <a:gd name="T7" fmla="*/ 76 h 118"/>
                <a:gd name="T8" fmla="*/ 188 w 245"/>
                <a:gd name="T9" fmla="*/ 75 h 118"/>
                <a:gd name="T10" fmla="*/ 196 w 245"/>
                <a:gd name="T11" fmla="*/ 73 h 118"/>
                <a:gd name="T12" fmla="*/ 203 w 245"/>
                <a:gd name="T13" fmla="*/ 71 h 118"/>
                <a:gd name="T14" fmla="*/ 210 w 245"/>
                <a:gd name="T15" fmla="*/ 66 h 118"/>
                <a:gd name="T16" fmla="*/ 217 w 245"/>
                <a:gd name="T17" fmla="*/ 63 h 118"/>
                <a:gd name="T18" fmla="*/ 224 w 245"/>
                <a:gd name="T19" fmla="*/ 58 h 118"/>
                <a:gd name="T20" fmla="*/ 231 w 245"/>
                <a:gd name="T21" fmla="*/ 53 h 118"/>
                <a:gd name="T22" fmla="*/ 238 w 245"/>
                <a:gd name="T23" fmla="*/ 50 h 118"/>
                <a:gd name="T24" fmla="*/ 245 w 245"/>
                <a:gd name="T25" fmla="*/ 45 h 118"/>
                <a:gd name="T26" fmla="*/ 244 w 245"/>
                <a:gd name="T27" fmla="*/ 60 h 118"/>
                <a:gd name="T28" fmla="*/ 240 w 245"/>
                <a:gd name="T29" fmla="*/ 76 h 118"/>
                <a:gd name="T30" fmla="*/ 236 w 245"/>
                <a:gd name="T31" fmla="*/ 94 h 118"/>
                <a:gd name="T32" fmla="*/ 230 w 245"/>
                <a:gd name="T33" fmla="*/ 109 h 118"/>
                <a:gd name="T34" fmla="*/ 216 w 245"/>
                <a:gd name="T35" fmla="*/ 112 h 118"/>
                <a:gd name="T36" fmla="*/ 202 w 245"/>
                <a:gd name="T37" fmla="*/ 114 h 118"/>
                <a:gd name="T38" fmla="*/ 187 w 245"/>
                <a:gd name="T39" fmla="*/ 117 h 118"/>
                <a:gd name="T40" fmla="*/ 173 w 245"/>
                <a:gd name="T41" fmla="*/ 118 h 118"/>
                <a:gd name="T42" fmla="*/ 158 w 245"/>
                <a:gd name="T43" fmla="*/ 118 h 118"/>
                <a:gd name="T44" fmla="*/ 143 w 245"/>
                <a:gd name="T45" fmla="*/ 118 h 118"/>
                <a:gd name="T46" fmla="*/ 127 w 245"/>
                <a:gd name="T47" fmla="*/ 117 h 118"/>
                <a:gd name="T48" fmla="*/ 112 w 245"/>
                <a:gd name="T49" fmla="*/ 114 h 118"/>
                <a:gd name="T50" fmla="*/ 97 w 245"/>
                <a:gd name="T51" fmla="*/ 112 h 118"/>
                <a:gd name="T52" fmla="*/ 83 w 245"/>
                <a:gd name="T53" fmla="*/ 109 h 118"/>
                <a:gd name="T54" fmla="*/ 68 w 245"/>
                <a:gd name="T55" fmla="*/ 105 h 118"/>
                <a:gd name="T56" fmla="*/ 55 w 245"/>
                <a:gd name="T57" fmla="*/ 101 h 118"/>
                <a:gd name="T58" fmla="*/ 42 w 245"/>
                <a:gd name="T59" fmla="*/ 95 h 118"/>
                <a:gd name="T60" fmla="*/ 28 w 245"/>
                <a:gd name="T61" fmla="*/ 88 h 118"/>
                <a:gd name="T62" fmla="*/ 17 w 245"/>
                <a:gd name="T63" fmla="*/ 80 h 118"/>
                <a:gd name="T64" fmla="*/ 5 w 245"/>
                <a:gd name="T65" fmla="*/ 72 h 118"/>
                <a:gd name="T66" fmla="*/ 2 w 245"/>
                <a:gd name="T67" fmla="*/ 55 h 118"/>
                <a:gd name="T68" fmla="*/ 0 w 245"/>
                <a:gd name="T69" fmla="*/ 37 h 118"/>
                <a:gd name="T70" fmla="*/ 0 w 245"/>
                <a:gd name="T71" fmla="*/ 19 h 118"/>
                <a:gd name="T72" fmla="*/ 2 w 245"/>
                <a:gd name="T73" fmla="*/ 0 h 118"/>
                <a:gd name="T74" fmla="*/ 19 w 245"/>
                <a:gd name="T75" fmla="*/ 18 h 118"/>
                <a:gd name="T76" fmla="*/ 37 w 245"/>
                <a:gd name="T77" fmla="*/ 33 h 118"/>
                <a:gd name="T78" fmla="*/ 57 w 245"/>
                <a:gd name="T79" fmla="*/ 46 h 118"/>
                <a:gd name="T80" fmla="*/ 76 w 245"/>
                <a:gd name="T81" fmla="*/ 58 h 118"/>
                <a:gd name="T82" fmla="*/ 97 w 245"/>
                <a:gd name="T83" fmla="*/ 67 h 118"/>
                <a:gd name="T84" fmla="*/ 119 w 245"/>
                <a:gd name="T85" fmla="*/ 74 h 118"/>
                <a:gd name="T86" fmla="*/ 142 w 245"/>
                <a:gd name="T87" fmla="*/ 79 h 118"/>
                <a:gd name="T88" fmla="*/ 166 w 245"/>
                <a:gd name="T89" fmla="*/ 79 h 1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5"/>
                <a:gd name="T136" fmla="*/ 0 h 118"/>
                <a:gd name="T137" fmla="*/ 245 w 245"/>
                <a:gd name="T138" fmla="*/ 118 h 1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5" h="118">
                  <a:moveTo>
                    <a:pt x="166" y="79"/>
                  </a:moveTo>
                  <a:lnTo>
                    <a:pt x="171" y="76"/>
                  </a:lnTo>
                  <a:lnTo>
                    <a:pt x="177" y="76"/>
                  </a:lnTo>
                  <a:lnTo>
                    <a:pt x="182" y="76"/>
                  </a:lnTo>
                  <a:lnTo>
                    <a:pt x="188" y="75"/>
                  </a:lnTo>
                  <a:lnTo>
                    <a:pt x="196" y="73"/>
                  </a:lnTo>
                  <a:lnTo>
                    <a:pt x="203" y="71"/>
                  </a:lnTo>
                  <a:lnTo>
                    <a:pt x="210" y="66"/>
                  </a:lnTo>
                  <a:lnTo>
                    <a:pt x="217" y="63"/>
                  </a:lnTo>
                  <a:lnTo>
                    <a:pt x="224" y="58"/>
                  </a:lnTo>
                  <a:lnTo>
                    <a:pt x="231" y="53"/>
                  </a:lnTo>
                  <a:lnTo>
                    <a:pt x="238" y="50"/>
                  </a:lnTo>
                  <a:lnTo>
                    <a:pt x="245" y="45"/>
                  </a:lnTo>
                  <a:lnTo>
                    <a:pt x="244" y="60"/>
                  </a:lnTo>
                  <a:lnTo>
                    <a:pt x="240" y="76"/>
                  </a:lnTo>
                  <a:lnTo>
                    <a:pt x="236" y="94"/>
                  </a:lnTo>
                  <a:lnTo>
                    <a:pt x="230" y="109"/>
                  </a:lnTo>
                  <a:lnTo>
                    <a:pt x="216" y="112"/>
                  </a:lnTo>
                  <a:lnTo>
                    <a:pt x="202" y="114"/>
                  </a:lnTo>
                  <a:lnTo>
                    <a:pt x="187" y="117"/>
                  </a:lnTo>
                  <a:lnTo>
                    <a:pt x="173" y="118"/>
                  </a:lnTo>
                  <a:lnTo>
                    <a:pt x="158" y="118"/>
                  </a:lnTo>
                  <a:lnTo>
                    <a:pt x="143" y="118"/>
                  </a:lnTo>
                  <a:lnTo>
                    <a:pt x="127" y="117"/>
                  </a:lnTo>
                  <a:lnTo>
                    <a:pt x="112" y="114"/>
                  </a:lnTo>
                  <a:lnTo>
                    <a:pt x="97" y="112"/>
                  </a:lnTo>
                  <a:lnTo>
                    <a:pt x="83" y="109"/>
                  </a:lnTo>
                  <a:lnTo>
                    <a:pt x="68" y="105"/>
                  </a:lnTo>
                  <a:lnTo>
                    <a:pt x="55" y="101"/>
                  </a:lnTo>
                  <a:lnTo>
                    <a:pt x="42" y="95"/>
                  </a:lnTo>
                  <a:lnTo>
                    <a:pt x="28" y="88"/>
                  </a:lnTo>
                  <a:lnTo>
                    <a:pt x="17" y="80"/>
                  </a:lnTo>
                  <a:lnTo>
                    <a:pt x="5" y="72"/>
                  </a:lnTo>
                  <a:lnTo>
                    <a:pt x="2" y="55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2" y="0"/>
                  </a:lnTo>
                  <a:lnTo>
                    <a:pt x="19" y="18"/>
                  </a:lnTo>
                  <a:lnTo>
                    <a:pt x="37" y="33"/>
                  </a:lnTo>
                  <a:lnTo>
                    <a:pt x="57" y="46"/>
                  </a:lnTo>
                  <a:lnTo>
                    <a:pt x="76" y="58"/>
                  </a:lnTo>
                  <a:lnTo>
                    <a:pt x="97" y="67"/>
                  </a:lnTo>
                  <a:lnTo>
                    <a:pt x="119" y="74"/>
                  </a:lnTo>
                  <a:lnTo>
                    <a:pt x="142" y="79"/>
                  </a:lnTo>
                  <a:lnTo>
                    <a:pt x="166" y="79"/>
                  </a:lnTo>
                  <a:close/>
                </a:path>
              </a:pathLst>
            </a:custGeom>
            <a:solidFill>
              <a:srgbClr val="F2D8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Freeform 35"/>
            <p:cNvSpPr>
              <a:spLocks/>
            </p:cNvSpPr>
            <p:nvPr/>
          </p:nvSpPr>
          <p:spPr bwMode="auto">
            <a:xfrm>
              <a:off x="7929563" y="5702301"/>
              <a:ext cx="6350" cy="23813"/>
            </a:xfrm>
            <a:custGeom>
              <a:avLst/>
              <a:gdLst>
                <a:gd name="T0" fmla="*/ 5 w 7"/>
                <a:gd name="T1" fmla="*/ 30 h 30"/>
                <a:gd name="T2" fmla="*/ 0 w 7"/>
                <a:gd name="T3" fmla="*/ 25 h 30"/>
                <a:gd name="T4" fmla="*/ 0 w 7"/>
                <a:gd name="T5" fmla="*/ 17 h 30"/>
                <a:gd name="T6" fmla="*/ 2 w 7"/>
                <a:gd name="T7" fmla="*/ 10 h 30"/>
                <a:gd name="T8" fmla="*/ 1 w 7"/>
                <a:gd name="T9" fmla="*/ 0 h 30"/>
                <a:gd name="T10" fmla="*/ 4 w 7"/>
                <a:gd name="T11" fmla="*/ 6 h 30"/>
                <a:gd name="T12" fmla="*/ 5 w 7"/>
                <a:gd name="T13" fmla="*/ 14 h 30"/>
                <a:gd name="T14" fmla="*/ 7 w 7"/>
                <a:gd name="T15" fmla="*/ 22 h 30"/>
                <a:gd name="T16" fmla="*/ 5 w 7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30"/>
                <a:gd name="T29" fmla="*/ 7 w 7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30">
                  <a:moveTo>
                    <a:pt x="5" y="30"/>
                  </a:moveTo>
                  <a:lnTo>
                    <a:pt x="0" y="25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1" y="0"/>
                  </a:lnTo>
                  <a:lnTo>
                    <a:pt x="4" y="6"/>
                  </a:lnTo>
                  <a:lnTo>
                    <a:pt x="5" y="14"/>
                  </a:lnTo>
                  <a:lnTo>
                    <a:pt x="7" y="22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Freeform 36"/>
            <p:cNvSpPr>
              <a:spLocks/>
            </p:cNvSpPr>
            <p:nvPr/>
          </p:nvSpPr>
          <p:spPr bwMode="auto">
            <a:xfrm>
              <a:off x="7945438" y="5713413"/>
              <a:ext cx="6350" cy="15875"/>
            </a:xfrm>
            <a:custGeom>
              <a:avLst/>
              <a:gdLst>
                <a:gd name="T0" fmla="*/ 6 w 7"/>
                <a:gd name="T1" fmla="*/ 2 h 20"/>
                <a:gd name="T2" fmla="*/ 7 w 7"/>
                <a:gd name="T3" fmla="*/ 6 h 20"/>
                <a:gd name="T4" fmla="*/ 7 w 7"/>
                <a:gd name="T5" fmla="*/ 11 h 20"/>
                <a:gd name="T6" fmla="*/ 7 w 7"/>
                <a:gd name="T7" fmla="*/ 15 h 20"/>
                <a:gd name="T8" fmla="*/ 5 w 7"/>
                <a:gd name="T9" fmla="*/ 20 h 20"/>
                <a:gd name="T10" fmla="*/ 1 w 7"/>
                <a:gd name="T11" fmla="*/ 17 h 20"/>
                <a:gd name="T12" fmla="*/ 0 w 7"/>
                <a:gd name="T13" fmla="*/ 12 h 20"/>
                <a:gd name="T14" fmla="*/ 1 w 7"/>
                <a:gd name="T15" fmla="*/ 6 h 20"/>
                <a:gd name="T16" fmla="*/ 1 w 7"/>
                <a:gd name="T17" fmla="*/ 0 h 20"/>
                <a:gd name="T18" fmla="*/ 6 w 7"/>
                <a:gd name="T19" fmla="*/ 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0"/>
                <a:gd name="T32" fmla="*/ 7 w 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0">
                  <a:moveTo>
                    <a:pt x="6" y="2"/>
                  </a:moveTo>
                  <a:lnTo>
                    <a:pt x="7" y="6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5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6"/>
                  </a:lnTo>
                  <a:lnTo>
                    <a:pt x="1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" name="Freeform 37"/>
            <p:cNvSpPr>
              <a:spLocks/>
            </p:cNvSpPr>
            <p:nvPr/>
          </p:nvSpPr>
          <p:spPr bwMode="auto">
            <a:xfrm>
              <a:off x="8124826" y="5737226"/>
              <a:ext cx="6350" cy="12700"/>
            </a:xfrm>
            <a:custGeom>
              <a:avLst/>
              <a:gdLst>
                <a:gd name="T0" fmla="*/ 8 w 8"/>
                <a:gd name="T1" fmla="*/ 5 h 16"/>
                <a:gd name="T2" fmla="*/ 8 w 8"/>
                <a:gd name="T3" fmla="*/ 8 h 16"/>
                <a:gd name="T4" fmla="*/ 8 w 8"/>
                <a:gd name="T5" fmla="*/ 12 h 16"/>
                <a:gd name="T6" fmla="*/ 8 w 8"/>
                <a:gd name="T7" fmla="*/ 14 h 16"/>
                <a:gd name="T8" fmla="*/ 7 w 8"/>
                <a:gd name="T9" fmla="*/ 16 h 16"/>
                <a:gd name="T10" fmla="*/ 5 w 8"/>
                <a:gd name="T11" fmla="*/ 16 h 16"/>
                <a:gd name="T12" fmla="*/ 2 w 8"/>
                <a:gd name="T13" fmla="*/ 15 h 16"/>
                <a:gd name="T14" fmla="*/ 1 w 8"/>
                <a:gd name="T15" fmla="*/ 13 h 16"/>
                <a:gd name="T16" fmla="*/ 0 w 8"/>
                <a:gd name="T17" fmla="*/ 12 h 16"/>
                <a:gd name="T18" fmla="*/ 2 w 8"/>
                <a:gd name="T19" fmla="*/ 0 h 16"/>
                <a:gd name="T20" fmla="*/ 5 w 8"/>
                <a:gd name="T21" fmla="*/ 0 h 16"/>
                <a:gd name="T22" fmla="*/ 7 w 8"/>
                <a:gd name="T23" fmla="*/ 1 h 16"/>
                <a:gd name="T24" fmla="*/ 7 w 8"/>
                <a:gd name="T25" fmla="*/ 4 h 16"/>
                <a:gd name="T26" fmla="*/ 8 w 8"/>
                <a:gd name="T27" fmla="*/ 5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6"/>
                <a:gd name="T44" fmla="*/ 8 w 8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6">
                  <a:moveTo>
                    <a:pt x="8" y="5"/>
                  </a:moveTo>
                  <a:lnTo>
                    <a:pt x="8" y="8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5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7" y="4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Freeform 38"/>
            <p:cNvSpPr>
              <a:spLocks/>
            </p:cNvSpPr>
            <p:nvPr/>
          </p:nvSpPr>
          <p:spPr bwMode="auto">
            <a:xfrm>
              <a:off x="8108951" y="5738813"/>
              <a:ext cx="7938" cy="19050"/>
            </a:xfrm>
            <a:custGeom>
              <a:avLst/>
              <a:gdLst>
                <a:gd name="T0" fmla="*/ 9 w 9"/>
                <a:gd name="T1" fmla="*/ 3 h 24"/>
                <a:gd name="T2" fmla="*/ 9 w 9"/>
                <a:gd name="T3" fmla="*/ 9 h 24"/>
                <a:gd name="T4" fmla="*/ 9 w 9"/>
                <a:gd name="T5" fmla="*/ 13 h 24"/>
                <a:gd name="T6" fmla="*/ 8 w 9"/>
                <a:gd name="T7" fmla="*/ 19 h 24"/>
                <a:gd name="T8" fmla="*/ 5 w 9"/>
                <a:gd name="T9" fmla="*/ 24 h 24"/>
                <a:gd name="T10" fmla="*/ 1 w 9"/>
                <a:gd name="T11" fmla="*/ 19 h 24"/>
                <a:gd name="T12" fmla="*/ 0 w 9"/>
                <a:gd name="T13" fmla="*/ 13 h 24"/>
                <a:gd name="T14" fmla="*/ 1 w 9"/>
                <a:gd name="T15" fmla="*/ 6 h 24"/>
                <a:gd name="T16" fmla="*/ 1 w 9"/>
                <a:gd name="T17" fmla="*/ 0 h 24"/>
                <a:gd name="T18" fmla="*/ 3 w 9"/>
                <a:gd name="T19" fmla="*/ 0 h 24"/>
                <a:gd name="T20" fmla="*/ 5 w 9"/>
                <a:gd name="T21" fmla="*/ 0 h 24"/>
                <a:gd name="T22" fmla="*/ 6 w 9"/>
                <a:gd name="T23" fmla="*/ 1 h 24"/>
                <a:gd name="T24" fmla="*/ 9 w 9"/>
                <a:gd name="T25" fmla="*/ 3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24"/>
                <a:gd name="T41" fmla="*/ 9 w 9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24">
                  <a:moveTo>
                    <a:pt x="9" y="3"/>
                  </a:moveTo>
                  <a:lnTo>
                    <a:pt x="9" y="9"/>
                  </a:lnTo>
                  <a:lnTo>
                    <a:pt x="9" y="13"/>
                  </a:lnTo>
                  <a:lnTo>
                    <a:pt x="8" y="19"/>
                  </a:lnTo>
                  <a:lnTo>
                    <a:pt x="5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6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2" name="Freeform 39"/>
            <p:cNvSpPr>
              <a:spLocks/>
            </p:cNvSpPr>
            <p:nvPr/>
          </p:nvSpPr>
          <p:spPr bwMode="auto">
            <a:xfrm>
              <a:off x="8140701" y="6126163"/>
              <a:ext cx="295275" cy="117475"/>
            </a:xfrm>
            <a:custGeom>
              <a:avLst/>
              <a:gdLst>
                <a:gd name="T0" fmla="*/ 364 w 371"/>
                <a:gd name="T1" fmla="*/ 62 h 147"/>
                <a:gd name="T2" fmla="*/ 339 w 371"/>
                <a:gd name="T3" fmla="*/ 52 h 147"/>
                <a:gd name="T4" fmla="*/ 315 w 371"/>
                <a:gd name="T5" fmla="*/ 39 h 147"/>
                <a:gd name="T6" fmla="*/ 308 w 371"/>
                <a:gd name="T7" fmla="*/ 46 h 147"/>
                <a:gd name="T8" fmla="*/ 332 w 371"/>
                <a:gd name="T9" fmla="*/ 61 h 147"/>
                <a:gd name="T10" fmla="*/ 357 w 371"/>
                <a:gd name="T11" fmla="*/ 74 h 147"/>
                <a:gd name="T12" fmla="*/ 368 w 371"/>
                <a:gd name="T13" fmla="*/ 88 h 147"/>
                <a:gd name="T14" fmla="*/ 358 w 371"/>
                <a:gd name="T15" fmla="*/ 92 h 147"/>
                <a:gd name="T16" fmla="*/ 331 w 371"/>
                <a:gd name="T17" fmla="*/ 77 h 147"/>
                <a:gd name="T18" fmla="*/ 303 w 371"/>
                <a:gd name="T19" fmla="*/ 61 h 147"/>
                <a:gd name="T20" fmla="*/ 291 w 371"/>
                <a:gd name="T21" fmla="*/ 63 h 147"/>
                <a:gd name="T22" fmla="*/ 303 w 371"/>
                <a:gd name="T23" fmla="*/ 77 h 147"/>
                <a:gd name="T24" fmla="*/ 328 w 371"/>
                <a:gd name="T25" fmla="*/ 92 h 147"/>
                <a:gd name="T26" fmla="*/ 354 w 371"/>
                <a:gd name="T27" fmla="*/ 106 h 147"/>
                <a:gd name="T28" fmla="*/ 365 w 371"/>
                <a:gd name="T29" fmla="*/ 120 h 147"/>
                <a:gd name="T30" fmla="*/ 355 w 371"/>
                <a:gd name="T31" fmla="*/ 123 h 147"/>
                <a:gd name="T32" fmla="*/ 320 w 371"/>
                <a:gd name="T33" fmla="*/ 108 h 147"/>
                <a:gd name="T34" fmla="*/ 286 w 371"/>
                <a:gd name="T35" fmla="*/ 94 h 147"/>
                <a:gd name="T36" fmla="*/ 278 w 371"/>
                <a:gd name="T37" fmla="*/ 100 h 147"/>
                <a:gd name="T38" fmla="*/ 305 w 371"/>
                <a:gd name="T39" fmla="*/ 120 h 147"/>
                <a:gd name="T40" fmla="*/ 335 w 371"/>
                <a:gd name="T41" fmla="*/ 137 h 147"/>
                <a:gd name="T42" fmla="*/ 313 w 371"/>
                <a:gd name="T43" fmla="*/ 146 h 147"/>
                <a:gd name="T44" fmla="*/ 267 w 371"/>
                <a:gd name="T45" fmla="*/ 139 h 147"/>
                <a:gd name="T46" fmla="*/ 223 w 371"/>
                <a:gd name="T47" fmla="*/ 145 h 147"/>
                <a:gd name="T48" fmla="*/ 175 w 371"/>
                <a:gd name="T49" fmla="*/ 146 h 147"/>
                <a:gd name="T50" fmla="*/ 128 w 371"/>
                <a:gd name="T51" fmla="*/ 144 h 147"/>
                <a:gd name="T52" fmla="*/ 94 w 371"/>
                <a:gd name="T53" fmla="*/ 129 h 147"/>
                <a:gd name="T54" fmla="*/ 76 w 371"/>
                <a:gd name="T55" fmla="*/ 120 h 147"/>
                <a:gd name="T56" fmla="*/ 56 w 371"/>
                <a:gd name="T57" fmla="*/ 117 h 147"/>
                <a:gd name="T58" fmla="*/ 54 w 371"/>
                <a:gd name="T59" fmla="*/ 128 h 147"/>
                <a:gd name="T60" fmla="*/ 56 w 371"/>
                <a:gd name="T61" fmla="*/ 135 h 147"/>
                <a:gd name="T62" fmla="*/ 34 w 371"/>
                <a:gd name="T63" fmla="*/ 136 h 147"/>
                <a:gd name="T64" fmla="*/ 10 w 371"/>
                <a:gd name="T65" fmla="*/ 134 h 147"/>
                <a:gd name="T66" fmla="*/ 0 w 371"/>
                <a:gd name="T67" fmla="*/ 89 h 147"/>
                <a:gd name="T68" fmla="*/ 21 w 371"/>
                <a:gd name="T69" fmla="*/ 47 h 147"/>
                <a:gd name="T70" fmla="*/ 53 w 371"/>
                <a:gd name="T71" fmla="*/ 35 h 147"/>
                <a:gd name="T72" fmla="*/ 85 w 371"/>
                <a:gd name="T73" fmla="*/ 26 h 147"/>
                <a:gd name="T74" fmla="*/ 140 w 371"/>
                <a:gd name="T75" fmla="*/ 29 h 147"/>
                <a:gd name="T76" fmla="*/ 202 w 371"/>
                <a:gd name="T77" fmla="*/ 17 h 147"/>
                <a:gd name="T78" fmla="*/ 261 w 371"/>
                <a:gd name="T79" fmla="*/ 0 h 147"/>
                <a:gd name="T80" fmla="*/ 304 w 371"/>
                <a:gd name="T81" fmla="*/ 11 h 147"/>
                <a:gd name="T82" fmla="*/ 341 w 371"/>
                <a:gd name="T83" fmla="*/ 35 h 14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71"/>
                <a:gd name="T127" fmla="*/ 0 h 147"/>
                <a:gd name="T128" fmla="*/ 371 w 371"/>
                <a:gd name="T129" fmla="*/ 147 h 14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71" h="147">
                  <a:moveTo>
                    <a:pt x="364" y="53"/>
                  </a:moveTo>
                  <a:lnTo>
                    <a:pt x="371" y="68"/>
                  </a:lnTo>
                  <a:lnTo>
                    <a:pt x="364" y="62"/>
                  </a:lnTo>
                  <a:lnTo>
                    <a:pt x="356" y="58"/>
                  </a:lnTo>
                  <a:lnTo>
                    <a:pt x="348" y="54"/>
                  </a:lnTo>
                  <a:lnTo>
                    <a:pt x="339" y="52"/>
                  </a:lnTo>
                  <a:lnTo>
                    <a:pt x="331" y="48"/>
                  </a:lnTo>
                  <a:lnTo>
                    <a:pt x="323" y="44"/>
                  </a:lnTo>
                  <a:lnTo>
                    <a:pt x="315" y="39"/>
                  </a:lnTo>
                  <a:lnTo>
                    <a:pt x="308" y="32"/>
                  </a:lnTo>
                  <a:lnTo>
                    <a:pt x="301" y="38"/>
                  </a:lnTo>
                  <a:lnTo>
                    <a:pt x="308" y="46"/>
                  </a:lnTo>
                  <a:lnTo>
                    <a:pt x="315" y="52"/>
                  </a:lnTo>
                  <a:lnTo>
                    <a:pt x="323" y="58"/>
                  </a:lnTo>
                  <a:lnTo>
                    <a:pt x="332" y="61"/>
                  </a:lnTo>
                  <a:lnTo>
                    <a:pt x="340" y="66"/>
                  </a:lnTo>
                  <a:lnTo>
                    <a:pt x="349" y="70"/>
                  </a:lnTo>
                  <a:lnTo>
                    <a:pt x="357" y="74"/>
                  </a:lnTo>
                  <a:lnTo>
                    <a:pt x="365" y="78"/>
                  </a:lnTo>
                  <a:lnTo>
                    <a:pt x="366" y="83"/>
                  </a:lnTo>
                  <a:lnTo>
                    <a:pt x="368" y="88"/>
                  </a:lnTo>
                  <a:lnTo>
                    <a:pt x="369" y="93"/>
                  </a:lnTo>
                  <a:lnTo>
                    <a:pt x="368" y="98"/>
                  </a:lnTo>
                  <a:lnTo>
                    <a:pt x="358" y="92"/>
                  </a:lnTo>
                  <a:lnTo>
                    <a:pt x="349" y="88"/>
                  </a:lnTo>
                  <a:lnTo>
                    <a:pt x="340" y="83"/>
                  </a:lnTo>
                  <a:lnTo>
                    <a:pt x="331" y="77"/>
                  </a:lnTo>
                  <a:lnTo>
                    <a:pt x="321" y="73"/>
                  </a:lnTo>
                  <a:lnTo>
                    <a:pt x="312" y="67"/>
                  </a:lnTo>
                  <a:lnTo>
                    <a:pt x="303" y="61"/>
                  </a:lnTo>
                  <a:lnTo>
                    <a:pt x="294" y="55"/>
                  </a:lnTo>
                  <a:lnTo>
                    <a:pt x="290" y="59"/>
                  </a:lnTo>
                  <a:lnTo>
                    <a:pt x="291" y="63"/>
                  </a:lnTo>
                  <a:lnTo>
                    <a:pt x="294" y="68"/>
                  </a:lnTo>
                  <a:lnTo>
                    <a:pt x="295" y="73"/>
                  </a:lnTo>
                  <a:lnTo>
                    <a:pt x="303" y="77"/>
                  </a:lnTo>
                  <a:lnTo>
                    <a:pt x="311" y="83"/>
                  </a:lnTo>
                  <a:lnTo>
                    <a:pt x="319" y="88"/>
                  </a:lnTo>
                  <a:lnTo>
                    <a:pt x="328" y="92"/>
                  </a:lnTo>
                  <a:lnTo>
                    <a:pt x="336" y="97"/>
                  </a:lnTo>
                  <a:lnTo>
                    <a:pt x="344" y="101"/>
                  </a:lnTo>
                  <a:lnTo>
                    <a:pt x="354" y="106"/>
                  </a:lnTo>
                  <a:lnTo>
                    <a:pt x="362" y="111"/>
                  </a:lnTo>
                  <a:lnTo>
                    <a:pt x="365" y="115"/>
                  </a:lnTo>
                  <a:lnTo>
                    <a:pt x="365" y="120"/>
                  </a:lnTo>
                  <a:lnTo>
                    <a:pt x="365" y="126"/>
                  </a:lnTo>
                  <a:lnTo>
                    <a:pt x="365" y="131"/>
                  </a:lnTo>
                  <a:lnTo>
                    <a:pt x="355" y="123"/>
                  </a:lnTo>
                  <a:lnTo>
                    <a:pt x="344" y="117"/>
                  </a:lnTo>
                  <a:lnTo>
                    <a:pt x="333" y="113"/>
                  </a:lnTo>
                  <a:lnTo>
                    <a:pt x="320" y="108"/>
                  </a:lnTo>
                  <a:lnTo>
                    <a:pt x="309" y="105"/>
                  </a:lnTo>
                  <a:lnTo>
                    <a:pt x="297" y="100"/>
                  </a:lnTo>
                  <a:lnTo>
                    <a:pt x="286" y="94"/>
                  </a:lnTo>
                  <a:lnTo>
                    <a:pt x="275" y="86"/>
                  </a:lnTo>
                  <a:lnTo>
                    <a:pt x="270" y="91"/>
                  </a:lnTo>
                  <a:lnTo>
                    <a:pt x="278" y="100"/>
                  </a:lnTo>
                  <a:lnTo>
                    <a:pt x="287" y="107"/>
                  </a:lnTo>
                  <a:lnTo>
                    <a:pt x="296" y="114"/>
                  </a:lnTo>
                  <a:lnTo>
                    <a:pt x="305" y="120"/>
                  </a:lnTo>
                  <a:lnTo>
                    <a:pt x="316" y="126"/>
                  </a:lnTo>
                  <a:lnTo>
                    <a:pt x="326" y="130"/>
                  </a:lnTo>
                  <a:lnTo>
                    <a:pt x="335" y="137"/>
                  </a:lnTo>
                  <a:lnTo>
                    <a:pt x="344" y="144"/>
                  </a:lnTo>
                  <a:lnTo>
                    <a:pt x="328" y="147"/>
                  </a:lnTo>
                  <a:lnTo>
                    <a:pt x="313" y="146"/>
                  </a:lnTo>
                  <a:lnTo>
                    <a:pt x="297" y="145"/>
                  </a:lnTo>
                  <a:lnTo>
                    <a:pt x="282" y="142"/>
                  </a:lnTo>
                  <a:lnTo>
                    <a:pt x="267" y="139"/>
                  </a:lnTo>
                  <a:lnTo>
                    <a:pt x="253" y="138"/>
                  </a:lnTo>
                  <a:lnTo>
                    <a:pt x="238" y="141"/>
                  </a:lnTo>
                  <a:lnTo>
                    <a:pt x="223" y="145"/>
                  </a:lnTo>
                  <a:lnTo>
                    <a:pt x="208" y="144"/>
                  </a:lnTo>
                  <a:lnTo>
                    <a:pt x="192" y="145"/>
                  </a:lnTo>
                  <a:lnTo>
                    <a:pt x="175" y="146"/>
                  </a:lnTo>
                  <a:lnTo>
                    <a:pt x="159" y="146"/>
                  </a:lnTo>
                  <a:lnTo>
                    <a:pt x="143" y="146"/>
                  </a:lnTo>
                  <a:lnTo>
                    <a:pt x="128" y="144"/>
                  </a:lnTo>
                  <a:lnTo>
                    <a:pt x="113" y="139"/>
                  </a:lnTo>
                  <a:lnTo>
                    <a:pt x="100" y="131"/>
                  </a:lnTo>
                  <a:lnTo>
                    <a:pt x="94" y="129"/>
                  </a:lnTo>
                  <a:lnTo>
                    <a:pt x="87" y="126"/>
                  </a:lnTo>
                  <a:lnTo>
                    <a:pt x="82" y="122"/>
                  </a:lnTo>
                  <a:lnTo>
                    <a:pt x="76" y="120"/>
                  </a:lnTo>
                  <a:lnTo>
                    <a:pt x="69" y="117"/>
                  </a:lnTo>
                  <a:lnTo>
                    <a:pt x="63" y="116"/>
                  </a:lnTo>
                  <a:lnTo>
                    <a:pt x="56" y="117"/>
                  </a:lnTo>
                  <a:lnTo>
                    <a:pt x="49" y="120"/>
                  </a:lnTo>
                  <a:lnTo>
                    <a:pt x="49" y="126"/>
                  </a:lnTo>
                  <a:lnTo>
                    <a:pt x="54" y="128"/>
                  </a:lnTo>
                  <a:lnTo>
                    <a:pt x="59" y="130"/>
                  </a:lnTo>
                  <a:lnTo>
                    <a:pt x="62" y="134"/>
                  </a:lnTo>
                  <a:lnTo>
                    <a:pt x="56" y="135"/>
                  </a:lnTo>
                  <a:lnTo>
                    <a:pt x="49" y="135"/>
                  </a:lnTo>
                  <a:lnTo>
                    <a:pt x="43" y="136"/>
                  </a:lnTo>
                  <a:lnTo>
                    <a:pt x="34" y="136"/>
                  </a:lnTo>
                  <a:lnTo>
                    <a:pt x="26" y="136"/>
                  </a:lnTo>
                  <a:lnTo>
                    <a:pt x="18" y="136"/>
                  </a:lnTo>
                  <a:lnTo>
                    <a:pt x="10" y="134"/>
                  </a:lnTo>
                  <a:lnTo>
                    <a:pt x="4" y="131"/>
                  </a:lnTo>
                  <a:lnTo>
                    <a:pt x="1" y="111"/>
                  </a:lnTo>
                  <a:lnTo>
                    <a:pt x="0" y="89"/>
                  </a:lnTo>
                  <a:lnTo>
                    <a:pt x="2" y="68"/>
                  </a:lnTo>
                  <a:lnTo>
                    <a:pt x="9" y="48"/>
                  </a:lnTo>
                  <a:lnTo>
                    <a:pt x="21" y="47"/>
                  </a:lnTo>
                  <a:lnTo>
                    <a:pt x="32" y="44"/>
                  </a:lnTo>
                  <a:lnTo>
                    <a:pt x="43" y="39"/>
                  </a:lnTo>
                  <a:lnTo>
                    <a:pt x="53" y="35"/>
                  </a:lnTo>
                  <a:lnTo>
                    <a:pt x="63" y="30"/>
                  </a:lnTo>
                  <a:lnTo>
                    <a:pt x="74" y="28"/>
                  </a:lnTo>
                  <a:lnTo>
                    <a:pt x="85" y="26"/>
                  </a:lnTo>
                  <a:lnTo>
                    <a:pt x="98" y="30"/>
                  </a:lnTo>
                  <a:lnTo>
                    <a:pt x="120" y="31"/>
                  </a:lnTo>
                  <a:lnTo>
                    <a:pt x="140" y="29"/>
                  </a:lnTo>
                  <a:lnTo>
                    <a:pt x="161" y="26"/>
                  </a:lnTo>
                  <a:lnTo>
                    <a:pt x="182" y="22"/>
                  </a:lnTo>
                  <a:lnTo>
                    <a:pt x="202" y="17"/>
                  </a:lnTo>
                  <a:lnTo>
                    <a:pt x="222" y="11"/>
                  </a:lnTo>
                  <a:lnTo>
                    <a:pt x="242" y="6"/>
                  </a:lnTo>
                  <a:lnTo>
                    <a:pt x="261" y="0"/>
                  </a:lnTo>
                  <a:lnTo>
                    <a:pt x="276" y="2"/>
                  </a:lnTo>
                  <a:lnTo>
                    <a:pt x="290" y="6"/>
                  </a:lnTo>
                  <a:lnTo>
                    <a:pt x="304" y="11"/>
                  </a:lnTo>
                  <a:lnTo>
                    <a:pt x="317" y="18"/>
                  </a:lnTo>
                  <a:lnTo>
                    <a:pt x="328" y="26"/>
                  </a:lnTo>
                  <a:lnTo>
                    <a:pt x="341" y="35"/>
                  </a:lnTo>
                  <a:lnTo>
                    <a:pt x="353" y="44"/>
                  </a:lnTo>
                  <a:lnTo>
                    <a:pt x="364" y="53"/>
                  </a:lnTo>
                  <a:close/>
                </a:path>
              </a:pathLst>
            </a:custGeom>
            <a:solidFill>
              <a:srgbClr val="F2D8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3" name="Freeform 40"/>
            <p:cNvSpPr>
              <a:spLocks/>
            </p:cNvSpPr>
            <p:nvPr/>
          </p:nvSpPr>
          <p:spPr bwMode="auto">
            <a:xfrm>
              <a:off x="8423276" y="6148388"/>
              <a:ext cx="19050" cy="11113"/>
            </a:xfrm>
            <a:custGeom>
              <a:avLst/>
              <a:gdLst>
                <a:gd name="T0" fmla="*/ 23 w 24"/>
                <a:gd name="T1" fmla="*/ 15 h 15"/>
                <a:gd name="T2" fmla="*/ 17 w 24"/>
                <a:gd name="T3" fmla="*/ 11 h 15"/>
                <a:gd name="T4" fmla="*/ 10 w 24"/>
                <a:gd name="T5" fmla="*/ 9 h 15"/>
                <a:gd name="T6" fmla="*/ 4 w 24"/>
                <a:gd name="T7" fmla="*/ 4 h 15"/>
                <a:gd name="T8" fmla="*/ 0 w 24"/>
                <a:gd name="T9" fmla="*/ 0 h 15"/>
                <a:gd name="T10" fmla="*/ 8 w 24"/>
                <a:gd name="T11" fmla="*/ 2 h 15"/>
                <a:gd name="T12" fmla="*/ 18 w 24"/>
                <a:gd name="T13" fmla="*/ 2 h 15"/>
                <a:gd name="T14" fmla="*/ 24 w 24"/>
                <a:gd name="T15" fmla="*/ 5 h 15"/>
                <a:gd name="T16" fmla="*/ 23 w 24"/>
                <a:gd name="T17" fmla="*/ 15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15"/>
                <a:gd name="T29" fmla="*/ 24 w 24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15">
                  <a:moveTo>
                    <a:pt x="23" y="15"/>
                  </a:moveTo>
                  <a:lnTo>
                    <a:pt x="17" y="11"/>
                  </a:lnTo>
                  <a:lnTo>
                    <a:pt x="10" y="9"/>
                  </a:lnTo>
                  <a:lnTo>
                    <a:pt x="4" y="4"/>
                  </a:lnTo>
                  <a:lnTo>
                    <a:pt x="0" y="0"/>
                  </a:lnTo>
                  <a:lnTo>
                    <a:pt x="8" y="2"/>
                  </a:lnTo>
                  <a:lnTo>
                    <a:pt x="18" y="2"/>
                  </a:lnTo>
                  <a:lnTo>
                    <a:pt x="24" y="5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F2D8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" name="Freeform 41"/>
            <p:cNvSpPr>
              <a:spLocks/>
            </p:cNvSpPr>
            <p:nvPr/>
          </p:nvSpPr>
          <p:spPr bwMode="auto">
            <a:xfrm>
              <a:off x="8081963" y="6145213"/>
              <a:ext cx="61913" cy="98425"/>
            </a:xfrm>
            <a:custGeom>
              <a:avLst/>
              <a:gdLst>
                <a:gd name="T0" fmla="*/ 58 w 78"/>
                <a:gd name="T1" fmla="*/ 122 h 123"/>
                <a:gd name="T2" fmla="*/ 50 w 78"/>
                <a:gd name="T3" fmla="*/ 121 h 123"/>
                <a:gd name="T4" fmla="*/ 40 w 78"/>
                <a:gd name="T5" fmla="*/ 122 h 123"/>
                <a:gd name="T6" fmla="*/ 30 w 78"/>
                <a:gd name="T7" fmla="*/ 122 h 123"/>
                <a:gd name="T8" fmla="*/ 21 w 78"/>
                <a:gd name="T9" fmla="*/ 123 h 123"/>
                <a:gd name="T10" fmla="*/ 11 w 78"/>
                <a:gd name="T11" fmla="*/ 122 h 123"/>
                <a:gd name="T12" fmla="*/ 5 w 78"/>
                <a:gd name="T13" fmla="*/ 119 h 123"/>
                <a:gd name="T14" fmla="*/ 0 w 78"/>
                <a:gd name="T15" fmla="*/ 113 h 123"/>
                <a:gd name="T16" fmla="*/ 0 w 78"/>
                <a:gd name="T17" fmla="*/ 104 h 123"/>
                <a:gd name="T18" fmla="*/ 0 w 78"/>
                <a:gd name="T19" fmla="*/ 89 h 123"/>
                <a:gd name="T20" fmla="*/ 1 w 78"/>
                <a:gd name="T21" fmla="*/ 75 h 123"/>
                <a:gd name="T22" fmla="*/ 3 w 78"/>
                <a:gd name="T23" fmla="*/ 61 h 123"/>
                <a:gd name="T24" fmla="*/ 7 w 78"/>
                <a:gd name="T25" fmla="*/ 49 h 123"/>
                <a:gd name="T26" fmla="*/ 11 w 78"/>
                <a:gd name="T27" fmla="*/ 36 h 123"/>
                <a:gd name="T28" fmla="*/ 18 w 78"/>
                <a:gd name="T29" fmla="*/ 24 h 123"/>
                <a:gd name="T30" fmla="*/ 25 w 78"/>
                <a:gd name="T31" fmla="*/ 13 h 123"/>
                <a:gd name="T32" fmla="*/ 36 w 78"/>
                <a:gd name="T33" fmla="*/ 4 h 123"/>
                <a:gd name="T34" fmla="*/ 78 w 78"/>
                <a:gd name="T35" fmla="*/ 0 h 123"/>
                <a:gd name="T36" fmla="*/ 66 w 78"/>
                <a:gd name="T37" fmla="*/ 28 h 123"/>
                <a:gd name="T38" fmla="*/ 58 w 78"/>
                <a:gd name="T39" fmla="*/ 59 h 123"/>
                <a:gd name="T40" fmla="*/ 54 w 78"/>
                <a:gd name="T41" fmla="*/ 90 h 123"/>
                <a:gd name="T42" fmla="*/ 58 w 78"/>
                <a:gd name="T43" fmla="*/ 122 h 1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23"/>
                <a:gd name="T68" fmla="*/ 78 w 78"/>
                <a:gd name="T69" fmla="*/ 123 h 1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23">
                  <a:moveTo>
                    <a:pt x="58" y="122"/>
                  </a:moveTo>
                  <a:lnTo>
                    <a:pt x="50" y="121"/>
                  </a:lnTo>
                  <a:lnTo>
                    <a:pt x="40" y="122"/>
                  </a:lnTo>
                  <a:lnTo>
                    <a:pt x="30" y="122"/>
                  </a:lnTo>
                  <a:lnTo>
                    <a:pt x="21" y="123"/>
                  </a:lnTo>
                  <a:lnTo>
                    <a:pt x="11" y="122"/>
                  </a:lnTo>
                  <a:lnTo>
                    <a:pt x="5" y="119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89"/>
                  </a:lnTo>
                  <a:lnTo>
                    <a:pt x="1" y="75"/>
                  </a:lnTo>
                  <a:lnTo>
                    <a:pt x="3" y="61"/>
                  </a:lnTo>
                  <a:lnTo>
                    <a:pt x="7" y="49"/>
                  </a:lnTo>
                  <a:lnTo>
                    <a:pt x="11" y="36"/>
                  </a:lnTo>
                  <a:lnTo>
                    <a:pt x="18" y="24"/>
                  </a:lnTo>
                  <a:lnTo>
                    <a:pt x="25" y="13"/>
                  </a:lnTo>
                  <a:lnTo>
                    <a:pt x="36" y="4"/>
                  </a:lnTo>
                  <a:lnTo>
                    <a:pt x="78" y="0"/>
                  </a:lnTo>
                  <a:lnTo>
                    <a:pt x="66" y="28"/>
                  </a:lnTo>
                  <a:lnTo>
                    <a:pt x="58" y="59"/>
                  </a:lnTo>
                  <a:lnTo>
                    <a:pt x="54" y="90"/>
                  </a:lnTo>
                  <a:lnTo>
                    <a:pt x="58" y="122"/>
                  </a:lnTo>
                  <a:close/>
                </a:path>
              </a:pathLst>
            </a:custGeom>
            <a:solidFill>
              <a:srgbClr val="33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" name="Freeform 42"/>
            <p:cNvSpPr>
              <a:spLocks/>
            </p:cNvSpPr>
            <p:nvPr/>
          </p:nvSpPr>
          <p:spPr bwMode="auto">
            <a:xfrm>
              <a:off x="8104188" y="6159501"/>
              <a:ext cx="26988" cy="6350"/>
            </a:xfrm>
            <a:custGeom>
              <a:avLst/>
              <a:gdLst>
                <a:gd name="T0" fmla="*/ 34 w 34"/>
                <a:gd name="T1" fmla="*/ 0 h 8"/>
                <a:gd name="T2" fmla="*/ 34 w 34"/>
                <a:gd name="T3" fmla="*/ 4 h 8"/>
                <a:gd name="T4" fmla="*/ 31 w 34"/>
                <a:gd name="T5" fmla="*/ 5 h 8"/>
                <a:gd name="T6" fmla="*/ 27 w 34"/>
                <a:gd name="T7" fmla="*/ 7 h 8"/>
                <a:gd name="T8" fmla="*/ 24 w 34"/>
                <a:gd name="T9" fmla="*/ 8 h 8"/>
                <a:gd name="T10" fmla="*/ 18 w 34"/>
                <a:gd name="T11" fmla="*/ 7 h 8"/>
                <a:gd name="T12" fmla="*/ 10 w 34"/>
                <a:gd name="T13" fmla="*/ 7 h 8"/>
                <a:gd name="T14" fmla="*/ 3 w 34"/>
                <a:gd name="T15" fmla="*/ 5 h 8"/>
                <a:gd name="T16" fmla="*/ 0 w 34"/>
                <a:gd name="T17" fmla="*/ 0 h 8"/>
                <a:gd name="T18" fmla="*/ 4 w 34"/>
                <a:gd name="T19" fmla="*/ 0 h 8"/>
                <a:gd name="T20" fmla="*/ 9 w 34"/>
                <a:gd name="T21" fmla="*/ 0 h 8"/>
                <a:gd name="T22" fmla="*/ 13 w 34"/>
                <a:gd name="T23" fmla="*/ 0 h 8"/>
                <a:gd name="T24" fmla="*/ 18 w 34"/>
                <a:gd name="T25" fmla="*/ 0 h 8"/>
                <a:gd name="T26" fmla="*/ 23 w 34"/>
                <a:gd name="T27" fmla="*/ 0 h 8"/>
                <a:gd name="T28" fmla="*/ 27 w 34"/>
                <a:gd name="T29" fmla="*/ 0 h 8"/>
                <a:gd name="T30" fmla="*/ 31 w 34"/>
                <a:gd name="T31" fmla="*/ 0 h 8"/>
                <a:gd name="T32" fmla="*/ 34 w 34"/>
                <a:gd name="T33" fmla="*/ 0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8"/>
                <a:gd name="T53" fmla="*/ 34 w 34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8">
                  <a:moveTo>
                    <a:pt x="34" y="0"/>
                  </a:moveTo>
                  <a:lnTo>
                    <a:pt x="34" y="4"/>
                  </a:lnTo>
                  <a:lnTo>
                    <a:pt x="31" y="5"/>
                  </a:lnTo>
                  <a:lnTo>
                    <a:pt x="27" y="7"/>
                  </a:lnTo>
                  <a:lnTo>
                    <a:pt x="24" y="8"/>
                  </a:lnTo>
                  <a:lnTo>
                    <a:pt x="18" y="7"/>
                  </a:lnTo>
                  <a:lnTo>
                    <a:pt x="10" y="7"/>
                  </a:lnTo>
                  <a:lnTo>
                    <a:pt x="3" y="5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" name="Freeform 43"/>
            <p:cNvSpPr>
              <a:spLocks/>
            </p:cNvSpPr>
            <p:nvPr/>
          </p:nvSpPr>
          <p:spPr bwMode="auto">
            <a:xfrm>
              <a:off x="8097838" y="6172201"/>
              <a:ext cx="22225" cy="6350"/>
            </a:xfrm>
            <a:custGeom>
              <a:avLst/>
              <a:gdLst>
                <a:gd name="T0" fmla="*/ 27 w 27"/>
                <a:gd name="T1" fmla="*/ 0 h 8"/>
                <a:gd name="T2" fmla="*/ 27 w 27"/>
                <a:gd name="T3" fmla="*/ 5 h 8"/>
                <a:gd name="T4" fmla="*/ 23 w 27"/>
                <a:gd name="T5" fmla="*/ 8 h 8"/>
                <a:gd name="T6" fmla="*/ 17 w 27"/>
                <a:gd name="T7" fmla="*/ 8 h 8"/>
                <a:gd name="T8" fmla="*/ 11 w 27"/>
                <a:gd name="T9" fmla="*/ 8 h 8"/>
                <a:gd name="T10" fmla="*/ 0 w 27"/>
                <a:gd name="T11" fmla="*/ 8 h 8"/>
                <a:gd name="T12" fmla="*/ 3 w 27"/>
                <a:gd name="T13" fmla="*/ 1 h 8"/>
                <a:gd name="T14" fmla="*/ 11 w 27"/>
                <a:gd name="T15" fmla="*/ 0 h 8"/>
                <a:gd name="T16" fmla="*/ 19 w 27"/>
                <a:gd name="T17" fmla="*/ 1 h 8"/>
                <a:gd name="T18" fmla="*/ 27 w 27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8"/>
                <a:gd name="T32" fmla="*/ 27 w 27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8">
                  <a:moveTo>
                    <a:pt x="27" y="0"/>
                  </a:moveTo>
                  <a:lnTo>
                    <a:pt x="27" y="5"/>
                  </a:lnTo>
                  <a:lnTo>
                    <a:pt x="23" y="8"/>
                  </a:lnTo>
                  <a:lnTo>
                    <a:pt x="17" y="8"/>
                  </a:lnTo>
                  <a:lnTo>
                    <a:pt x="11" y="8"/>
                  </a:lnTo>
                  <a:lnTo>
                    <a:pt x="0" y="8"/>
                  </a:lnTo>
                  <a:lnTo>
                    <a:pt x="3" y="1"/>
                  </a:lnTo>
                  <a:lnTo>
                    <a:pt x="11" y="0"/>
                  </a:lnTo>
                  <a:lnTo>
                    <a:pt x="19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" name="Freeform 44"/>
            <p:cNvSpPr>
              <a:spLocks/>
            </p:cNvSpPr>
            <p:nvPr/>
          </p:nvSpPr>
          <p:spPr bwMode="auto">
            <a:xfrm>
              <a:off x="8093076" y="6186488"/>
              <a:ext cx="26988" cy="7938"/>
            </a:xfrm>
            <a:custGeom>
              <a:avLst/>
              <a:gdLst>
                <a:gd name="T0" fmla="*/ 33 w 33"/>
                <a:gd name="T1" fmla="*/ 1 h 9"/>
                <a:gd name="T2" fmla="*/ 29 w 33"/>
                <a:gd name="T3" fmla="*/ 8 h 9"/>
                <a:gd name="T4" fmla="*/ 21 w 33"/>
                <a:gd name="T5" fmla="*/ 9 h 9"/>
                <a:gd name="T6" fmla="*/ 10 w 33"/>
                <a:gd name="T7" fmla="*/ 8 h 9"/>
                <a:gd name="T8" fmla="*/ 1 w 33"/>
                <a:gd name="T9" fmla="*/ 8 h 9"/>
                <a:gd name="T10" fmla="*/ 0 w 33"/>
                <a:gd name="T11" fmla="*/ 7 h 9"/>
                <a:gd name="T12" fmla="*/ 0 w 33"/>
                <a:gd name="T13" fmla="*/ 6 h 9"/>
                <a:gd name="T14" fmla="*/ 0 w 33"/>
                <a:gd name="T15" fmla="*/ 3 h 9"/>
                <a:gd name="T16" fmla="*/ 0 w 33"/>
                <a:gd name="T17" fmla="*/ 2 h 9"/>
                <a:gd name="T18" fmla="*/ 8 w 33"/>
                <a:gd name="T19" fmla="*/ 0 h 9"/>
                <a:gd name="T20" fmla="*/ 17 w 33"/>
                <a:gd name="T21" fmla="*/ 0 h 9"/>
                <a:gd name="T22" fmla="*/ 25 w 33"/>
                <a:gd name="T23" fmla="*/ 1 h 9"/>
                <a:gd name="T24" fmla="*/ 33 w 33"/>
                <a:gd name="T25" fmla="*/ 1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9"/>
                <a:gd name="T41" fmla="*/ 33 w 33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9">
                  <a:moveTo>
                    <a:pt x="33" y="1"/>
                  </a:moveTo>
                  <a:lnTo>
                    <a:pt x="29" y="8"/>
                  </a:lnTo>
                  <a:lnTo>
                    <a:pt x="21" y="9"/>
                  </a:lnTo>
                  <a:lnTo>
                    <a:pt x="10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5" y="1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" name="Freeform 45"/>
            <p:cNvSpPr>
              <a:spLocks/>
            </p:cNvSpPr>
            <p:nvPr/>
          </p:nvSpPr>
          <p:spPr bwMode="auto">
            <a:xfrm>
              <a:off x="7616826" y="6256338"/>
              <a:ext cx="992188" cy="23813"/>
            </a:xfrm>
            <a:custGeom>
              <a:avLst/>
              <a:gdLst>
                <a:gd name="T0" fmla="*/ 1252 w 1252"/>
                <a:gd name="T1" fmla="*/ 11 h 31"/>
                <a:gd name="T2" fmla="*/ 1250 w 1252"/>
                <a:gd name="T3" fmla="*/ 25 h 31"/>
                <a:gd name="T4" fmla="*/ 1242 w 1252"/>
                <a:gd name="T5" fmla="*/ 30 h 31"/>
                <a:gd name="T6" fmla="*/ 1214 w 1252"/>
                <a:gd name="T7" fmla="*/ 30 h 31"/>
                <a:gd name="T8" fmla="*/ 1163 w 1252"/>
                <a:gd name="T9" fmla="*/ 30 h 31"/>
                <a:gd name="T10" fmla="*/ 1093 w 1252"/>
                <a:gd name="T11" fmla="*/ 30 h 31"/>
                <a:gd name="T12" fmla="*/ 1005 w 1252"/>
                <a:gd name="T13" fmla="*/ 30 h 31"/>
                <a:gd name="T14" fmla="*/ 905 w 1252"/>
                <a:gd name="T15" fmla="*/ 30 h 31"/>
                <a:gd name="T16" fmla="*/ 797 w 1252"/>
                <a:gd name="T17" fmla="*/ 30 h 31"/>
                <a:gd name="T18" fmla="*/ 681 w 1252"/>
                <a:gd name="T19" fmla="*/ 30 h 31"/>
                <a:gd name="T20" fmla="*/ 565 w 1252"/>
                <a:gd name="T21" fmla="*/ 31 h 31"/>
                <a:gd name="T22" fmla="*/ 451 w 1252"/>
                <a:gd name="T23" fmla="*/ 31 h 31"/>
                <a:gd name="T24" fmla="*/ 341 w 1252"/>
                <a:gd name="T25" fmla="*/ 31 h 31"/>
                <a:gd name="T26" fmla="*/ 241 w 1252"/>
                <a:gd name="T27" fmla="*/ 31 h 31"/>
                <a:gd name="T28" fmla="*/ 155 w 1252"/>
                <a:gd name="T29" fmla="*/ 31 h 31"/>
                <a:gd name="T30" fmla="*/ 83 w 1252"/>
                <a:gd name="T31" fmla="*/ 31 h 31"/>
                <a:gd name="T32" fmla="*/ 33 w 1252"/>
                <a:gd name="T33" fmla="*/ 31 h 31"/>
                <a:gd name="T34" fmla="*/ 5 w 1252"/>
                <a:gd name="T35" fmla="*/ 31 h 31"/>
                <a:gd name="T36" fmla="*/ 0 w 1252"/>
                <a:gd name="T37" fmla="*/ 24 h 31"/>
                <a:gd name="T38" fmla="*/ 0 w 1252"/>
                <a:gd name="T39" fmla="*/ 8 h 31"/>
                <a:gd name="T40" fmla="*/ 8 w 1252"/>
                <a:gd name="T41" fmla="*/ 2 h 31"/>
                <a:gd name="T42" fmla="*/ 36 w 1252"/>
                <a:gd name="T43" fmla="*/ 2 h 31"/>
                <a:gd name="T44" fmla="*/ 86 w 1252"/>
                <a:gd name="T45" fmla="*/ 2 h 31"/>
                <a:gd name="T46" fmla="*/ 157 w 1252"/>
                <a:gd name="T47" fmla="*/ 1 h 31"/>
                <a:gd name="T48" fmla="*/ 244 w 1252"/>
                <a:gd name="T49" fmla="*/ 1 h 31"/>
                <a:gd name="T50" fmla="*/ 344 w 1252"/>
                <a:gd name="T51" fmla="*/ 1 h 31"/>
                <a:gd name="T52" fmla="*/ 452 w 1252"/>
                <a:gd name="T53" fmla="*/ 0 h 31"/>
                <a:gd name="T54" fmla="*/ 566 w 1252"/>
                <a:gd name="T55" fmla="*/ 0 h 31"/>
                <a:gd name="T56" fmla="*/ 683 w 1252"/>
                <a:gd name="T57" fmla="*/ 0 h 31"/>
                <a:gd name="T58" fmla="*/ 797 w 1252"/>
                <a:gd name="T59" fmla="*/ 0 h 31"/>
                <a:gd name="T60" fmla="*/ 906 w 1252"/>
                <a:gd name="T61" fmla="*/ 0 h 31"/>
                <a:gd name="T62" fmla="*/ 1006 w 1252"/>
                <a:gd name="T63" fmla="*/ 0 h 31"/>
                <a:gd name="T64" fmla="*/ 1094 w 1252"/>
                <a:gd name="T65" fmla="*/ 1 h 31"/>
                <a:gd name="T66" fmla="*/ 1166 w 1252"/>
                <a:gd name="T67" fmla="*/ 1 h 31"/>
                <a:gd name="T68" fmla="*/ 1217 w 1252"/>
                <a:gd name="T69" fmla="*/ 2 h 31"/>
                <a:gd name="T70" fmla="*/ 1246 w 1252"/>
                <a:gd name="T71" fmla="*/ 3 h 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2"/>
                <a:gd name="T109" fmla="*/ 0 h 31"/>
                <a:gd name="T110" fmla="*/ 1252 w 1252"/>
                <a:gd name="T111" fmla="*/ 31 h 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2" h="31">
                  <a:moveTo>
                    <a:pt x="1251" y="4"/>
                  </a:moveTo>
                  <a:lnTo>
                    <a:pt x="1252" y="11"/>
                  </a:lnTo>
                  <a:lnTo>
                    <a:pt x="1252" y="18"/>
                  </a:lnTo>
                  <a:lnTo>
                    <a:pt x="1250" y="25"/>
                  </a:lnTo>
                  <a:lnTo>
                    <a:pt x="1245" y="30"/>
                  </a:lnTo>
                  <a:lnTo>
                    <a:pt x="1242" y="30"/>
                  </a:lnTo>
                  <a:lnTo>
                    <a:pt x="1231" y="30"/>
                  </a:lnTo>
                  <a:lnTo>
                    <a:pt x="1214" y="30"/>
                  </a:lnTo>
                  <a:lnTo>
                    <a:pt x="1192" y="30"/>
                  </a:lnTo>
                  <a:lnTo>
                    <a:pt x="1163" y="30"/>
                  </a:lnTo>
                  <a:lnTo>
                    <a:pt x="1131" y="30"/>
                  </a:lnTo>
                  <a:lnTo>
                    <a:pt x="1093" y="30"/>
                  </a:lnTo>
                  <a:lnTo>
                    <a:pt x="1051" y="30"/>
                  </a:lnTo>
                  <a:lnTo>
                    <a:pt x="1005" y="30"/>
                  </a:lnTo>
                  <a:lnTo>
                    <a:pt x="957" y="30"/>
                  </a:lnTo>
                  <a:lnTo>
                    <a:pt x="905" y="30"/>
                  </a:lnTo>
                  <a:lnTo>
                    <a:pt x="852" y="30"/>
                  </a:lnTo>
                  <a:lnTo>
                    <a:pt x="797" y="30"/>
                  </a:lnTo>
                  <a:lnTo>
                    <a:pt x="739" y="30"/>
                  </a:lnTo>
                  <a:lnTo>
                    <a:pt x="681" y="30"/>
                  </a:lnTo>
                  <a:lnTo>
                    <a:pt x="624" y="30"/>
                  </a:lnTo>
                  <a:lnTo>
                    <a:pt x="565" y="31"/>
                  </a:lnTo>
                  <a:lnTo>
                    <a:pt x="507" y="31"/>
                  </a:lnTo>
                  <a:lnTo>
                    <a:pt x="451" y="31"/>
                  </a:lnTo>
                  <a:lnTo>
                    <a:pt x="396" y="31"/>
                  </a:lnTo>
                  <a:lnTo>
                    <a:pt x="341" y="31"/>
                  </a:lnTo>
                  <a:lnTo>
                    <a:pt x="291" y="31"/>
                  </a:lnTo>
                  <a:lnTo>
                    <a:pt x="241" y="31"/>
                  </a:lnTo>
                  <a:lnTo>
                    <a:pt x="196" y="31"/>
                  </a:lnTo>
                  <a:lnTo>
                    <a:pt x="155" y="31"/>
                  </a:lnTo>
                  <a:lnTo>
                    <a:pt x="117" y="31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33" y="31"/>
                  </a:lnTo>
                  <a:lnTo>
                    <a:pt x="15" y="31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5" y="2"/>
                  </a:lnTo>
                  <a:lnTo>
                    <a:pt x="8" y="2"/>
                  </a:lnTo>
                  <a:lnTo>
                    <a:pt x="19" y="2"/>
                  </a:lnTo>
                  <a:lnTo>
                    <a:pt x="36" y="2"/>
                  </a:lnTo>
                  <a:lnTo>
                    <a:pt x="58" y="2"/>
                  </a:lnTo>
                  <a:lnTo>
                    <a:pt x="86" y="2"/>
                  </a:lnTo>
                  <a:lnTo>
                    <a:pt x="119" y="1"/>
                  </a:lnTo>
                  <a:lnTo>
                    <a:pt x="157" y="1"/>
                  </a:lnTo>
                  <a:lnTo>
                    <a:pt x="199" y="1"/>
                  </a:lnTo>
                  <a:lnTo>
                    <a:pt x="244" y="1"/>
                  </a:lnTo>
                  <a:lnTo>
                    <a:pt x="292" y="1"/>
                  </a:lnTo>
                  <a:lnTo>
                    <a:pt x="344" y="1"/>
                  </a:lnTo>
                  <a:lnTo>
                    <a:pt x="397" y="1"/>
                  </a:lnTo>
                  <a:lnTo>
                    <a:pt x="452" y="0"/>
                  </a:lnTo>
                  <a:lnTo>
                    <a:pt x="509" y="0"/>
                  </a:lnTo>
                  <a:lnTo>
                    <a:pt x="566" y="0"/>
                  </a:lnTo>
                  <a:lnTo>
                    <a:pt x="625" y="0"/>
                  </a:lnTo>
                  <a:lnTo>
                    <a:pt x="683" y="0"/>
                  </a:lnTo>
                  <a:lnTo>
                    <a:pt x="740" y="0"/>
                  </a:lnTo>
                  <a:lnTo>
                    <a:pt x="797" y="0"/>
                  </a:lnTo>
                  <a:lnTo>
                    <a:pt x="852" y="0"/>
                  </a:lnTo>
                  <a:lnTo>
                    <a:pt x="906" y="0"/>
                  </a:lnTo>
                  <a:lnTo>
                    <a:pt x="958" y="0"/>
                  </a:lnTo>
                  <a:lnTo>
                    <a:pt x="1006" y="0"/>
                  </a:lnTo>
                  <a:lnTo>
                    <a:pt x="1053" y="0"/>
                  </a:lnTo>
                  <a:lnTo>
                    <a:pt x="1094" y="1"/>
                  </a:lnTo>
                  <a:lnTo>
                    <a:pt x="1132" y="1"/>
                  </a:lnTo>
                  <a:lnTo>
                    <a:pt x="1166" y="1"/>
                  </a:lnTo>
                  <a:lnTo>
                    <a:pt x="1194" y="2"/>
                  </a:lnTo>
                  <a:lnTo>
                    <a:pt x="1217" y="2"/>
                  </a:lnTo>
                  <a:lnTo>
                    <a:pt x="1236" y="3"/>
                  </a:lnTo>
                  <a:lnTo>
                    <a:pt x="1246" y="3"/>
                  </a:lnTo>
                  <a:lnTo>
                    <a:pt x="1251" y="4"/>
                  </a:lnTo>
                  <a:close/>
                </a:path>
              </a:pathLst>
            </a:custGeom>
            <a:solidFill>
              <a:srgbClr val="C69E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" name="Freeform 46"/>
            <p:cNvSpPr>
              <a:spLocks/>
            </p:cNvSpPr>
            <p:nvPr/>
          </p:nvSpPr>
          <p:spPr bwMode="auto">
            <a:xfrm>
              <a:off x="7648576" y="6297613"/>
              <a:ext cx="935038" cy="153988"/>
            </a:xfrm>
            <a:custGeom>
              <a:avLst/>
              <a:gdLst>
                <a:gd name="T0" fmla="*/ 1178 w 1178"/>
                <a:gd name="T1" fmla="*/ 0 h 193"/>
                <a:gd name="T2" fmla="*/ 1175 w 1178"/>
                <a:gd name="T3" fmla="*/ 24 h 193"/>
                <a:gd name="T4" fmla="*/ 1173 w 1178"/>
                <a:gd name="T5" fmla="*/ 49 h 193"/>
                <a:gd name="T6" fmla="*/ 1170 w 1178"/>
                <a:gd name="T7" fmla="*/ 73 h 193"/>
                <a:gd name="T8" fmla="*/ 1165 w 1178"/>
                <a:gd name="T9" fmla="*/ 99 h 193"/>
                <a:gd name="T10" fmla="*/ 1160 w 1178"/>
                <a:gd name="T11" fmla="*/ 123 h 193"/>
                <a:gd name="T12" fmla="*/ 1156 w 1178"/>
                <a:gd name="T13" fmla="*/ 147 h 193"/>
                <a:gd name="T14" fmla="*/ 1149 w 1178"/>
                <a:gd name="T15" fmla="*/ 170 h 193"/>
                <a:gd name="T16" fmla="*/ 1142 w 1178"/>
                <a:gd name="T17" fmla="*/ 193 h 193"/>
                <a:gd name="T18" fmla="*/ 1138 w 1178"/>
                <a:gd name="T19" fmla="*/ 193 h 193"/>
                <a:gd name="T20" fmla="*/ 1129 w 1178"/>
                <a:gd name="T21" fmla="*/ 193 h 193"/>
                <a:gd name="T22" fmla="*/ 1115 w 1178"/>
                <a:gd name="T23" fmla="*/ 193 h 193"/>
                <a:gd name="T24" fmla="*/ 1095 w 1178"/>
                <a:gd name="T25" fmla="*/ 193 h 193"/>
                <a:gd name="T26" fmla="*/ 1071 w 1178"/>
                <a:gd name="T27" fmla="*/ 193 h 193"/>
                <a:gd name="T28" fmla="*/ 1042 w 1178"/>
                <a:gd name="T29" fmla="*/ 193 h 193"/>
                <a:gd name="T30" fmla="*/ 1008 w 1178"/>
                <a:gd name="T31" fmla="*/ 193 h 193"/>
                <a:gd name="T32" fmla="*/ 971 w 1178"/>
                <a:gd name="T33" fmla="*/ 193 h 193"/>
                <a:gd name="T34" fmla="*/ 932 w 1178"/>
                <a:gd name="T35" fmla="*/ 193 h 193"/>
                <a:gd name="T36" fmla="*/ 890 w 1178"/>
                <a:gd name="T37" fmla="*/ 193 h 193"/>
                <a:gd name="T38" fmla="*/ 845 w 1178"/>
                <a:gd name="T39" fmla="*/ 193 h 193"/>
                <a:gd name="T40" fmla="*/ 797 w 1178"/>
                <a:gd name="T41" fmla="*/ 193 h 193"/>
                <a:gd name="T42" fmla="*/ 749 w 1178"/>
                <a:gd name="T43" fmla="*/ 193 h 193"/>
                <a:gd name="T44" fmla="*/ 698 w 1178"/>
                <a:gd name="T45" fmla="*/ 193 h 193"/>
                <a:gd name="T46" fmla="*/ 648 w 1178"/>
                <a:gd name="T47" fmla="*/ 193 h 193"/>
                <a:gd name="T48" fmla="*/ 597 w 1178"/>
                <a:gd name="T49" fmla="*/ 193 h 193"/>
                <a:gd name="T50" fmla="*/ 546 w 1178"/>
                <a:gd name="T51" fmla="*/ 193 h 193"/>
                <a:gd name="T52" fmla="*/ 495 w 1178"/>
                <a:gd name="T53" fmla="*/ 193 h 193"/>
                <a:gd name="T54" fmla="*/ 445 w 1178"/>
                <a:gd name="T55" fmla="*/ 193 h 193"/>
                <a:gd name="T56" fmla="*/ 396 w 1178"/>
                <a:gd name="T57" fmla="*/ 193 h 193"/>
                <a:gd name="T58" fmla="*/ 349 w 1178"/>
                <a:gd name="T59" fmla="*/ 193 h 193"/>
                <a:gd name="T60" fmla="*/ 304 w 1178"/>
                <a:gd name="T61" fmla="*/ 193 h 193"/>
                <a:gd name="T62" fmla="*/ 260 w 1178"/>
                <a:gd name="T63" fmla="*/ 193 h 193"/>
                <a:gd name="T64" fmla="*/ 221 w 1178"/>
                <a:gd name="T65" fmla="*/ 193 h 193"/>
                <a:gd name="T66" fmla="*/ 183 w 1178"/>
                <a:gd name="T67" fmla="*/ 193 h 193"/>
                <a:gd name="T68" fmla="*/ 150 w 1178"/>
                <a:gd name="T69" fmla="*/ 192 h 193"/>
                <a:gd name="T70" fmla="*/ 121 w 1178"/>
                <a:gd name="T71" fmla="*/ 192 h 193"/>
                <a:gd name="T72" fmla="*/ 96 w 1178"/>
                <a:gd name="T73" fmla="*/ 192 h 193"/>
                <a:gd name="T74" fmla="*/ 75 w 1178"/>
                <a:gd name="T75" fmla="*/ 192 h 193"/>
                <a:gd name="T76" fmla="*/ 60 w 1178"/>
                <a:gd name="T77" fmla="*/ 192 h 193"/>
                <a:gd name="T78" fmla="*/ 49 w 1178"/>
                <a:gd name="T79" fmla="*/ 192 h 193"/>
                <a:gd name="T80" fmla="*/ 46 w 1178"/>
                <a:gd name="T81" fmla="*/ 192 h 193"/>
                <a:gd name="T82" fmla="*/ 0 w 1178"/>
                <a:gd name="T83" fmla="*/ 3 h 193"/>
                <a:gd name="T84" fmla="*/ 1178 w 1178"/>
                <a:gd name="T85" fmla="*/ 0 h 1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78"/>
                <a:gd name="T130" fmla="*/ 0 h 193"/>
                <a:gd name="T131" fmla="*/ 1178 w 1178"/>
                <a:gd name="T132" fmla="*/ 193 h 1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78" h="193">
                  <a:moveTo>
                    <a:pt x="1178" y="0"/>
                  </a:moveTo>
                  <a:lnTo>
                    <a:pt x="1175" y="24"/>
                  </a:lnTo>
                  <a:lnTo>
                    <a:pt x="1173" y="49"/>
                  </a:lnTo>
                  <a:lnTo>
                    <a:pt x="1170" y="73"/>
                  </a:lnTo>
                  <a:lnTo>
                    <a:pt x="1165" y="99"/>
                  </a:lnTo>
                  <a:lnTo>
                    <a:pt x="1160" y="123"/>
                  </a:lnTo>
                  <a:lnTo>
                    <a:pt x="1156" y="147"/>
                  </a:lnTo>
                  <a:lnTo>
                    <a:pt x="1149" y="170"/>
                  </a:lnTo>
                  <a:lnTo>
                    <a:pt x="1142" y="193"/>
                  </a:lnTo>
                  <a:lnTo>
                    <a:pt x="1138" y="193"/>
                  </a:lnTo>
                  <a:lnTo>
                    <a:pt x="1129" y="193"/>
                  </a:lnTo>
                  <a:lnTo>
                    <a:pt x="1115" y="193"/>
                  </a:lnTo>
                  <a:lnTo>
                    <a:pt x="1095" y="193"/>
                  </a:lnTo>
                  <a:lnTo>
                    <a:pt x="1071" y="193"/>
                  </a:lnTo>
                  <a:lnTo>
                    <a:pt x="1042" y="193"/>
                  </a:lnTo>
                  <a:lnTo>
                    <a:pt x="1008" y="193"/>
                  </a:lnTo>
                  <a:lnTo>
                    <a:pt x="971" y="193"/>
                  </a:lnTo>
                  <a:lnTo>
                    <a:pt x="932" y="193"/>
                  </a:lnTo>
                  <a:lnTo>
                    <a:pt x="890" y="193"/>
                  </a:lnTo>
                  <a:lnTo>
                    <a:pt x="845" y="193"/>
                  </a:lnTo>
                  <a:lnTo>
                    <a:pt x="797" y="193"/>
                  </a:lnTo>
                  <a:lnTo>
                    <a:pt x="749" y="193"/>
                  </a:lnTo>
                  <a:lnTo>
                    <a:pt x="698" y="193"/>
                  </a:lnTo>
                  <a:lnTo>
                    <a:pt x="648" y="193"/>
                  </a:lnTo>
                  <a:lnTo>
                    <a:pt x="597" y="193"/>
                  </a:lnTo>
                  <a:lnTo>
                    <a:pt x="546" y="193"/>
                  </a:lnTo>
                  <a:lnTo>
                    <a:pt x="495" y="193"/>
                  </a:lnTo>
                  <a:lnTo>
                    <a:pt x="445" y="193"/>
                  </a:lnTo>
                  <a:lnTo>
                    <a:pt x="396" y="193"/>
                  </a:lnTo>
                  <a:lnTo>
                    <a:pt x="349" y="193"/>
                  </a:lnTo>
                  <a:lnTo>
                    <a:pt x="304" y="193"/>
                  </a:lnTo>
                  <a:lnTo>
                    <a:pt x="260" y="193"/>
                  </a:lnTo>
                  <a:lnTo>
                    <a:pt x="221" y="193"/>
                  </a:lnTo>
                  <a:lnTo>
                    <a:pt x="183" y="193"/>
                  </a:lnTo>
                  <a:lnTo>
                    <a:pt x="150" y="192"/>
                  </a:lnTo>
                  <a:lnTo>
                    <a:pt x="121" y="192"/>
                  </a:lnTo>
                  <a:lnTo>
                    <a:pt x="96" y="192"/>
                  </a:lnTo>
                  <a:lnTo>
                    <a:pt x="75" y="192"/>
                  </a:lnTo>
                  <a:lnTo>
                    <a:pt x="60" y="192"/>
                  </a:lnTo>
                  <a:lnTo>
                    <a:pt x="49" y="192"/>
                  </a:lnTo>
                  <a:lnTo>
                    <a:pt x="46" y="192"/>
                  </a:lnTo>
                  <a:lnTo>
                    <a:pt x="0" y="3"/>
                  </a:lnTo>
                  <a:lnTo>
                    <a:pt x="1178" y="0"/>
                  </a:lnTo>
                  <a:close/>
                </a:path>
              </a:pathLst>
            </a:custGeom>
            <a:solidFill>
              <a:srgbClr val="C69E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0" name="Прямоугольник 209"/>
          <p:cNvSpPr/>
          <p:nvPr/>
        </p:nvSpPr>
        <p:spPr>
          <a:xfrm>
            <a:off x="928662" y="3929067"/>
            <a:ext cx="6348188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Надо </a:t>
            </a:r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</a:t>
            </a:r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большего числа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вычесть </a:t>
            </a: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меньшее!</a:t>
            </a:r>
          </a:p>
        </p:txBody>
      </p:sp>
      <p:grpSp>
        <p:nvGrpSpPr>
          <p:cNvPr id="211" name="Группа 95"/>
          <p:cNvGrpSpPr>
            <a:grpSpLocks/>
          </p:cNvGrpSpPr>
          <p:nvPr/>
        </p:nvGrpSpPr>
        <p:grpSpPr bwMode="auto">
          <a:xfrm>
            <a:off x="7143768" y="3929066"/>
            <a:ext cx="1360468" cy="1809750"/>
            <a:chOff x="7308304" y="4725144"/>
            <a:chExt cx="1409700" cy="1809750"/>
          </a:xfrm>
        </p:grpSpPr>
        <p:grpSp>
          <p:nvGrpSpPr>
            <p:cNvPr id="212" name="Группа 92"/>
            <p:cNvGrpSpPr>
              <a:grpSpLocks/>
            </p:cNvGrpSpPr>
            <p:nvPr/>
          </p:nvGrpSpPr>
          <p:grpSpPr bwMode="auto">
            <a:xfrm>
              <a:off x="7308304" y="4725144"/>
              <a:ext cx="1409700" cy="1809750"/>
              <a:chOff x="5724525" y="3429000"/>
              <a:chExt cx="1409700" cy="1809750"/>
            </a:xfrm>
          </p:grpSpPr>
          <p:sp>
            <p:nvSpPr>
              <p:cNvPr id="214" name="AutoShape 48"/>
              <p:cNvSpPr>
                <a:spLocks noChangeAspect="1" noChangeArrowheads="1" noTextEdit="1"/>
              </p:cNvSpPr>
              <p:nvPr/>
            </p:nvSpPr>
            <p:spPr bwMode="auto">
              <a:xfrm>
                <a:off x="5724525" y="3429000"/>
                <a:ext cx="1409700" cy="180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50"/>
              <p:cNvSpPr>
                <a:spLocks/>
              </p:cNvSpPr>
              <p:nvPr/>
            </p:nvSpPr>
            <p:spPr bwMode="auto">
              <a:xfrm>
                <a:off x="5730875" y="3433763"/>
                <a:ext cx="1135063" cy="698500"/>
              </a:xfrm>
              <a:custGeom>
                <a:avLst/>
                <a:gdLst>
                  <a:gd name="T0" fmla="*/ 642 w 1431"/>
                  <a:gd name="T1" fmla="*/ 43 h 880"/>
                  <a:gd name="T2" fmla="*/ 590 w 1431"/>
                  <a:gd name="T3" fmla="*/ 38 h 880"/>
                  <a:gd name="T4" fmla="*/ 528 w 1431"/>
                  <a:gd name="T5" fmla="*/ 33 h 880"/>
                  <a:gd name="T6" fmla="*/ 472 w 1431"/>
                  <a:gd name="T7" fmla="*/ 33 h 880"/>
                  <a:gd name="T8" fmla="*/ 429 w 1431"/>
                  <a:gd name="T9" fmla="*/ 41 h 880"/>
                  <a:gd name="T10" fmla="*/ 376 w 1431"/>
                  <a:gd name="T11" fmla="*/ 61 h 880"/>
                  <a:gd name="T12" fmla="*/ 320 w 1431"/>
                  <a:gd name="T13" fmla="*/ 87 h 880"/>
                  <a:gd name="T14" fmla="*/ 278 w 1431"/>
                  <a:gd name="T15" fmla="*/ 115 h 880"/>
                  <a:gd name="T16" fmla="*/ 244 w 1431"/>
                  <a:gd name="T17" fmla="*/ 151 h 880"/>
                  <a:gd name="T18" fmla="*/ 218 w 1431"/>
                  <a:gd name="T19" fmla="*/ 192 h 880"/>
                  <a:gd name="T20" fmla="*/ 190 w 1431"/>
                  <a:gd name="T21" fmla="*/ 205 h 880"/>
                  <a:gd name="T22" fmla="*/ 96 w 1431"/>
                  <a:gd name="T23" fmla="*/ 273 h 880"/>
                  <a:gd name="T24" fmla="*/ 36 w 1431"/>
                  <a:gd name="T25" fmla="*/ 386 h 880"/>
                  <a:gd name="T26" fmla="*/ 40 w 1431"/>
                  <a:gd name="T27" fmla="*/ 484 h 880"/>
                  <a:gd name="T28" fmla="*/ 0 w 1431"/>
                  <a:gd name="T29" fmla="*/ 619 h 880"/>
                  <a:gd name="T30" fmla="*/ 16 w 1431"/>
                  <a:gd name="T31" fmla="*/ 709 h 880"/>
                  <a:gd name="T32" fmla="*/ 82 w 1431"/>
                  <a:gd name="T33" fmla="*/ 770 h 880"/>
                  <a:gd name="T34" fmla="*/ 144 w 1431"/>
                  <a:gd name="T35" fmla="*/ 800 h 880"/>
                  <a:gd name="T36" fmla="*/ 154 w 1431"/>
                  <a:gd name="T37" fmla="*/ 812 h 880"/>
                  <a:gd name="T38" fmla="*/ 190 w 1431"/>
                  <a:gd name="T39" fmla="*/ 851 h 880"/>
                  <a:gd name="T40" fmla="*/ 294 w 1431"/>
                  <a:gd name="T41" fmla="*/ 879 h 880"/>
                  <a:gd name="T42" fmla="*/ 361 w 1431"/>
                  <a:gd name="T43" fmla="*/ 873 h 880"/>
                  <a:gd name="T44" fmla="*/ 409 w 1431"/>
                  <a:gd name="T45" fmla="*/ 855 h 880"/>
                  <a:gd name="T46" fmla="*/ 437 w 1431"/>
                  <a:gd name="T47" fmla="*/ 838 h 880"/>
                  <a:gd name="T48" fmla="*/ 465 w 1431"/>
                  <a:gd name="T49" fmla="*/ 829 h 880"/>
                  <a:gd name="T50" fmla="*/ 540 w 1431"/>
                  <a:gd name="T51" fmla="*/ 807 h 880"/>
                  <a:gd name="T52" fmla="*/ 593 w 1431"/>
                  <a:gd name="T53" fmla="*/ 794 h 880"/>
                  <a:gd name="T54" fmla="*/ 711 w 1431"/>
                  <a:gd name="T55" fmla="*/ 774 h 880"/>
                  <a:gd name="T56" fmla="*/ 758 w 1431"/>
                  <a:gd name="T57" fmla="*/ 768 h 880"/>
                  <a:gd name="T58" fmla="*/ 894 w 1431"/>
                  <a:gd name="T59" fmla="*/ 759 h 880"/>
                  <a:gd name="T60" fmla="*/ 1079 w 1431"/>
                  <a:gd name="T61" fmla="*/ 746 h 880"/>
                  <a:gd name="T62" fmla="*/ 1223 w 1431"/>
                  <a:gd name="T63" fmla="*/ 736 h 880"/>
                  <a:gd name="T64" fmla="*/ 1299 w 1431"/>
                  <a:gd name="T65" fmla="*/ 705 h 880"/>
                  <a:gd name="T66" fmla="*/ 1345 w 1431"/>
                  <a:gd name="T67" fmla="*/ 615 h 880"/>
                  <a:gd name="T68" fmla="*/ 1353 w 1431"/>
                  <a:gd name="T69" fmla="*/ 570 h 880"/>
                  <a:gd name="T70" fmla="*/ 1386 w 1431"/>
                  <a:gd name="T71" fmla="*/ 531 h 880"/>
                  <a:gd name="T72" fmla="*/ 1431 w 1431"/>
                  <a:gd name="T73" fmla="*/ 386 h 880"/>
                  <a:gd name="T74" fmla="*/ 1411 w 1431"/>
                  <a:gd name="T75" fmla="*/ 281 h 880"/>
                  <a:gd name="T76" fmla="*/ 1365 w 1431"/>
                  <a:gd name="T77" fmla="*/ 226 h 880"/>
                  <a:gd name="T78" fmla="*/ 1350 w 1431"/>
                  <a:gd name="T79" fmla="*/ 199 h 880"/>
                  <a:gd name="T80" fmla="*/ 1320 w 1431"/>
                  <a:gd name="T81" fmla="*/ 115 h 880"/>
                  <a:gd name="T82" fmla="*/ 1266 w 1431"/>
                  <a:gd name="T83" fmla="*/ 60 h 880"/>
                  <a:gd name="T84" fmla="*/ 1200 w 1431"/>
                  <a:gd name="T85" fmla="*/ 37 h 880"/>
                  <a:gd name="T86" fmla="*/ 1139 w 1431"/>
                  <a:gd name="T87" fmla="*/ 41 h 880"/>
                  <a:gd name="T88" fmla="*/ 1054 w 1431"/>
                  <a:gd name="T89" fmla="*/ 60 h 880"/>
                  <a:gd name="T90" fmla="*/ 1032 w 1431"/>
                  <a:gd name="T91" fmla="*/ 62 h 880"/>
                  <a:gd name="T92" fmla="*/ 1000 w 1431"/>
                  <a:gd name="T93" fmla="*/ 46 h 880"/>
                  <a:gd name="T94" fmla="*/ 944 w 1431"/>
                  <a:gd name="T95" fmla="*/ 23 h 880"/>
                  <a:gd name="T96" fmla="*/ 883 w 1431"/>
                  <a:gd name="T97" fmla="*/ 3 h 880"/>
                  <a:gd name="T98" fmla="*/ 841 w 1431"/>
                  <a:gd name="T99" fmla="*/ 0 h 880"/>
                  <a:gd name="T100" fmla="*/ 805 w 1431"/>
                  <a:gd name="T101" fmla="*/ 2 h 880"/>
                  <a:gd name="T102" fmla="*/ 768 w 1431"/>
                  <a:gd name="T103" fmla="*/ 9 h 880"/>
                  <a:gd name="T104" fmla="*/ 737 w 1431"/>
                  <a:gd name="T105" fmla="*/ 18 h 880"/>
                  <a:gd name="T106" fmla="*/ 707 w 1431"/>
                  <a:gd name="T107" fmla="*/ 30 h 880"/>
                  <a:gd name="T108" fmla="*/ 669 w 1431"/>
                  <a:gd name="T109" fmla="*/ 44 h 88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31"/>
                  <a:gd name="T166" fmla="*/ 0 h 880"/>
                  <a:gd name="T167" fmla="*/ 1431 w 1431"/>
                  <a:gd name="T168" fmla="*/ 880 h 88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31" h="880">
                    <a:moveTo>
                      <a:pt x="662" y="46"/>
                    </a:moveTo>
                    <a:lnTo>
                      <a:pt x="658" y="45"/>
                    </a:lnTo>
                    <a:lnTo>
                      <a:pt x="651" y="44"/>
                    </a:lnTo>
                    <a:lnTo>
                      <a:pt x="642" y="43"/>
                    </a:lnTo>
                    <a:lnTo>
                      <a:pt x="630" y="41"/>
                    </a:lnTo>
                    <a:lnTo>
                      <a:pt x="617" y="40"/>
                    </a:lnTo>
                    <a:lnTo>
                      <a:pt x="605" y="39"/>
                    </a:lnTo>
                    <a:lnTo>
                      <a:pt x="590" y="38"/>
                    </a:lnTo>
                    <a:lnTo>
                      <a:pt x="575" y="37"/>
                    </a:lnTo>
                    <a:lnTo>
                      <a:pt x="559" y="36"/>
                    </a:lnTo>
                    <a:lnTo>
                      <a:pt x="543" y="34"/>
                    </a:lnTo>
                    <a:lnTo>
                      <a:pt x="528" y="33"/>
                    </a:lnTo>
                    <a:lnTo>
                      <a:pt x="513" y="33"/>
                    </a:lnTo>
                    <a:lnTo>
                      <a:pt x="498" y="33"/>
                    </a:lnTo>
                    <a:lnTo>
                      <a:pt x="484" y="33"/>
                    </a:lnTo>
                    <a:lnTo>
                      <a:pt x="472" y="33"/>
                    </a:lnTo>
                    <a:lnTo>
                      <a:pt x="462" y="34"/>
                    </a:lnTo>
                    <a:lnTo>
                      <a:pt x="452" y="36"/>
                    </a:lnTo>
                    <a:lnTo>
                      <a:pt x="441" y="38"/>
                    </a:lnTo>
                    <a:lnTo>
                      <a:pt x="429" y="41"/>
                    </a:lnTo>
                    <a:lnTo>
                      <a:pt x="416" y="45"/>
                    </a:lnTo>
                    <a:lnTo>
                      <a:pt x="403" y="51"/>
                    </a:lnTo>
                    <a:lnTo>
                      <a:pt x="389" y="55"/>
                    </a:lnTo>
                    <a:lnTo>
                      <a:pt x="376" y="61"/>
                    </a:lnTo>
                    <a:lnTo>
                      <a:pt x="362" y="67"/>
                    </a:lnTo>
                    <a:lnTo>
                      <a:pt x="348" y="74"/>
                    </a:lnTo>
                    <a:lnTo>
                      <a:pt x="334" y="81"/>
                    </a:lnTo>
                    <a:lnTo>
                      <a:pt x="320" y="87"/>
                    </a:lnTo>
                    <a:lnTo>
                      <a:pt x="309" y="94"/>
                    </a:lnTo>
                    <a:lnTo>
                      <a:pt x="297" y="101"/>
                    </a:lnTo>
                    <a:lnTo>
                      <a:pt x="287" y="108"/>
                    </a:lnTo>
                    <a:lnTo>
                      <a:pt x="278" y="115"/>
                    </a:lnTo>
                    <a:lnTo>
                      <a:pt x="270" y="121"/>
                    </a:lnTo>
                    <a:lnTo>
                      <a:pt x="262" y="129"/>
                    </a:lnTo>
                    <a:lnTo>
                      <a:pt x="253" y="139"/>
                    </a:lnTo>
                    <a:lnTo>
                      <a:pt x="244" y="151"/>
                    </a:lnTo>
                    <a:lnTo>
                      <a:pt x="236" y="163"/>
                    </a:lnTo>
                    <a:lnTo>
                      <a:pt x="228" y="175"/>
                    </a:lnTo>
                    <a:lnTo>
                      <a:pt x="222" y="185"/>
                    </a:lnTo>
                    <a:lnTo>
                      <a:pt x="218" y="192"/>
                    </a:lnTo>
                    <a:lnTo>
                      <a:pt x="217" y="195"/>
                    </a:lnTo>
                    <a:lnTo>
                      <a:pt x="213" y="196"/>
                    </a:lnTo>
                    <a:lnTo>
                      <a:pt x="204" y="199"/>
                    </a:lnTo>
                    <a:lnTo>
                      <a:pt x="190" y="205"/>
                    </a:lnTo>
                    <a:lnTo>
                      <a:pt x="172" y="214"/>
                    </a:lnTo>
                    <a:lnTo>
                      <a:pt x="149" y="229"/>
                    </a:lnTo>
                    <a:lnTo>
                      <a:pt x="123" y="247"/>
                    </a:lnTo>
                    <a:lnTo>
                      <a:pt x="96" y="273"/>
                    </a:lnTo>
                    <a:lnTo>
                      <a:pt x="66" y="304"/>
                    </a:lnTo>
                    <a:lnTo>
                      <a:pt x="54" y="323"/>
                    </a:lnTo>
                    <a:lnTo>
                      <a:pt x="44" y="352"/>
                    </a:lnTo>
                    <a:lnTo>
                      <a:pt x="36" y="386"/>
                    </a:lnTo>
                    <a:lnTo>
                      <a:pt x="33" y="420"/>
                    </a:lnTo>
                    <a:lnTo>
                      <a:pt x="35" y="448"/>
                    </a:lnTo>
                    <a:lnTo>
                      <a:pt x="38" y="470"/>
                    </a:lnTo>
                    <a:lnTo>
                      <a:pt x="40" y="484"/>
                    </a:lnTo>
                    <a:lnTo>
                      <a:pt x="42" y="489"/>
                    </a:lnTo>
                    <a:lnTo>
                      <a:pt x="0" y="602"/>
                    </a:lnTo>
                    <a:lnTo>
                      <a:pt x="0" y="607"/>
                    </a:lnTo>
                    <a:lnTo>
                      <a:pt x="0" y="619"/>
                    </a:lnTo>
                    <a:lnTo>
                      <a:pt x="0" y="638"/>
                    </a:lnTo>
                    <a:lnTo>
                      <a:pt x="2" y="661"/>
                    </a:lnTo>
                    <a:lnTo>
                      <a:pt x="8" y="685"/>
                    </a:lnTo>
                    <a:lnTo>
                      <a:pt x="16" y="709"/>
                    </a:lnTo>
                    <a:lnTo>
                      <a:pt x="29" y="731"/>
                    </a:lnTo>
                    <a:lnTo>
                      <a:pt x="46" y="748"/>
                    </a:lnTo>
                    <a:lnTo>
                      <a:pt x="63" y="760"/>
                    </a:lnTo>
                    <a:lnTo>
                      <a:pt x="82" y="770"/>
                    </a:lnTo>
                    <a:lnTo>
                      <a:pt x="99" y="781"/>
                    </a:lnTo>
                    <a:lnTo>
                      <a:pt x="116" y="789"/>
                    </a:lnTo>
                    <a:lnTo>
                      <a:pt x="131" y="796"/>
                    </a:lnTo>
                    <a:lnTo>
                      <a:pt x="144" y="800"/>
                    </a:lnTo>
                    <a:lnTo>
                      <a:pt x="152" y="804"/>
                    </a:lnTo>
                    <a:lnTo>
                      <a:pt x="154" y="805"/>
                    </a:lnTo>
                    <a:lnTo>
                      <a:pt x="154" y="807"/>
                    </a:lnTo>
                    <a:lnTo>
                      <a:pt x="154" y="812"/>
                    </a:lnTo>
                    <a:lnTo>
                      <a:pt x="156" y="820"/>
                    </a:lnTo>
                    <a:lnTo>
                      <a:pt x="161" y="829"/>
                    </a:lnTo>
                    <a:lnTo>
                      <a:pt x="172" y="841"/>
                    </a:lnTo>
                    <a:lnTo>
                      <a:pt x="190" y="851"/>
                    </a:lnTo>
                    <a:lnTo>
                      <a:pt x="217" y="862"/>
                    </a:lnTo>
                    <a:lnTo>
                      <a:pt x="253" y="873"/>
                    </a:lnTo>
                    <a:lnTo>
                      <a:pt x="274" y="876"/>
                    </a:lnTo>
                    <a:lnTo>
                      <a:pt x="294" y="879"/>
                    </a:lnTo>
                    <a:lnTo>
                      <a:pt x="312" y="880"/>
                    </a:lnTo>
                    <a:lnTo>
                      <a:pt x="329" y="879"/>
                    </a:lnTo>
                    <a:lnTo>
                      <a:pt x="346" y="876"/>
                    </a:lnTo>
                    <a:lnTo>
                      <a:pt x="361" y="873"/>
                    </a:lnTo>
                    <a:lnTo>
                      <a:pt x="374" y="869"/>
                    </a:lnTo>
                    <a:lnTo>
                      <a:pt x="387" y="865"/>
                    </a:lnTo>
                    <a:lnTo>
                      <a:pt x="399" y="860"/>
                    </a:lnTo>
                    <a:lnTo>
                      <a:pt x="409" y="855"/>
                    </a:lnTo>
                    <a:lnTo>
                      <a:pt x="417" y="851"/>
                    </a:lnTo>
                    <a:lnTo>
                      <a:pt x="425" y="846"/>
                    </a:lnTo>
                    <a:lnTo>
                      <a:pt x="432" y="842"/>
                    </a:lnTo>
                    <a:lnTo>
                      <a:pt x="437" y="838"/>
                    </a:lnTo>
                    <a:lnTo>
                      <a:pt x="441" y="836"/>
                    </a:lnTo>
                    <a:lnTo>
                      <a:pt x="443" y="835"/>
                    </a:lnTo>
                    <a:lnTo>
                      <a:pt x="452" y="832"/>
                    </a:lnTo>
                    <a:lnTo>
                      <a:pt x="465" y="829"/>
                    </a:lnTo>
                    <a:lnTo>
                      <a:pt x="483" y="823"/>
                    </a:lnTo>
                    <a:lnTo>
                      <a:pt x="502" y="817"/>
                    </a:lnTo>
                    <a:lnTo>
                      <a:pt x="522" y="813"/>
                    </a:lnTo>
                    <a:lnTo>
                      <a:pt x="540" y="807"/>
                    </a:lnTo>
                    <a:lnTo>
                      <a:pt x="553" y="804"/>
                    </a:lnTo>
                    <a:lnTo>
                      <a:pt x="561" y="801"/>
                    </a:lnTo>
                    <a:lnTo>
                      <a:pt x="571" y="799"/>
                    </a:lnTo>
                    <a:lnTo>
                      <a:pt x="593" y="794"/>
                    </a:lnTo>
                    <a:lnTo>
                      <a:pt x="621" y="790"/>
                    </a:lnTo>
                    <a:lnTo>
                      <a:pt x="653" y="784"/>
                    </a:lnTo>
                    <a:lnTo>
                      <a:pt x="684" y="778"/>
                    </a:lnTo>
                    <a:lnTo>
                      <a:pt x="711" y="774"/>
                    </a:lnTo>
                    <a:lnTo>
                      <a:pt x="729" y="770"/>
                    </a:lnTo>
                    <a:lnTo>
                      <a:pt x="736" y="769"/>
                    </a:lnTo>
                    <a:lnTo>
                      <a:pt x="742" y="769"/>
                    </a:lnTo>
                    <a:lnTo>
                      <a:pt x="758" y="768"/>
                    </a:lnTo>
                    <a:lnTo>
                      <a:pt x="782" y="766"/>
                    </a:lnTo>
                    <a:lnTo>
                      <a:pt x="814" y="765"/>
                    </a:lnTo>
                    <a:lnTo>
                      <a:pt x="851" y="761"/>
                    </a:lnTo>
                    <a:lnTo>
                      <a:pt x="894" y="759"/>
                    </a:lnTo>
                    <a:lnTo>
                      <a:pt x="940" y="755"/>
                    </a:lnTo>
                    <a:lnTo>
                      <a:pt x="986" y="752"/>
                    </a:lnTo>
                    <a:lnTo>
                      <a:pt x="1033" y="750"/>
                    </a:lnTo>
                    <a:lnTo>
                      <a:pt x="1079" y="746"/>
                    </a:lnTo>
                    <a:lnTo>
                      <a:pt x="1123" y="743"/>
                    </a:lnTo>
                    <a:lnTo>
                      <a:pt x="1162" y="740"/>
                    </a:lnTo>
                    <a:lnTo>
                      <a:pt x="1196" y="737"/>
                    </a:lnTo>
                    <a:lnTo>
                      <a:pt x="1223" y="736"/>
                    </a:lnTo>
                    <a:lnTo>
                      <a:pt x="1242" y="733"/>
                    </a:lnTo>
                    <a:lnTo>
                      <a:pt x="1250" y="732"/>
                    </a:lnTo>
                    <a:lnTo>
                      <a:pt x="1277" y="721"/>
                    </a:lnTo>
                    <a:lnTo>
                      <a:pt x="1299" y="705"/>
                    </a:lnTo>
                    <a:lnTo>
                      <a:pt x="1318" y="684"/>
                    </a:lnTo>
                    <a:lnTo>
                      <a:pt x="1330" y="661"/>
                    </a:lnTo>
                    <a:lnTo>
                      <a:pt x="1340" y="638"/>
                    </a:lnTo>
                    <a:lnTo>
                      <a:pt x="1345" y="615"/>
                    </a:lnTo>
                    <a:lnTo>
                      <a:pt x="1349" y="596"/>
                    </a:lnTo>
                    <a:lnTo>
                      <a:pt x="1349" y="581"/>
                    </a:lnTo>
                    <a:lnTo>
                      <a:pt x="1350" y="576"/>
                    </a:lnTo>
                    <a:lnTo>
                      <a:pt x="1353" y="570"/>
                    </a:lnTo>
                    <a:lnTo>
                      <a:pt x="1359" y="563"/>
                    </a:lnTo>
                    <a:lnTo>
                      <a:pt x="1366" y="554"/>
                    </a:lnTo>
                    <a:lnTo>
                      <a:pt x="1375" y="543"/>
                    </a:lnTo>
                    <a:lnTo>
                      <a:pt x="1386" y="531"/>
                    </a:lnTo>
                    <a:lnTo>
                      <a:pt x="1397" y="515"/>
                    </a:lnTo>
                    <a:lnTo>
                      <a:pt x="1410" y="495"/>
                    </a:lnTo>
                    <a:lnTo>
                      <a:pt x="1426" y="443"/>
                    </a:lnTo>
                    <a:lnTo>
                      <a:pt x="1431" y="386"/>
                    </a:lnTo>
                    <a:lnTo>
                      <a:pt x="1428" y="336"/>
                    </a:lnTo>
                    <a:lnTo>
                      <a:pt x="1425" y="310"/>
                    </a:lnTo>
                    <a:lnTo>
                      <a:pt x="1420" y="296"/>
                    </a:lnTo>
                    <a:lnTo>
                      <a:pt x="1411" y="281"/>
                    </a:lnTo>
                    <a:lnTo>
                      <a:pt x="1401" y="265"/>
                    </a:lnTo>
                    <a:lnTo>
                      <a:pt x="1388" y="250"/>
                    </a:lnTo>
                    <a:lnTo>
                      <a:pt x="1375" y="237"/>
                    </a:lnTo>
                    <a:lnTo>
                      <a:pt x="1365" y="226"/>
                    </a:lnTo>
                    <a:lnTo>
                      <a:pt x="1357" y="219"/>
                    </a:lnTo>
                    <a:lnTo>
                      <a:pt x="1355" y="216"/>
                    </a:lnTo>
                    <a:lnTo>
                      <a:pt x="1353" y="212"/>
                    </a:lnTo>
                    <a:lnTo>
                      <a:pt x="1350" y="199"/>
                    </a:lnTo>
                    <a:lnTo>
                      <a:pt x="1344" y="181"/>
                    </a:lnTo>
                    <a:lnTo>
                      <a:pt x="1337" y="159"/>
                    </a:lnTo>
                    <a:lnTo>
                      <a:pt x="1328" y="137"/>
                    </a:lnTo>
                    <a:lnTo>
                      <a:pt x="1320" y="115"/>
                    </a:lnTo>
                    <a:lnTo>
                      <a:pt x="1311" y="98"/>
                    </a:lnTo>
                    <a:lnTo>
                      <a:pt x="1302" y="86"/>
                    </a:lnTo>
                    <a:lnTo>
                      <a:pt x="1284" y="71"/>
                    </a:lnTo>
                    <a:lnTo>
                      <a:pt x="1266" y="60"/>
                    </a:lnTo>
                    <a:lnTo>
                      <a:pt x="1249" y="51"/>
                    </a:lnTo>
                    <a:lnTo>
                      <a:pt x="1231" y="44"/>
                    </a:lnTo>
                    <a:lnTo>
                      <a:pt x="1215" y="39"/>
                    </a:lnTo>
                    <a:lnTo>
                      <a:pt x="1200" y="37"/>
                    </a:lnTo>
                    <a:lnTo>
                      <a:pt x="1186" y="37"/>
                    </a:lnTo>
                    <a:lnTo>
                      <a:pt x="1175" y="37"/>
                    </a:lnTo>
                    <a:lnTo>
                      <a:pt x="1160" y="38"/>
                    </a:lnTo>
                    <a:lnTo>
                      <a:pt x="1139" y="41"/>
                    </a:lnTo>
                    <a:lnTo>
                      <a:pt x="1116" y="46"/>
                    </a:lnTo>
                    <a:lnTo>
                      <a:pt x="1093" y="51"/>
                    </a:lnTo>
                    <a:lnTo>
                      <a:pt x="1071" y="56"/>
                    </a:lnTo>
                    <a:lnTo>
                      <a:pt x="1054" y="60"/>
                    </a:lnTo>
                    <a:lnTo>
                      <a:pt x="1041" y="63"/>
                    </a:lnTo>
                    <a:lnTo>
                      <a:pt x="1037" y="64"/>
                    </a:lnTo>
                    <a:lnTo>
                      <a:pt x="1035" y="63"/>
                    </a:lnTo>
                    <a:lnTo>
                      <a:pt x="1032" y="62"/>
                    </a:lnTo>
                    <a:lnTo>
                      <a:pt x="1026" y="60"/>
                    </a:lnTo>
                    <a:lnTo>
                      <a:pt x="1019" y="55"/>
                    </a:lnTo>
                    <a:lnTo>
                      <a:pt x="1010" y="52"/>
                    </a:lnTo>
                    <a:lnTo>
                      <a:pt x="1000" y="46"/>
                    </a:lnTo>
                    <a:lnTo>
                      <a:pt x="988" y="41"/>
                    </a:lnTo>
                    <a:lnTo>
                      <a:pt x="976" y="36"/>
                    </a:lnTo>
                    <a:lnTo>
                      <a:pt x="961" y="30"/>
                    </a:lnTo>
                    <a:lnTo>
                      <a:pt x="944" y="23"/>
                    </a:lnTo>
                    <a:lnTo>
                      <a:pt x="928" y="17"/>
                    </a:lnTo>
                    <a:lnTo>
                      <a:pt x="913" y="13"/>
                    </a:lnTo>
                    <a:lnTo>
                      <a:pt x="898" y="8"/>
                    </a:lnTo>
                    <a:lnTo>
                      <a:pt x="883" y="3"/>
                    </a:lnTo>
                    <a:lnTo>
                      <a:pt x="871" y="1"/>
                    </a:lnTo>
                    <a:lnTo>
                      <a:pt x="859" y="0"/>
                    </a:lnTo>
                    <a:lnTo>
                      <a:pt x="850" y="0"/>
                    </a:lnTo>
                    <a:lnTo>
                      <a:pt x="841" y="0"/>
                    </a:lnTo>
                    <a:lnTo>
                      <a:pt x="832" y="0"/>
                    </a:lnTo>
                    <a:lnTo>
                      <a:pt x="822" y="1"/>
                    </a:lnTo>
                    <a:lnTo>
                      <a:pt x="813" y="1"/>
                    </a:lnTo>
                    <a:lnTo>
                      <a:pt x="805" y="2"/>
                    </a:lnTo>
                    <a:lnTo>
                      <a:pt x="796" y="5"/>
                    </a:lnTo>
                    <a:lnTo>
                      <a:pt x="788" y="6"/>
                    </a:lnTo>
                    <a:lnTo>
                      <a:pt x="779" y="8"/>
                    </a:lnTo>
                    <a:lnTo>
                      <a:pt x="768" y="9"/>
                    </a:lnTo>
                    <a:lnTo>
                      <a:pt x="760" y="11"/>
                    </a:lnTo>
                    <a:lnTo>
                      <a:pt x="752" y="14"/>
                    </a:lnTo>
                    <a:lnTo>
                      <a:pt x="744" y="16"/>
                    </a:lnTo>
                    <a:lnTo>
                      <a:pt x="737" y="18"/>
                    </a:lnTo>
                    <a:lnTo>
                      <a:pt x="731" y="19"/>
                    </a:lnTo>
                    <a:lnTo>
                      <a:pt x="727" y="22"/>
                    </a:lnTo>
                    <a:lnTo>
                      <a:pt x="718" y="25"/>
                    </a:lnTo>
                    <a:lnTo>
                      <a:pt x="707" y="30"/>
                    </a:lnTo>
                    <a:lnTo>
                      <a:pt x="697" y="33"/>
                    </a:lnTo>
                    <a:lnTo>
                      <a:pt x="687" y="37"/>
                    </a:lnTo>
                    <a:lnTo>
                      <a:pt x="677" y="40"/>
                    </a:lnTo>
                    <a:lnTo>
                      <a:pt x="669" y="44"/>
                    </a:lnTo>
                    <a:lnTo>
                      <a:pt x="665" y="45"/>
                    </a:lnTo>
                    <a:lnTo>
                      <a:pt x="662" y="46"/>
                    </a:lnTo>
                    <a:close/>
                  </a:path>
                </a:pathLst>
              </a:custGeom>
              <a:solidFill>
                <a:srgbClr val="D8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" name="Freeform 51"/>
              <p:cNvSpPr>
                <a:spLocks/>
              </p:cNvSpPr>
              <p:nvPr/>
            </p:nvSpPr>
            <p:spPr bwMode="auto">
              <a:xfrm>
                <a:off x="5745163" y="3452813"/>
                <a:ext cx="1103313" cy="663575"/>
              </a:xfrm>
              <a:custGeom>
                <a:avLst/>
                <a:gdLst>
                  <a:gd name="T0" fmla="*/ 1077 w 1391"/>
                  <a:gd name="T1" fmla="*/ 40 h 836"/>
                  <a:gd name="T2" fmla="*/ 1168 w 1391"/>
                  <a:gd name="T3" fmla="*/ 29 h 836"/>
                  <a:gd name="T4" fmla="*/ 1251 w 1391"/>
                  <a:gd name="T5" fmla="*/ 61 h 836"/>
                  <a:gd name="T6" fmla="*/ 1295 w 1391"/>
                  <a:gd name="T7" fmla="*/ 116 h 836"/>
                  <a:gd name="T8" fmla="*/ 1311 w 1391"/>
                  <a:gd name="T9" fmla="*/ 198 h 836"/>
                  <a:gd name="T10" fmla="*/ 1343 w 1391"/>
                  <a:gd name="T11" fmla="*/ 224 h 836"/>
                  <a:gd name="T12" fmla="*/ 1387 w 1391"/>
                  <a:gd name="T13" fmla="*/ 408 h 836"/>
                  <a:gd name="T14" fmla="*/ 1331 w 1391"/>
                  <a:gd name="T15" fmla="*/ 526 h 836"/>
                  <a:gd name="T16" fmla="*/ 1308 w 1391"/>
                  <a:gd name="T17" fmla="*/ 568 h 836"/>
                  <a:gd name="T18" fmla="*/ 1278 w 1391"/>
                  <a:gd name="T19" fmla="*/ 664 h 836"/>
                  <a:gd name="T20" fmla="*/ 1255 w 1391"/>
                  <a:gd name="T21" fmla="*/ 649 h 836"/>
                  <a:gd name="T22" fmla="*/ 1295 w 1391"/>
                  <a:gd name="T23" fmla="*/ 545 h 836"/>
                  <a:gd name="T24" fmla="*/ 1346 w 1391"/>
                  <a:gd name="T25" fmla="*/ 438 h 836"/>
                  <a:gd name="T26" fmla="*/ 1351 w 1391"/>
                  <a:gd name="T27" fmla="*/ 299 h 836"/>
                  <a:gd name="T28" fmla="*/ 1281 w 1391"/>
                  <a:gd name="T29" fmla="*/ 203 h 836"/>
                  <a:gd name="T30" fmla="*/ 1213 w 1391"/>
                  <a:gd name="T31" fmla="*/ 66 h 836"/>
                  <a:gd name="T32" fmla="*/ 1064 w 1391"/>
                  <a:gd name="T33" fmla="*/ 63 h 836"/>
                  <a:gd name="T34" fmla="*/ 976 w 1391"/>
                  <a:gd name="T35" fmla="*/ 71 h 836"/>
                  <a:gd name="T36" fmla="*/ 844 w 1391"/>
                  <a:gd name="T37" fmla="*/ 33 h 836"/>
                  <a:gd name="T38" fmla="*/ 685 w 1391"/>
                  <a:gd name="T39" fmla="*/ 63 h 836"/>
                  <a:gd name="T40" fmla="*/ 639 w 1391"/>
                  <a:gd name="T41" fmla="*/ 68 h 836"/>
                  <a:gd name="T42" fmla="*/ 564 w 1391"/>
                  <a:gd name="T43" fmla="*/ 47 h 836"/>
                  <a:gd name="T44" fmla="*/ 450 w 1391"/>
                  <a:gd name="T45" fmla="*/ 55 h 836"/>
                  <a:gd name="T46" fmla="*/ 341 w 1391"/>
                  <a:gd name="T47" fmla="*/ 92 h 836"/>
                  <a:gd name="T48" fmla="*/ 245 w 1391"/>
                  <a:gd name="T49" fmla="*/ 160 h 836"/>
                  <a:gd name="T50" fmla="*/ 140 w 1391"/>
                  <a:gd name="T51" fmla="*/ 248 h 836"/>
                  <a:gd name="T52" fmla="*/ 60 w 1391"/>
                  <a:gd name="T53" fmla="*/ 394 h 836"/>
                  <a:gd name="T54" fmla="*/ 44 w 1391"/>
                  <a:gd name="T55" fmla="*/ 531 h 836"/>
                  <a:gd name="T56" fmla="*/ 41 w 1391"/>
                  <a:gd name="T57" fmla="*/ 651 h 836"/>
                  <a:gd name="T58" fmla="*/ 85 w 1391"/>
                  <a:gd name="T59" fmla="*/ 720 h 836"/>
                  <a:gd name="T60" fmla="*/ 132 w 1391"/>
                  <a:gd name="T61" fmla="*/ 743 h 836"/>
                  <a:gd name="T62" fmla="*/ 211 w 1391"/>
                  <a:gd name="T63" fmla="*/ 790 h 836"/>
                  <a:gd name="T64" fmla="*/ 337 w 1391"/>
                  <a:gd name="T65" fmla="*/ 801 h 836"/>
                  <a:gd name="T66" fmla="*/ 400 w 1391"/>
                  <a:gd name="T67" fmla="*/ 770 h 836"/>
                  <a:gd name="T68" fmla="*/ 518 w 1391"/>
                  <a:gd name="T69" fmla="*/ 753 h 836"/>
                  <a:gd name="T70" fmla="*/ 525 w 1391"/>
                  <a:gd name="T71" fmla="*/ 762 h 836"/>
                  <a:gd name="T72" fmla="*/ 409 w 1391"/>
                  <a:gd name="T73" fmla="*/ 797 h 836"/>
                  <a:gd name="T74" fmla="*/ 329 w 1391"/>
                  <a:gd name="T75" fmla="*/ 830 h 836"/>
                  <a:gd name="T76" fmla="*/ 240 w 1391"/>
                  <a:gd name="T77" fmla="*/ 832 h 836"/>
                  <a:gd name="T78" fmla="*/ 171 w 1391"/>
                  <a:gd name="T79" fmla="*/ 804 h 836"/>
                  <a:gd name="T80" fmla="*/ 125 w 1391"/>
                  <a:gd name="T81" fmla="*/ 758 h 836"/>
                  <a:gd name="T82" fmla="*/ 32 w 1391"/>
                  <a:gd name="T83" fmla="*/ 693 h 836"/>
                  <a:gd name="T84" fmla="*/ 9 w 1391"/>
                  <a:gd name="T85" fmla="*/ 542 h 836"/>
                  <a:gd name="T86" fmla="*/ 38 w 1391"/>
                  <a:gd name="T87" fmla="*/ 360 h 836"/>
                  <a:gd name="T88" fmla="*/ 149 w 1391"/>
                  <a:gd name="T89" fmla="*/ 204 h 836"/>
                  <a:gd name="T90" fmla="*/ 200 w 1391"/>
                  <a:gd name="T91" fmla="*/ 184 h 836"/>
                  <a:gd name="T92" fmla="*/ 280 w 1391"/>
                  <a:gd name="T93" fmla="*/ 99 h 836"/>
                  <a:gd name="T94" fmla="*/ 397 w 1391"/>
                  <a:gd name="T95" fmla="*/ 44 h 836"/>
                  <a:gd name="T96" fmla="*/ 525 w 1391"/>
                  <a:gd name="T97" fmla="*/ 21 h 836"/>
                  <a:gd name="T98" fmla="*/ 647 w 1391"/>
                  <a:gd name="T99" fmla="*/ 38 h 836"/>
                  <a:gd name="T100" fmla="*/ 742 w 1391"/>
                  <a:gd name="T101" fmla="*/ 9 h 836"/>
                  <a:gd name="T102" fmla="*/ 848 w 1391"/>
                  <a:gd name="T103" fmla="*/ 1 h 836"/>
                  <a:gd name="T104" fmla="*/ 947 w 1391"/>
                  <a:gd name="T105" fmla="*/ 24 h 836"/>
                  <a:gd name="T106" fmla="*/ 999 w 1391"/>
                  <a:gd name="T107" fmla="*/ 58 h 8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391"/>
                  <a:gd name="T163" fmla="*/ 0 h 836"/>
                  <a:gd name="T164" fmla="*/ 1391 w 1391"/>
                  <a:gd name="T165" fmla="*/ 836 h 8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391" h="836">
                    <a:moveTo>
                      <a:pt x="1007" y="66"/>
                    </a:moveTo>
                    <a:lnTo>
                      <a:pt x="1021" y="60"/>
                    </a:lnTo>
                    <a:lnTo>
                      <a:pt x="1035" y="55"/>
                    </a:lnTo>
                    <a:lnTo>
                      <a:pt x="1049" y="49"/>
                    </a:lnTo>
                    <a:lnTo>
                      <a:pt x="1064" y="45"/>
                    </a:lnTo>
                    <a:lnTo>
                      <a:pt x="1077" y="40"/>
                    </a:lnTo>
                    <a:lnTo>
                      <a:pt x="1092" y="36"/>
                    </a:lnTo>
                    <a:lnTo>
                      <a:pt x="1107" y="33"/>
                    </a:lnTo>
                    <a:lnTo>
                      <a:pt x="1123" y="30"/>
                    </a:lnTo>
                    <a:lnTo>
                      <a:pt x="1138" y="29"/>
                    </a:lnTo>
                    <a:lnTo>
                      <a:pt x="1153" y="28"/>
                    </a:lnTo>
                    <a:lnTo>
                      <a:pt x="1168" y="29"/>
                    </a:lnTo>
                    <a:lnTo>
                      <a:pt x="1183" y="30"/>
                    </a:lnTo>
                    <a:lnTo>
                      <a:pt x="1198" y="33"/>
                    </a:lnTo>
                    <a:lnTo>
                      <a:pt x="1212" y="38"/>
                    </a:lnTo>
                    <a:lnTo>
                      <a:pt x="1226" y="45"/>
                    </a:lnTo>
                    <a:lnTo>
                      <a:pt x="1240" y="53"/>
                    </a:lnTo>
                    <a:lnTo>
                      <a:pt x="1251" y="61"/>
                    </a:lnTo>
                    <a:lnTo>
                      <a:pt x="1262" y="68"/>
                    </a:lnTo>
                    <a:lnTo>
                      <a:pt x="1271" y="76"/>
                    </a:lnTo>
                    <a:lnTo>
                      <a:pt x="1279" y="84"/>
                    </a:lnTo>
                    <a:lnTo>
                      <a:pt x="1286" y="94"/>
                    </a:lnTo>
                    <a:lnTo>
                      <a:pt x="1290" y="105"/>
                    </a:lnTo>
                    <a:lnTo>
                      <a:pt x="1295" y="116"/>
                    </a:lnTo>
                    <a:lnTo>
                      <a:pt x="1297" y="130"/>
                    </a:lnTo>
                    <a:lnTo>
                      <a:pt x="1300" y="147"/>
                    </a:lnTo>
                    <a:lnTo>
                      <a:pt x="1304" y="165"/>
                    </a:lnTo>
                    <a:lnTo>
                      <a:pt x="1307" y="181"/>
                    </a:lnTo>
                    <a:lnTo>
                      <a:pt x="1304" y="195"/>
                    </a:lnTo>
                    <a:lnTo>
                      <a:pt x="1311" y="198"/>
                    </a:lnTo>
                    <a:lnTo>
                      <a:pt x="1318" y="201"/>
                    </a:lnTo>
                    <a:lnTo>
                      <a:pt x="1324" y="205"/>
                    </a:lnTo>
                    <a:lnTo>
                      <a:pt x="1328" y="208"/>
                    </a:lnTo>
                    <a:lnTo>
                      <a:pt x="1334" y="213"/>
                    </a:lnTo>
                    <a:lnTo>
                      <a:pt x="1339" y="218"/>
                    </a:lnTo>
                    <a:lnTo>
                      <a:pt x="1343" y="224"/>
                    </a:lnTo>
                    <a:lnTo>
                      <a:pt x="1349" y="231"/>
                    </a:lnTo>
                    <a:lnTo>
                      <a:pt x="1369" y="261"/>
                    </a:lnTo>
                    <a:lnTo>
                      <a:pt x="1383" y="296"/>
                    </a:lnTo>
                    <a:lnTo>
                      <a:pt x="1390" y="333"/>
                    </a:lnTo>
                    <a:lnTo>
                      <a:pt x="1391" y="370"/>
                    </a:lnTo>
                    <a:lnTo>
                      <a:pt x="1387" y="408"/>
                    </a:lnTo>
                    <a:lnTo>
                      <a:pt x="1377" y="444"/>
                    </a:lnTo>
                    <a:lnTo>
                      <a:pt x="1362" y="480"/>
                    </a:lnTo>
                    <a:lnTo>
                      <a:pt x="1342" y="511"/>
                    </a:lnTo>
                    <a:lnTo>
                      <a:pt x="1338" y="516"/>
                    </a:lnTo>
                    <a:lnTo>
                      <a:pt x="1334" y="522"/>
                    </a:lnTo>
                    <a:lnTo>
                      <a:pt x="1331" y="526"/>
                    </a:lnTo>
                    <a:lnTo>
                      <a:pt x="1326" y="532"/>
                    </a:lnTo>
                    <a:lnTo>
                      <a:pt x="1323" y="537"/>
                    </a:lnTo>
                    <a:lnTo>
                      <a:pt x="1318" y="541"/>
                    </a:lnTo>
                    <a:lnTo>
                      <a:pt x="1313" y="545"/>
                    </a:lnTo>
                    <a:lnTo>
                      <a:pt x="1308" y="549"/>
                    </a:lnTo>
                    <a:lnTo>
                      <a:pt x="1308" y="568"/>
                    </a:lnTo>
                    <a:lnTo>
                      <a:pt x="1307" y="586"/>
                    </a:lnTo>
                    <a:lnTo>
                      <a:pt x="1305" y="603"/>
                    </a:lnTo>
                    <a:lnTo>
                      <a:pt x="1302" y="621"/>
                    </a:lnTo>
                    <a:lnTo>
                      <a:pt x="1296" y="637"/>
                    </a:lnTo>
                    <a:lnTo>
                      <a:pt x="1289" y="652"/>
                    </a:lnTo>
                    <a:lnTo>
                      <a:pt x="1278" y="664"/>
                    </a:lnTo>
                    <a:lnTo>
                      <a:pt x="1264" y="675"/>
                    </a:lnTo>
                    <a:lnTo>
                      <a:pt x="1257" y="674"/>
                    </a:lnTo>
                    <a:lnTo>
                      <a:pt x="1251" y="671"/>
                    </a:lnTo>
                    <a:lnTo>
                      <a:pt x="1244" y="669"/>
                    </a:lnTo>
                    <a:lnTo>
                      <a:pt x="1241" y="664"/>
                    </a:lnTo>
                    <a:lnTo>
                      <a:pt x="1255" y="649"/>
                    </a:lnTo>
                    <a:lnTo>
                      <a:pt x="1266" y="634"/>
                    </a:lnTo>
                    <a:lnTo>
                      <a:pt x="1277" y="618"/>
                    </a:lnTo>
                    <a:lnTo>
                      <a:pt x="1285" y="601"/>
                    </a:lnTo>
                    <a:lnTo>
                      <a:pt x="1292" y="583"/>
                    </a:lnTo>
                    <a:lnTo>
                      <a:pt x="1295" y="564"/>
                    </a:lnTo>
                    <a:lnTo>
                      <a:pt x="1295" y="545"/>
                    </a:lnTo>
                    <a:lnTo>
                      <a:pt x="1293" y="525"/>
                    </a:lnTo>
                    <a:lnTo>
                      <a:pt x="1309" y="511"/>
                    </a:lnTo>
                    <a:lnTo>
                      <a:pt x="1322" y="495"/>
                    </a:lnTo>
                    <a:lnTo>
                      <a:pt x="1332" y="477"/>
                    </a:lnTo>
                    <a:lnTo>
                      <a:pt x="1340" y="457"/>
                    </a:lnTo>
                    <a:lnTo>
                      <a:pt x="1346" y="438"/>
                    </a:lnTo>
                    <a:lnTo>
                      <a:pt x="1350" y="416"/>
                    </a:lnTo>
                    <a:lnTo>
                      <a:pt x="1355" y="395"/>
                    </a:lnTo>
                    <a:lnTo>
                      <a:pt x="1357" y="373"/>
                    </a:lnTo>
                    <a:lnTo>
                      <a:pt x="1356" y="349"/>
                    </a:lnTo>
                    <a:lnTo>
                      <a:pt x="1355" y="325"/>
                    </a:lnTo>
                    <a:lnTo>
                      <a:pt x="1351" y="299"/>
                    </a:lnTo>
                    <a:lnTo>
                      <a:pt x="1347" y="276"/>
                    </a:lnTo>
                    <a:lnTo>
                      <a:pt x="1338" y="256"/>
                    </a:lnTo>
                    <a:lnTo>
                      <a:pt x="1325" y="236"/>
                    </a:lnTo>
                    <a:lnTo>
                      <a:pt x="1307" y="221"/>
                    </a:lnTo>
                    <a:lnTo>
                      <a:pt x="1282" y="210"/>
                    </a:lnTo>
                    <a:lnTo>
                      <a:pt x="1281" y="203"/>
                    </a:lnTo>
                    <a:lnTo>
                      <a:pt x="1280" y="186"/>
                    </a:lnTo>
                    <a:lnTo>
                      <a:pt x="1275" y="163"/>
                    </a:lnTo>
                    <a:lnTo>
                      <a:pt x="1269" y="136"/>
                    </a:lnTo>
                    <a:lnTo>
                      <a:pt x="1257" y="109"/>
                    </a:lnTo>
                    <a:lnTo>
                      <a:pt x="1239" y="84"/>
                    </a:lnTo>
                    <a:lnTo>
                      <a:pt x="1213" y="66"/>
                    </a:lnTo>
                    <a:lnTo>
                      <a:pt x="1179" y="55"/>
                    </a:lnTo>
                    <a:lnTo>
                      <a:pt x="1155" y="53"/>
                    </a:lnTo>
                    <a:lnTo>
                      <a:pt x="1130" y="53"/>
                    </a:lnTo>
                    <a:lnTo>
                      <a:pt x="1107" y="54"/>
                    </a:lnTo>
                    <a:lnTo>
                      <a:pt x="1085" y="58"/>
                    </a:lnTo>
                    <a:lnTo>
                      <a:pt x="1064" y="63"/>
                    </a:lnTo>
                    <a:lnTo>
                      <a:pt x="1043" y="69"/>
                    </a:lnTo>
                    <a:lnTo>
                      <a:pt x="1022" y="77"/>
                    </a:lnTo>
                    <a:lnTo>
                      <a:pt x="1003" y="86"/>
                    </a:lnTo>
                    <a:lnTo>
                      <a:pt x="998" y="83"/>
                    </a:lnTo>
                    <a:lnTo>
                      <a:pt x="989" y="78"/>
                    </a:lnTo>
                    <a:lnTo>
                      <a:pt x="976" y="71"/>
                    </a:lnTo>
                    <a:lnTo>
                      <a:pt x="960" y="64"/>
                    </a:lnTo>
                    <a:lnTo>
                      <a:pt x="940" y="58"/>
                    </a:lnTo>
                    <a:lnTo>
                      <a:pt x="920" y="49"/>
                    </a:lnTo>
                    <a:lnTo>
                      <a:pt x="895" y="43"/>
                    </a:lnTo>
                    <a:lnTo>
                      <a:pt x="870" y="37"/>
                    </a:lnTo>
                    <a:lnTo>
                      <a:pt x="844" y="33"/>
                    </a:lnTo>
                    <a:lnTo>
                      <a:pt x="817" y="31"/>
                    </a:lnTo>
                    <a:lnTo>
                      <a:pt x="789" y="31"/>
                    </a:lnTo>
                    <a:lnTo>
                      <a:pt x="762" y="33"/>
                    </a:lnTo>
                    <a:lnTo>
                      <a:pt x="735" y="39"/>
                    </a:lnTo>
                    <a:lnTo>
                      <a:pt x="709" y="49"/>
                    </a:lnTo>
                    <a:lnTo>
                      <a:pt x="685" y="63"/>
                    </a:lnTo>
                    <a:lnTo>
                      <a:pt x="662" y="82"/>
                    </a:lnTo>
                    <a:lnTo>
                      <a:pt x="659" y="81"/>
                    </a:lnTo>
                    <a:lnTo>
                      <a:pt x="656" y="78"/>
                    </a:lnTo>
                    <a:lnTo>
                      <a:pt x="650" y="75"/>
                    </a:lnTo>
                    <a:lnTo>
                      <a:pt x="644" y="71"/>
                    </a:lnTo>
                    <a:lnTo>
                      <a:pt x="639" y="68"/>
                    </a:lnTo>
                    <a:lnTo>
                      <a:pt x="632" y="64"/>
                    </a:lnTo>
                    <a:lnTo>
                      <a:pt x="626" y="62"/>
                    </a:lnTo>
                    <a:lnTo>
                      <a:pt x="621" y="61"/>
                    </a:lnTo>
                    <a:lnTo>
                      <a:pt x="603" y="55"/>
                    </a:lnTo>
                    <a:lnTo>
                      <a:pt x="583" y="51"/>
                    </a:lnTo>
                    <a:lnTo>
                      <a:pt x="564" y="47"/>
                    </a:lnTo>
                    <a:lnTo>
                      <a:pt x="545" y="46"/>
                    </a:lnTo>
                    <a:lnTo>
                      <a:pt x="526" y="45"/>
                    </a:lnTo>
                    <a:lnTo>
                      <a:pt x="506" y="46"/>
                    </a:lnTo>
                    <a:lnTo>
                      <a:pt x="488" y="48"/>
                    </a:lnTo>
                    <a:lnTo>
                      <a:pt x="468" y="51"/>
                    </a:lnTo>
                    <a:lnTo>
                      <a:pt x="450" y="55"/>
                    </a:lnTo>
                    <a:lnTo>
                      <a:pt x="430" y="60"/>
                    </a:lnTo>
                    <a:lnTo>
                      <a:pt x="412" y="66"/>
                    </a:lnTo>
                    <a:lnTo>
                      <a:pt x="394" y="71"/>
                    </a:lnTo>
                    <a:lnTo>
                      <a:pt x="376" y="78"/>
                    </a:lnTo>
                    <a:lnTo>
                      <a:pt x="359" y="85"/>
                    </a:lnTo>
                    <a:lnTo>
                      <a:pt x="341" y="92"/>
                    </a:lnTo>
                    <a:lnTo>
                      <a:pt x="325" y="100"/>
                    </a:lnTo>
                    <a:lnTo>
                      <a:pt x="309" y="109"/>
                    </a:lnTo>
                    <a:lnTo>
                      <a:pt x="292" y="121"/>
                    </a:lnTo>
                    <a:lnTo>
                      <a:pt x="276" y="132"/>
                    </a:lnTo>
                    <a:lnTo>
                      <a:pt x="260" y="145"/>
                    </a:lnTo>
                    <a:lnTo>
                      <a:pt x="245" y="160"/>
                    </a:lnTo>
                    <a:lnTo>
                      <a:pt x="233" y="175"/>
                    </a:lnTo>
                    <a:lnTo>
                      <a:pt x="224" y="192"/>
                    </a:lnTo>
                    <a:lnTo>
                      <a:pt x="218" y="211"/>
                    </a:lnTo>
                    <a:lnTo>
                      <a:pt x="191" y="219"/>
                    </a:lnTo>
                    <a:lnTo>
                      <a:pt x="164" y="231"/>
                    </a:lnTo>
                    <a:lnTo>
                      <a:pt x="140" y="248"/>
                    </a:lnTo>
                    <a:lnTo>
                      <a:pt x="119" y="267"/>
                    </a:lnTo>
                    <a:lnTo>
                      <a:pt x="101" y="290"/>
                    </a:lnTo>
                    <a:lnTo>
                      <a:pt x="86" y="314"/>
                    </a:lnTo>
                    <a:lnTo>
                      <a:pt x="74" y="340"/>
                    </a:lnTo>
                    <a:lnTo>
                      <a:pt x="66" y="367"/>
                    </a:lnTo>
                    <a:lnTo>
                      <a:pt x="60" y="394"/>
                    </a:lnTo>
                    <a:lnTo>
                      <a:pt x="58" y="421"/>
                    </a:lnTo>
                    <a:lnTo>
                      <a:pt x="60" y="449"/>
                    </a:lnTo>
                    <a:lnTo>
                      <a:pt x="70" y="474"/>
                    </a:lnTo>
                    <a:lnTo>
                      <a:pt x="60" y="493"/>
                    </a:lnTo>
                    <a:lnTo>
                      <a:pt x="51" y="511"/>
                    </a:lnTo>
                    <a:lnTo>
                      <a:pt x="44" y="531"/>
                    </a:lnTo>
                    <a:lnTo>
                      <a:pt x="40" y="552"/>
                    </a:lnTo>
                    <a:lnTo>
                      <a:pt x="36" y="572"/>
                    </a:lnTo>
                    <a:lnTo>
                      <a:pt x="35" y="594"/>
                    </a:lnTo>
                    <a:lnTo>
                      <a:pt x="35" y="616"/>
                    </a:lnTo>
                    <a:lnTo>
                      <a:pt x="37" y="638"/>
                    </a:lnTo>
                    <a:lnTo>
                      <a:pt x="41" y="651"/>
                    </a:lnTo>
                    <a:lnTo>
                      <a:pt x="44" y="663"/>
                    </a:lnTo>
                    <a:lnTo>
                      <a:pt x="50" y="676"/>
                    </a:lnTo>
                    <a:lnTo>
                      <a:pt x="57" y="687"/>
                    </a:lnTo>
                    <a:lnTo>
                      <a:pt x="65" y="699"/>
                    </a:lnTo>
                    <a:lnTo>
                      <a:pt x="74" y="709"/>
                    </a:lnTo>
                    <a:lnTo>
                      <a:pt x="85" y="720"/>
                    </a:lnTo>
                    <a:lnTo>
                      <a:pt x="96" y="728"/>
                    </a:lnTo>
                    <a:lnTo>
                      <a:pt x="103" y="731"/>
                    </a:lnTo>
                    <a:lnTo>
                      <a:pt x="110" y="735"/>
                    </a:lnTo>
                    <a:lnTo>
                      <a:pt x="117" y="738"/>
                    </a:lnTo>
                    <a:lnTo>
                      <a:pt x="125" y="740"/>
                    </a:lnTo>
                    <a:lnTo>
                      <a:pt x="132" y="743"/>
                    </a:lnTo>
                    <a:lnTo>
                      <a:pt x="140" y="745"/>
                    </a:lnTo>
                    <a:lnTo>
                      <a:pt x="148" y="746"/>
                    </a:lnTo>
                    <a:lnTo>
                      <a:pt x="156" y="747"/>
                    </a:lnTo>
                    <a:lnTo>
                      <a:pt x="172" y="765"/>
                    </a:lnTo>
                    <a:lnTo>
                      <a:pt x="191" y="778"/>
                    </a:lnTo>
                    <a:lnTo>
                      <a:pt x="211" y="790"/>
                    </a:lnTo>
                    <a:lnTo>
                      <a:pt x="232" y="798"/>
                    </a:lnTo>
                    <a:lnTo>
                      <a:pt x="254" y="804"/>
                    </a:lnTo>
                    <a:lnTo>
                      <a:pt x="277" y="807"/>
                    </a:lnTo>
                    <a:lnTo>
                      <a:pt x="301" y="807"/>
                    </a:lnTo>
                    <a:lnTo>
                      <a:pt x="325" y="804"/>
                    </a:lnTo>
                    <a:lnTo>
                      <a:pt x="337" y="801"/>
                    </a:lnTo>
                    <a:lnTo>
                      <a:pt x="348" y="799"/>
                    </a:lnTo>
                    <a:lnTo>
                      <a:pt x="360" y="794"/>
                    </a:lnTo>
                    <a:lnTo>
                      <a:pt x="371" y="790"/>
                    </a:lnTo>
                    <a:lnTo>
                      <a:pt x="381" y="785"/>
                    </a:lnTo>
                    <a:lnTo>
                      <a:pt x="391" y="778"/>
                    </a:lnTo>
                    <a:lnTo>
                      <a:pt x="400" y="770"/>
                    </a:lnTo>
                    <a:lnTo>
                      <a:pt x="409" y="762"/>
                    </a:lnTo>
                    <a:lnTo>
                      <a:pt x="429" y="766"/>
                    </a:lnTo>
                    <a:lnTo>
                      <a:pt x="451" y="766"/>
                    </a:lnTo>
                    <a:lnTo>
                      <a:pt x="474" y="762"/>
                    </a:lnTo>
                    <a:lnTo>
                      <a:pt x="497" y="758"/>
                    </a:lnTo>
                    <a:lnTo>
                      <a:pt x="518" y="753"/>
                    </a:lnTo>
                    <a:lnTo>
                      <a:pt x="535" y="747"/>
                    </a:lnTo>
                    <a:lnTo>
                      <a:pt x="546" y="744"/>
                    </a:lnTo>
                    <a:lnTo>
                      <a:pt x="552" y="742"/>
                    </a:lnTo>
                    <a:lnTo>
                      <a:pt x="550" y="746"/>
                    </a:lnTo>
                    <a:lnTo>
                      <a:pt x="540" y="754"/>
                    </a:lnTo>
                    <a:lnTo>
                      <a:pt x="525" y="762"/>
                    </a:lnTo>
                    <a:lnTo>
                      <a:pt x="505" y="771"/>
                    </a:lnTo>
                    <a:lnTo>
                      <a:pt x="483" y="780"/>
                    </a:lnTo>
                    <a:lnTo>
                      <a:pt x="460" y="785"/>
                    </a:lnTo>
                    <a:lnTo>
                      <a:pt x="439" y="789"/>
                    </a:lnTo>
                    <a:lnTo>
                      <a:pt x="421" y="788"/>
                    </a:lnTo>
                    <a:lnTo>
                      <a:pt x="409" y="797"/>
                    </a:lnTo>
                    <a:lnTo>
                      <a:pt x="398" y="805"/>
                    </a:lnTo>
                    <a:lnTo>
                      <a:pt x="385" y="812"/>
                    </a:lnTo>
                    <a:lnTo>
                      <a:pt x="371" y="818"/>
                    </a:lnTo>
                    <a:lnTo>
                      <a:pt x="358" y="823"/>
                    </a:lnTo>
                    <a:lnTo>
                      <a:pt x="344" y="828"/>
                    </a:lnTo>
                    <a:lnTo>
                      <a:pt x="329" y="830"/>
                    </a:lnTo>
                    <a:lnTo>
                      <a:pt x="315" y="834"/>
                    </a:lnTo>
                    <a:lnTo>
                      <a:pt x="300" y="835"/>
                    </a:lnTo>
                    <a:lnTo>
                      <a:pt x="285" y="836"/>
                    </a:lnTo>
                    <a:lnTo>
                      <a:pt x="270" y="835"/>
                    </a:lnTo>
                    <a:lnTo>
                      <a:pt x="255" y="834"/>
                    </a:lnTo>
                    <a:lnTo>
                      <a:pt x="240" y="832"/>
                    </a:lnTo>
                    <a:lnTo>
                      <a:pt x="225" y="829"/>
                    </a:lnTo>
                    <a:lnTo>
                      <a:pt x="211" y="826"/>
                    </a:lnTo>
                    <a:lnTo>
                      <a:pt x="197" y="821"/>
                    </a:lnTo>
                    <a:lnTo>
                      <a:pt x="188" y="815"/>
                    </a:lnTo>
                    <a:lnTo>
                      <a:pt x="179" y="809"/>
                    </a:lnTo>
                    <a:lnTo>
                      <a:pt x="171" y="804"/>
                    </a:lnTo>
                    <a:lnTo>
                      <a:pt x="163" y="796"/>
                    </a:lnTo>
                    <a:lnTo>
                      <a:pt x="156" y="789"/>
                    </a:lnTo>
                    <a:lnTo>
                      <a:pt x="150" y="780"/>
                    </a:lnTo>
                    <a:lnTo>
                      <a:pt x="146" y="770"/>
                    </a:lnTo>
                    <a:lnTo>
                      <a:pt x="143" y="760"/>
                    </a:lnTo>
                    <a:lnTo>
                      <a:pt x="125" y="758"/>
                    </a:lnTo>
                    <a:lnTo>
                      <a:pt x="106" y="752"/>
                    </a:lnTo>
                    <a:lnTo>
                      <a:pt x="89" y="745"/>
                    </a:lnTo>
                    <a:lnTo>
                      <a:pt x="72" y="735"/>
                    </a:lnTo>
                    <a:lnTo>
                      <a:pt x="57" y="722"/>
                    </a:lnTo>
                    <a:lnTo>
                      <a:pt x="43" y="708"/>
                    </a:lnTo>
                    <a:lnTo>
                      <a:pt x="32" y="693"/>
                    </a:lnTo>
                    <a:lnTo>
                      <a:pt x="21" y="677"/>
                    </a:lnTo>
                    <a:lnTo>
                      <a:pt x="10" y="652"/>
                    </a:lnTo>
                    <a:lnTo>
                      <a:pt x="3" y="625"/>
                    </a:lnTo>
                    <a:lnTo>
                      <a:pt x="0" y="598"/>
                    </a:lnTo>
                    <a:lnTo>
                      <a:pt x="3" y="570"/>
                    </a:lnTo>
                    <a:lnTo>
                      <a:pt x="9" y="542"/>
                    </a:lnTo>
                    <a:lnTo>
                      <a:pt x="18" y="516"/>
                    </a:lnTo>
                    <a:lnTo>
                      <a:pt x="29" y="490"/>
                    </a:lnTo>
                    <a:lnTo>
                      <a:pt x="44" y="469"/>
                    </a:lnTo>
                    <a:lnTo>
                      <a:pt x="34" y="432"/>
                    </a:lnTo>
                    <a:lnTo>
                      <a:pt x="33" y="395"/>
                    </a:lnTo>
                    <a:lnTo>
                      <a:pt x="38" y="360"/>
                    </a:lnTo>
                    <a:lnTo>
                      <a:pt x="50" y="326"/>
                    </a:lnTo>
                    <a:lnTo>
                      <a:pt x="67" y="294"/>
                    </a:lnTo>
                    <a:lnTo>
                      <a:pt x="89" y="262"/>
                    </a:lnTo>
                    <a:lnTo>
                      <a:pt x="115" y="235"/>
                    </a:lnTo>
                    <a:lnTo>
                      <a:pt x="141" y="208"/>
                    </a:lnTo>
                    <a:lnTo>
                      <a:pt x="149" y="204"/>
                    </a:lnTo>
                    <a:lnTo>
                      <a:pt x="157" y="200"/>
                    </a:lnTo>
                    <a:lnTo>
                      <a:pt x="165" y="196"/>
                    </a:lnTo>
                    <a:lnTo>
                      <a:pt x="173" y="192"/>
                    </a:lnTo>
                    <a:lnTo>
                      <a:pt x="182" y="190"/>
                    </a:lnTo>
                    <a:lnTo>
                      <a:pt x="191" y="186"/>
                    </a:lnTo>
                    <a:lnTo>
                      <a:pt x="200" y="184"/>
                    </a:lnTo>
                    <a:lnTo>
                      <a:pt x="209" y="183"/>
                    </a:lnTo>
                    <a:lnTo>
                      <a:pt x="220" y="163"/>
                    </a:lnTo>
                    <a:lnTo>
                      <a:pt x="233" y="145"/>
                    </a:lnTo>
                    <a:lnTo>
                      <a:pt x="248" y="128"/>
                    </a:lnTo>
                    <a:lnTo>
                      <a:pt x="263" y="113"/>
                    </a:lnTo>
                    <a:lnTo>
                      <a:pt x="280" y="99"/>
                    </a:lnTo>
                    <a:lnTo>
                      <a:pt x="298" y="87"/>
                    </a:lnTo>
                    <a:lnTo>
                      <a:pt x="316" y="76"/>
                    </a:lnTo>
                    <a:lnTo>
                      <a:pt x="336" y="67"/>
                    </a:lnTo>
                    <a:lnTo>
                      <a:pt x="355" y="58"/>
                    </a:lnTo>
                    <a:lnTo>
                      <a:pt x="375" y="51"/>
                    </a:lnTo>
                    <a:lnTo>
                      <a:pt x="397" y="44"/>
                    </a:lnTo>
                    <a:lnTo>
                      <a:pt x="417" y="38"/>
                    </a:lnTo>
                    <a:lnTo>
                      <a:pt x="438" y="32"/>
                    </a:lnTo>
                    <a:lnTo>
                      <a:pt x="460" y="28"/>
                    </a:lnTo>
                    <a:lnTo>
                      <a:pt x="482" y="24"/>
                    </a:lnTo>
                    <a:lnTo>
                      <a:pt x="503" y="21"/>
                    </a:lnTo>
                    <a:lnTo>
                      <a:pt x="525" y="21"/>
                    </a:lnTo>
                    <a:lnTo>
                      <a:pt x="545" y="22"/>
                    </a:lnTo>
                    <a:lnTo>
                      <a:pt x="566" y="23"/>
                    </a:lnTo>
                    <a:lnTo>
                      <a:pt x="587" y="25"/>
                    </a:lnTo>
                    <a:lnTo>
                      <a:pt x="607" y="29"/>
                    </a:lnTo>
                    <a:lnTo>
                      <a:pt x="627" y="33"/>
                    </a:lnTo>
                    <a:lnTo>
                      <a:pt x="647" y="38"/>
                    </a:lnTo>
                    <a:lnTo>
                      <a:pt x="665" y="44"/>
                    </a:lnTo>
                    <a:lnTo>
                      <a:pt x="679" y="34"/>
                    </a:lnTo>
                    <a:lnTo>
                      <a:pt x="694" y="26"/>
                    </a:lnTo>
                    <a:lnTo>
                      <a:pt x="710" y="20"/>
                    </a:lnTo>
                    <a:lnTo>
                      <a:pt x="726" y="14"/>
                    </a:lnTo>
                    <a:lnTo>
                      <a:pt x="742" y="9"/>
                    </a:lnTo>
                    <a:lnTo>
                      <a:pt x="759" y="6"/>
                    </a:lnTo>
                    <a:lnTo>
                      <a:pt x="777" y="3"/>
                    </a:lnTo>
                    <a:lnTo>
                      <a:pt x="794" y="1"/>
                    </a:lnTo>
                    <a:lnTo>
                      <a:pt x="812" y="0"/>
                    </a:lnTo>
                    <a:lnTo>
                      <a:pt x="831" y="0"/>
                    </a:lnTo>
                    <a:lnTo>
                      <a:pt x="848" y="1"/>
                    </a:lnTo>
                    <a:lnTo>
                      <a:pt x="867" y="3"/>
                    </a:lnTo>
                    <a:lnTo>
                      <a:pt x="885" y="6"/>
                    </a:lnTo>
                    <a:lnTo>
                      <a:pt x="903" y="10"/>
                    </a:lnTo>
                    <a:lnTo>
                      <a:pt x="921" y="14"/>
                    </a:lnTo>
                    <a:lnTo>
                      <a:pt x="938" y="20"/>
                    </a:lnTo>
                    <a:lnTo>
                      <a:pt x="947" y="24"/>
                    </a:lnTo>
                    <a:lnTo>
                      <a:pt x="956" y="29"/>
                    </a:lnTo>
                    <a:lnTo>
                      <a:pt x="966" y="33"/>
                    </a:lnTo>
                    <a:lnTo>
                      <a:pt x="975" y="39"/>
                    </a:lnTo>
                    <a:lnTo>
                      <a:pt x="983" y="45"/>
                    </a:lnTo>
                    <a:lnTo>
                      <a:pt x="991" y="51"/>
                    </a:lnTo>
                    <a:lnTo>
                      <a:pt x="999" y="58"/>
                    </a:lnTo>
                    <a:lnTo>
                      <a:pt x="1007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" name="Freeform 52"/>
              <p:cNvSpPr>
                <a:spLocks/>
              </p:cNvSpPr>
              <p:nvPr/>
            </p:nvSpPr>
            <p:spPr bwMode="auto">
              <a:xfrm>
                <a:off x="6024563" y="3902075"/>
                <a:ext cx="1106488" cy="1336675"/>
              </a:xfrm>
              <a:custGeom>
                <a:avLst/>
                <a:gdLst>
                  <a:gd name="T0" fmla="*/ 893 w 1394"/>
                  <a:gd name="T1" fmla="*/ 225 h 1685"/>
                  <a:gd name="T2" fmla="*/ 835 w 1394"/>
                  <a:gd name="T3" fmla="*/ 323 h 1685"/>
                  <a:gd name="T4" fmla="*/ 827 w 1394"/>
                  <a:gd name="T5" fmla="*/ 417 h 1685"/>
                  <a:gd name="T6" fmla="*/ 800 w 1394"/>
                  <a:gd name="T7" fmla="*/ 547 h 1685"/>
                  <a:gd name="T8" fmla="*/ 818 w 1394"/>
                  <a:gd name="T9" fmla="*/ 605 h 1685"/>
                  <a:gd name="T10" fmla="*/ 833 w 1394"/>
                  <a:gd name="T11" fmla="*/ 633 h 1685"/>
                  <a:gd name="T12" fmla="*/ 886 w 1394"/>
                  <a:gd name="T13" fmla="*/ 683 h 1685"/>
                  <a:gd name="T14" fmla="*/ 912 w 1394"/>
                  <a:gd name="T15" fmla="*/ 805 h 1685"/>
                  <a:gd name="T16" fmla="*/ 898 w 1394"/>
                  <a:gd name="T17" fmla="*/ 1016 h 1685"/>
                  <a:gd name="T18" fmla="*/ 913 w 1394"/>
                  <a:gd name="T19" fmla="*/ 1051 h 1685"/>
                  <a:gd name="T20" fmla="*/ 932 w 1394"/>
                  <a:gd name="T21" fmla="*/ 1077 h 1685"/>
                  <a:gd name="T22" fmla="*/ 940 w 1394"/>
                  <a:gd name="T23" fmla="*/ 1112 h 1685"/>
                  <a:gd name="T24" fmla="*/ 936 w 1394"/>
                  <a:gd name="T25" fmla="*/ 1143 h 1685"/>
                  <a:gd name="T26" fmla="*/ 966 w 1394"/>
                  <a:gd name="T27" fmla="*/ 1160 h 1685"/>
                  <a:gd name="T28" fmla="*/ 1043 w 1394"/>
                  <a:gd name="T29" fmla="*/ 1193 h 1685"/>
                  <a:gd name="T30" fmla="*/ 1119 w 1394"/>
                  <a:gd name="T31" fmla="*/ 1229 h 1685"/>
                  <a:gd name="T32" fmla="*/ 1176 w 1394"/>
                  <a:gd name="T33" fmla="*/ 1257 h 1685"/>
                  <a:gd name="T34" fmla="*/ 1278 w 1394"/>
                  <a:gd name="T35" fmla="*/ 1307 h 1685"/>
                  <a:gd name="T36" fmla="*/ 1369 w 1394"/>
                  <a:gd name="T37" fmla="*/ 1352 h 1685"/>
                  <a:gd name="T38" fmla="*/ 1394 w 1394"/>
                  <a:gd name="T39" fmla="*/ 1387 h 1685"/>
                  <a:gd name="T40" fmla="*/ 1371 w 1394"/>
                  <a:gd name="T41" fmla="*/ 1422 h 1685"/>
                  <a:gd name="T42" fmla="*/ 1267 w 1394"/>
                  <a:gd name="T43" fmla="*/ 1459 h 1685"/>
                  <a:gd name="T44" fmla="*/ 1096 w 1394"/>
                  <a:gd name="T45" fmla="*/ 1519 h 1685"/>
                  <a:gd name="T46" fmla="*/ 916 w 1394"/>
                  <a:gd name="T47" fmla="*/ 1577 h 1685"/>
                  <a:gd name="T48" fmla="*/ 768 w 1394"/>
                  <a:gd name="T49" fmla="*/ 1621 h 1685"/>
                  <a:gd name="T50" fmla="*/ 618 w 1394"/>
                  <a:gd name="T51" fmla="*/ 1659 h 1685"/>
                  <a:gd name="T52" fmla="*/ 478 w 1394"/>
                  <a:gd name="T53" fmla="*/ 1685 h 1685"/>
                  <a:gd name="T54" fmla="*/ 87 w 1394"/>
                  <a:gd name="T55" fmla="*/ 1292 h 1685"/>
                  <a:gd name="T56" fmla="*/ 113 w 1394"/>
                  <a:gd name="T57" fmla="*/ 1265 h 1685"/>
                  <a:gd name="T58" fmla="*/ 116 w 1394"/>
                  <a:gd name="T59" fmla="*/ 1229 h 1685"/>
                  <a:gd name="T60" fmla="*/ 101 w 1394"/>
                  <a:gd name="T61" fmla="*/ 1186 h 1685"/>
                  <a:gd name="T62" fmla="*/ 59 w 1394"/>
                  <a:gd name="T63" fmla="*/ 1169 h 1685"/>
                  <a:gd name="T64" fmla="*/ 20 w 1394"/>
                  <a:gd name="T65" fmla="*/ 1047 h 1685"/>
                  <a:gd name="T66" fmla="*/ 7 w 1394"/>
                  <a:gd name="T67" fmla="*/ 899 h 1685"/>
                  <a:gd name="T68" fmla="*/ 105 w 1394"/>
                  <a:gd name="T69" fmla="*/ 833 h 1685"/>
                  <a:gd name="T70" fmla="*/ 170 w 1394"/>
                  <a:gd name="T71" fmla="*/ 759 h 1685"/>
                  <a:gd name="T72" fmla="*/ 245 w 1394"/>
                  <a:gd name="T73" fmla="*/ 685 h 1685"/>
                  <a:gd name="T74" fmla="*/ 409 w 1394"/>
                  <a:gd name="T75" fmla="*/ 538 h 1685"/>
                  <a:gd name="T76" fmla="*/ 375 w 1394"/>
                  <a:gd name="T77" fmla="*/ 455 h 1685"/>
                  <a:gd name="T78" fmla="*/ 358 w 1394"/>
                  <a:gd name="T79" fmla="*/ 213 h 1685"/>
                  <a:gd name="T80" fmla="*/ 348 w 1394"/>
                  <a:gd name="T81" fmla="*/ 168 h 1685"/>
                  <a:gd name="T82" fmla="*/ 303 w 1394"/>
                  <a:gd name="T83" fmla="*/ 177 h 1685"/>
                  <a:gd name="T84" fmla="*/ 286 w 1394"/>
                  <a:gd name="T85" fmla="*/ 151 h 1685"/>
                  <a:gd name="T86" fmla="*/ 312 w 1394"/>
                  <a:gd name="T87" fmla="*/ 162 h 1685"/>
                  <a:gd name="T88" fmla="*/ 339 w 1394"/>
                  <a:gd name="T89" fmla="*/ 153 h 1685"/>
                  <a:gd name="T90" fmla="*/ 364 w 1394"/>
                  <a:gd name="T91" fmla="*/ 152 h 1685"/>
                  <a:gd name="T92" fmla="*/ 425 w 1394"/>
                  <a:gd name="T93" fmla="*/ 119 h 1685"/>
                  <a:gd name="T94" fmla="*/ 453 w 1394"/>
                  <a:gd name="T95" fmla="*/ 88 h 1685"/>
                  <a:gd name="T96" fmla="*/ 479 w 1394"/>
                  <a:gd name="T97" fmla="*/ 65 h 1685"/>
                  <a:gd name="T98" fmla="*/ 529 w 1394"/>
                  <a:gd name="T99" fmla="*/ 39 h 1685"/>
                  <a:gd name="T100" fmla="*/ 564 w 1394"/>
                  <a:gd name="T101" fmla="*/ 28 h 1685"/>
                  <a:gd name="T102" fmla="*/ 639 w 1394"/>
                  <a:gd name="T103" fmla="*/ 1 h 1685"/>
                  <a:gd name="T104" fmla="*/ 720 w 1394"/>
                  <a:gd name="T105" fmla="*/ 5 h 1685"/>
                  <a:gd name="T106" fmla="*/ 793 w 1394"/>
                  <a:gd name="T107" fmla="*/ 29 h 1685"/>
                  <a:gd name="T108" fmla="*/ 861 w 1394"/>
                  <a:gd name="T109" fmla="*/ 84 h 168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94"/>
                  <a:gd name="T166" fmla="*/ 0 h 1685"/>
                  <a:gd name="T167" fmla="*/ 1394 w 1394"/>
                  <a:gd name="T168" fmla="*/ 1685 h 168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94" h="1685">
                    <a:moveTo>
                      <a:pt x="888" y="129"/>
                    </a:moveTo>
                    <a:lnTo>
                      <a:pt x="895" y="153"/>
                    </a:lnTo>
                    <a:lnTo>
                      <a:pt x="897" y="178"/>
                    </a:lnTo>
                    <a:lnTo>
                      <a:pt x="896" y="202"/>
                    </a:lnTo>
                    <a:lnTo>
                      <a:pt x="893" y="225"/>
                    </a:lnTo>
                    <a:lnTo>
                      <a:pt x="884" y="248"/>
                    </a:lnTo>
                    <a:lnTo>
                      <a:pt x="874" y="270"/>
                    </a:lnTo>
                    <a:lnTo>
                      <a:pt x="860" y="289"/>
                    </a:lnTo>
                    <a:lnTo>
                      <a:pt x="844" y="307"/>
                    </a:lnTo>
                    <a:lnTo>
                      <a:pt x="835" y="323"/>
                    </a:lnTo>
                    <a:lnTo>
                      <a:pt x="830" y="340"/>
                    </a:lnTo>
                    <a:lnTo>
                      <a:pt x="828" y="358"/>
                    </a:lnTo>
                    <a:lnTo>
                      <a:pt x="828" y="378"/>
                    </a:lnTo>
                    <a:lnTo>
                      <a:pt x="828" y="398"/>
                    </a:lnTo>
                    <a:lnTo>
                      <a:pt x="827" y="417"/>
                    </a:lnTo>
                    <a:lnTo>
                      <a:pt x="823" y="434"/>
                    </a:lnTo>
                    <a:lnTo>
                      <a:pt x="814" y="452"/>
                    </a:lnTo>
                    <a:lnTo>
                      <a:pt x="815" y="485"/>
                    </a:lnTo>
                    <a:lnTo>
                      <a:pt x="810" y="516"/>
                    </a:lnTo>
                    <a:lnTo>
                      <a:pt x="800" y="547"/>
                    </a:lnTo>
                    <a:lnTo>
                      <a:pt x="791" y="578"/>
                    </a:lnTo>
                    <a:lnTo>
                      <a:pt x="800" y="583"/>
                    </a:lnTo>
                    <a:lnTo>
                      <a:pt x="808" y="589"/>
                    </a:lnTo>
                    <a:lnTo>
                      <a:pt x="814" y="597"/>
                    </a:lnTo>
                    <a:lnTo>
                      <a:pt x="818" y="605"/>
                    </a:lnTo>
                    <a:lnTo>
                      <a:pt x="817" y="612"/>
                    </a:lnTo>
                    <a:lnTo>
                      <a:pt x="818" y="619"/>
                    </a:lnTo>
                    <a:lnTo>
                      <a:pt x="822" y="623"/>
                    </a:lnTo>
                    <a:lnTo>
                      <a:pt x="827" y="628"/>
                    </a:lnTo>
                    <a:lnTo>
                      <a:pt x="833" y="633"/>
                    </a:lnTo>
                    <a:lnTo>
                      <a:pt x="838" y="637"/>
                    </a:lnTo>
                    <a:lnTo>
                      <a:pt x="842" y="643"/>
                    </a:lnTo>
                    <a:lnTo>
                      <a:pt x="844" y="649"/>
                    </a:lnTo>
                    <a:lnTo>
                      <a:pt x="868" y="664"/>
                    </a:lnTo>
                    <a:lnTo>
                      <a:pt x="886" y="683"/>
                    </a:lnTo>
                    <a:lnTo>
                      <a:pt x="897" y="704"/>
                    </a:lnTo>
                    <a:lnTo>
                      <a:pt x="905" y="728"/>
                    </a:lnTo>
                    <a:lnTo>
                      <a:pt x="909" y="753"/>
                    </a:lnTo>
                    <a:lnTo>
                      <a:pt x="911" y="780"/>
                    </a:lnTo>
                    <a:lnTo>
                      <a:pt x="912" y="805"/>
                    </a:lnTo>
                    <a:lnTo>
                      <a:pt x="913" y="832"/>
                    </a:lnTo>
                    <a:lnTo>
                      <a:pt x="906" y="958"/>
                    </a:lnTo>
                    <a:lnTo>
                      <a:pt x="903" y="978"/>
                    </a:lnTo>
                    <a:lnTo>
                      <a:pt x="901" y="998"/>
                    </a:lnTo>
                    <a:lnTo>
                      <a:pt x="898" y="1016"/>
                    </a:lnTo>
                    <a:lnTo>
                      <a:pt x="894" y="1034"/>
                    </a:lnTo>
                    <a:lnTo>
                      <a:pt x="898" y="1038"/>
                    </a:lnTo>
                    <a:lnTo>
                      <a:pt x="903" y="1041"/>
                    </a:lnTo>
                    <a:lnTo>
                      <a:pt x="909" y="1046"/>
                    </a:lnTo>
                    <a:lnTo>
                      <a:pt x="913" y="1051"/>
                    </a:lnTo>
                    <a:lnTo>
                      <a:pt x="918" y="1055"/>
                    </a:lnTo>
                    <a:lnTo>
                      <a:pt x="922" y="1060"/>
                    </a:lnTo>
                    <a:lnTo>
                      <a:pt x="927" y="1064"/>
                    </a:lnTo>
                    <a:lnTo>
                      <a:pt x="931" y="1070"/>
                    </a:lnTo>
                    <a:lnTo>
                      <a:pt x="932" y="1077"/>
                    </a:lnTo>
                    <a:lnTo>
                      <a:pt x="933" y="1084"/>
                    </a:lnTo>
                    <a:lnTo>
                      <a:pt x="932" y="1091"/>
                    </a:lnTo>
                    <a:lnTo>
                      <a:pt x="928" y="1097"/>
                    </a:lnTo>
                    <a:lnTo>
                      <a:pt x="935" y="1103"/>
                    </a:lnTo>
                    <a:lnTo>
                      <a:pt x="940" y="1112"/>
                    </a:lnTo>
                    <a:lnTo>
                      <a:pt x="941" y="1122"/>
                    </a:lnTo>
                    <a:lnTo>
                      <a:pt x="940" y="1131"/>
                    </a:lnTo>
                    <a:lnTo>
                      <a:pt x="936" y="1133"/>
                    </a:lnTo>
                    <a:lnTo>
                      <a:pt x="935" y="1138"/>
                    </a:lnTo>
                    <a:lnTo>
                      <a:pt x="936" y="1143"/>
                    </a:lnTo>
                    <a:lnTo>
                      <a:pt x="941" y="1148"/>
                    </a:lnTo>
                    <a:lnTo>
                      <a:pt x="943" y="1150"/>
                    </a:lnTo>
                    <a:lnTo>
                      <a:pt x="948" y="1152"/>
                    </a:lnTo>
                    <a:lnTo>
                      <a:pt x="956" y="1155"/>
                    </a:lnTo>
                    <a:lnTo>
                      <a:pt x="966" y="1160"/>
                    </a:lnTo>
                    <a:lnTo>
                      <a:pt x="979" y="1166"/>
                    </a:lnTo>
                    <a:lnTo>
                      <a:pt x="994" y="1171"/>
                    </a:lnTo>
                    <a:lnTo>
                      <a:pt x="1010" y="1178"/>
                    </a:lnTo>
                    <a:lnTo>
                      <a:pt x="1026" y="1186"/>
                    </a:lnTo>
                    <a:lnTo>
                      <a:pt x="1043" y="1193"/>
                    </a:lnTo>
                    <a:lnTo>
                      <a:pt x="1061" y="1201"/>
                    </a:lnTo>
                    <a:lnTo>
                      <a:pt x="1077" y="1208"/>
                    </a:lnTo>
                    <a:lnTo>
                      <a:pt x="1093" y="1216"/>
                    </a:lnTo>
                    <a:lnTo>
                      <a:pt x="1107" y="1222"/>
                    </a:lnTo>
                    <a:lnTo>
                      <a:pt x="1119" y="1229"/>
                    </a:lnTo>
                    <a:lnTo>
                      <a:pt x="1131" y="1234"/>
                    </a:lnTo>
                    <a:lnTo>
                      <a:pt x="1139" y="1238"/>
                    </a:lnTo>
                    <a:lnTo>
                      <a:pt x="1148" y="1243"/>
                    </a:lnTo>
                    <a:lnTo>
                      <a:pt x="1161" y="1249"/>
                    </a:lnTo>
                    <a:lnTo>
                      <a:pt x="1176" y="1257"/>
                    </a:lnTo>
                    <a:lnTo>
                      <a:pt x="1194" y="1266"/>
                    </a:lnTo>
                    <a:lnTo>
                      <a:pt x="1214" y="1275"/>
                    </a:lnTo>
                    <a:lnTo>
                      <a:pt x="1235" y="1285"/>
                    </a:lnTo>
                    <a:lnTo>
                      <a:pt x="1256" y="1297"/>
                    </a:lnTo>
                    <a:lnTo>
                      <a:pt x="1278" y="1307"/>
                    </a:lnTo>
                    <a:lnTo>
                      <a:pt x="1299" y="1318"/>
                    </a:lnTo>
                    <a:lnTo>
                      <a:pt x="1320" y="1328"/>
                    </a:lnTo>
                    <a:lnTo>
                      <a:pt x="1338" y="1337"/>
                    </a:lnTo>
                    <a:lnTo>
                      <a:pt x="1356" y="1345"/>
                    </a:lnTo>
                    <a:lnTo>
                      <a:pt x="1369" y="1352"/>
                    </a:lnTo>
                    <a:lnTo>
                      <a:pt x="1380" y="1358"/>
                    </a:lnTo>
                    <a:lnTo>
                      <a:pt x="1387" y="1361"/>
                    </a:lnTo>
                    <a:lnTo>
                      <a:pt x="1389" y="1363"/>
                    </a:lnTo>
                    <a:lnTo>
                      <a:pt x="1392" y="1373"/>
                    </a:lnTo>
                    <a:lnTo>
                      <a:pt x="1394" y="1387"/>
                    </a:lnTo>
                    <a:lnTo>
                      <a:pt x="1394" y="1402"/>
                    </a:lnTo>
                    <a:lnTo>
                      <a:pt x="1389" y="1416"/>
                    </a:lnTo>
                    <a:lnTo>
                      <a:pt x="1387" y="1417"/>
                    </a:lnTo>
                    <a:lnTo>
                      <a:pt x="1381" y="1419"/>
                    </a:lnTo>
                    <a:lnTo>
                      <a:pt x="1371" y="1422"/>
                    </a:lnTo>
                    <a:lnTo>
                      <a:pt x="1357" y="1428"/>
                    </a:lnTo>
                    <a:lnTo>
                      <a:pt x="1339" y="1434"/>
                    </a:lnTo>
                    <a:lnTo>
                      <a:pt x="1318" y="1442"/>
                    </a:lnTo>
                    <a:lnTo>
                      <a:pt x="1294" y="1450"/>
                    </a:lnTo>
                    <a:lnTo>
                      <a:pt x="1267" y="1459"/>
                    </a:lnTo>
                    <a:lnTo>
                      <a:pt x="1238" y="1471"/>
                    </a:lnTo>
                    <a:lnTo>
                      <a:pt x="1206" y="1481"/>
                    </a:lnTo>
                    <a:lnTo>
                      <a:pt x="1171" y="1494"/>
                    </a:lnTo>
                    <a:lnTo>
                      <a:pt x="1134" y="1505"/>
                    </a:lnTo>
                    <a:lnTo>
                      <a:pt x="1096" y="1519"/>
                    </a:lnTo>
                    <a:lnTo>
                      <a:pt x="1056" y="1532"/>
                    </a:lnTo>
                    <a:lnTo>
                      <a:pt x="1015" y="1546"/>
                    </a:lnTo>
                    <a:lnTo>
                      <a:pt x="972" y="1559"/>
                    </a:lnTo>
                    <a:lnTo>
                      <a:pt x="943" y="1569"/>
                    </a:lnTo>
                    <a:lnTo>
                      <a:pt x="916" y="1577"/>
                    </a:lnTo>
                    <a:lnTo>
                      <a:pt x="886" y="1586"/>
                    </a:lnTo>
                    <a:lnTo>
                      <a:pt x="857" y="1595"/>
                    </a:lnTo>
                    <a:lnTo>
                      <a:pt x="827" y="1603"/>
                    </a:lnTo>
                    <a:lnTo>
                      <a:pt x="798" y="1611"/>
                    </a:lnTo>
                    <a:lnTo>
                      <a:pt x="768" y="1621"/>
                    </a:lnTo>
                    <a:lnTo>
                      <a:pt x="738" y="1629"/>
                    </a:lnTo>
                    <a:lnTo>
                      <a:pt x="708" y="1637"/>
                    </a:lnTo>
                    <a:lnTo>
                      <a:pt x="678" y="1644"/>
                    </a:lnTo>
                    <a:lnTo>
                      <a:pt x="648" y="1652"/>
                    </a:lnTo>
                    <a:lnTo>
                      <a:pt x="618" y="1659"/>
                    </a:lnTo>
                    <a:lnTo>
                      <a:pt x="590" y="1665"/>
                    </a:lnTo>
                    <a:lnTo>
                      <a:pt x="560" y="1672"/>
                    </a:lnTo>
                    <a:lnTo>
                      <a:pt x="531" y="1679"/>
                    </a:lnTo>
                    <a:lnTo>
                      <a:pt x="502" y="1685"/>
                    </a:lnTo>
                    <a:lnTo>
                      <a:pt x="478" y="1685"/>
                    </a:lnTo>
                    <a:lnTo>
                      <a:pt x="108" y="1378"/>
                    </a:lnTo>
                    <a:lnTo>
                      <a:pt x="94" y="1359"/>
                    </a:lnTo>
                    <a:lnTo>
                      <a:pt x="86" y="1338"/>
                    </a:lnTo>
                    <a:lnTo>
                      <a:pt x="84" y="1315"/>
                    </a:lnTo>
                    <a:lnTo>
                      <a:pt x="87" y="1292"/>
                    </a:lnTo>
                    <a:lnTo>
                      <a:pt x="91" y="1285"/>
                    </a:lnTo>
                    <a:lnTo>
                      <a:pt x="96" y="1280"/>
                    </a:lnTo>
                    <a:lnTo>
                      <a:pt x="100" y="1275"/>
                    </a:lnTo>
                    <a:lnTo>
                      <a:pt x="107" y="1269"/>
                    </a:lnTo>
                    <a:lnTo>
                      <a:pt x="113" y="1265"/>
                    </a:lnTo>
                    <a:lnTo>
                      <a:pt x="120" y="1260"/>
                    </a:lnTo>
                    <a:lnTo>
                      <a:pt x="127" y="1257"/>
                    </a:lnTo>
                    <a:lnTo>
                      <a:pt x="132" y="1252"/>
                    </a:lnTo>
                    <a:lnTo>
                      <a:pt x="122" y="1242"/>
                    </a:lnTo>
                    <a:lnTo>
                      <a:pt x="116" y="1229"/>
                    </a:lnTo>
                    <a:lnTo>
                      <a:pt x="114" y="1216"/>
                    </a:lnTo>
                    <a:lnTo>
                      <a:pt x="114" y="1204"/>
                    </a:lnTo>
                    <a:lnTo>
                      <a:pt x="121" y="1188"/>
                    </a:lnTo>
                    <a:lnTo>
                      <a:pt x="112" y="1188"/>
                    </a:lnTo>
                    <a:lnTo>
                      <a:pt x="101" y="1186"/>
                    </a:lnTo>
                    <a:lnTo>
                      <a:pt x="92" y="1186"/>
                    </a:lnTo>
                    <a:lnTo>
                      <a:pt x="83" y="1184"/>
                    </a:lnTo>
                    <a:lnTo>
                      <a:pt x="74" y="1181"/>
                    </a:lnTo>
                    <a:lnTo>
                      <a:pt x="66" y="1176"/>
                    </a:lnTo>
                    <a:lnTo>
                      <a:pt x="59" y="1169"/>
                    </a:lnTo>
                    <a:lnTo>
                      <a:pt x="53" y="1161"/>
                    </a:lnTo>
                    <a:lnTo>
                      <a:pt x="43" y="1133"/>
                    </a:lnTo>
                    <a:lnTo>
                      <a:pt x="33" y="1106"/>
                    </a:lnTo>
                    <a:lnTo>
                      <a:pt x="26" y="1077"/>
                    </a:lnTo>
                    <a:lnTo>
                      <a:pt x="20" y="1047"/>
                    </a:lnTo>
                    <a:lnTo>
                      <a:pt x="14" y="1017"/>
                    </a:lnTo>
                    <a:lnTo>
                      <a:pt x="9" y="987"/>
                    </a:lnTo>
                    <a:lnTo>
                      <a:pt x="5" y="957"/>
                    </a:lnTo>
                    <a:lnTo>
                      <a:pt x="0" y="927"/>
                    </a:lnTo>
                    <a:lnTo>
                      <a:pt x="7" y="899"/>
                    </a:lnTo>
                    <a:lnTo>
                      <a:pt x="20" y="877"/>
                    </a:lnTo>
                    <a:lnTo>
                      <a:pt x="38" y="862"/>
                    </a:lnTo>
                    <a:lnTo>
                      <a:pt x="59" y="850"/>
                    </a:lnTo>
                    <a:lnTo>
                      <a:pt x="82" y="841"/>
                    </a:lnTo>
                    <a:lnTo>
                      <a:pt x="105" y="833"/>
                    </a:lnTo>
                    <a:lnTo>
                      <a:pt x="128" y="825"/>
                    </a:lnTo>
                    <a:lnTo>
                      <a:pt x="149" y="814"/>
                    </a:lnTo>
                    <a:lnTo>
                      <a:pt x="152" y="795"/>
                    </a:lnTo>
                    <a:lnTo>
                      <a:pt x="160" y="776"/>
                    </a:lnTo>
                    <a:lnTo>
                      <a:pt x="170" y="759"/>
                    </a:lnTo>
                    <a:lnTo>
                      <a:pt x="183" y="743"/>
                    </a:lnTo>
                    <a:lnTo>
                      <a:pt x="198" y="728"/>
                    </a:lnTo>
                    <a:lnTo>
                      <a:pt x="214" y="713"/>
                    </a:lnTo>
                    <a:lnTo>
                      <a:pt x="230" y="699"/>
                    </a:lnTo>
                    <a:lnTo>
                      <a:pt x="245" y="685"/>
                    </a:lnTo>
                    <a:lnTo>
                      <a:pt x="381" y="588"/>
                    </a:lnTo>
                    <a:lnTo>
                      <a:pt x="394" y="577"/>
                    </a:lnTo>
                    <a:lnTo>
                      <a:pt x="400" y="565"/>
                    </a:lnTo>
                    <a:lnTo>
                      <a:pt x="403" y="552"/>
                    </a:lnTo>
                    <a:lnTo>
                      <a:pt x="409" y="538"/>
                    </a:lnTo>
                    <a:lnTo>
                      <a:pt x="402" y="536"/>
                    </a:lnTo>
                    <a:lnTo>
                      <a:pt x="394" y="532"/>
                    </a:lnTo>
                    <a:lnTo>
                      <a:pt x="387" y="529"/>
                    </a:lnTo>
                    <a:lnTo>
                      <a:pt x="381" y="523"/>
                    </a:lnTo>
                    <a:lnTo>
                      <a:pt x="375" y="455"/>
                    </a:lnTo>
                    <a:lnTo>
                      <a:pt x="364" y="388"/>
                    </a:lnTo>
                    <a:lnTo>
                      <a:pt x="352" y="323"/>
                    </a:lnTo>
                    <a:lnTo>
                      <a:pt x="348" y="256"/>
                    </a:lnTo>
                    <a:lnTo>
                      <a:pt x="351" y="234"/>
                    </a:lnTo>
                    <a:lnTo>
                      <a:pt x="358" y="213"/>
                    </a:lnTo>
                    <a:lnTo>
                      <a:pt x="366" y="193"/>
                    </a:lnTo>
                    <a:lnTo>
                      <a:pt x="375" y="173"/>
                    </a:lnTo>
                    <a:lnTo>
                      <a:pt x="365" y="167"/>
                    </a:lnTo>
                    <a:lnTo>
                      <a:pt x="357" y="166"/>
                    </a:lnTo>
                    <a:lnTo>
                      <a:pt x="348" y="168"/>
                    </a:lnTo>
                    <a:lnTo>
                      <a:pt x="340" y="173"/>
                    </a:lnTo>
                    <a:lnTo>
                      <a:pt x="332" y="177"/>
                    </a:lnTo>
                    <a:lnTo>
                      <a:pt x="322" y="180"/>
                    </a:lnTo>
                    <a:lnTo>
                      <a:pt x="313" y="180"/>
                    </a:lnTo>
                    <a:lnTo>
                      <a:pt x="303" y="177"/>
                    </a:lnTo>
                    <a:lnTo>
                      <a:pt x="295" y="171"/>
                    </a:lnTo>
                    <a:lnTo>
                      <a:pt x="288" y="162"/>
                    </a:lnTo>
                    <a:lnTo>
                      <a:pt x="283" y="152"/>
                    </a:lnTo>
                    <a:lnTo>
                      <a:pt x="281" y="149"/>
                    </a:lnTo>
                    <a:lnTo>
                      <a:pt x="286" y="151"/>
                    </a:lnTo>
                    <a:lnTo>
                      <a:pt x="291" y="153"/>
                    </a:lnTo>
                    <a:lnTo>
                      <a:pt x="296" y="156"/>
                    </a:lnTo>
                    <a:lnTo>
                      <a:pt x="301" y="158"/>
                    </a:lnTo>
                    <a:lnTo>
                      <a:pt x="306" y="160"/>
                    </a:lnTo>
                    <a:lnTo>
                      <a:pt x="312" y="162"/>
                    </a:lnTo>
                    <a:lnTo>
                      <a:pt x="318" y="162"/>
                    </a:lnTo>
                    <a:lnTo>
                      <a:pt x="324" y="160"/>
                    </a:lnTo>
                    <a:lnTo>
                      <a:pt x="329" y="160"/>
                    </a:lnTo>
                    <a:lnTo>
                      <a:pt x="335" y="158"/>
                    </a:lnTo>
                    <a:lnTo>
                      <a:pt x="339" y="153"/>
                    </a:lnTo>
                    <a:lnTo>
                      <a:pt x="343" y="149"/>
                    </a:lnTo>
                    <a:lnTo>
                      <a:pt x="348" y="145"/>
                    </a:lnTo>
                    <a:lnTo>
                      <a:pt x="352" y="144"/>
                    </a:lnTo>
                    <a:lnTo>
                      <a:pt x="358" y="145"/>
                    </a:lnTo>
                    <a:lnTo>
                      <a:pt x="364" y="152"/>
                    </a:lnTo>
                    <a:lnTo>
                      <a:pt x="380" y="152"/>
                    </a:lnTo>
                    <a:lnTo>
                      <a:pt x="393" y="148"/>
                    </a:lnTo>
                    <a:lnTo>
                      <a:pt x="404" y="140"/>
                    </a:lnTo>
                    <a:lnTo>
                      <a:pt x="415" y="129"/>
                    </a:lnTo>
                    <a:lnTo>
                      <a:pt x="425" y="119"/>
                    </a:lnTo>
                    <a:lnTo>
                      <a:pt x="435" y="109"/>
                    </a:lnTo>
                    <a:lnTo>
                      <a:pt x="447" y="99"/>
                    </a:lnTo>
                    <a:lnTo>
                      <a:pt x="461" y="94"/>
                    </a:lnTo>
                    <a:lnTo>
                      <a:pt x="456" y="91"/>
                    </a:lnTo>
                    <a:lnTo>
                      <a:pt x="453" y="88"/>
                    </a:lnTo>
                    <a:lnTo>
                      <a:pt x="449" y="84"/>
                    </a:lnTo>
                    <a:lnTo>
                      <a:pt x="449" y="80"/>
                    </a:lnTo>
                    <a:lnTo>
                      <a:pt x="458" y="73"/>
                    </a:lnTo>
                    <a:lnTo>
                      <a:pt x="469" y="68"/>
                    </a:lnTo>
                    <a:lnTo>
                      <a:pt x="479" y="65"/>
                    </a:lnTo>
                    <a:lnTo>
                      <a:pt x="491" y="63"/>
                    </a:lnTo>
                    <a:lnTo>
                      <a:pt x="502" y="60"/>
                    </a:lnTo>
                    <a:lnTo>
                      <a:pt x="512" y="57"/>
                    </a:lnTo>
                    <a:lnTo>
                      <a:pt x="522" y="50"/>
                    </a:lnTo>
                    <a:lnTo>
                      <a:pt x="529" y="39"/>
                    </a:lnTo>
                    <a:lnTo>
                      <a:pt x="535" y="39"/>
                    </a:lnTo>
                    <a:lnTo>
                      <a:pt x="542" y="38"/>
                    </a:lnTo>
                    <a:lnTo>
                      <a:pt x="549" y="37"/>
                    </a:lnTo>
                    <a:lnTo>
                      <a:pt x="552" y="37"/>
                    </a:lnTo>
                    <a:lnTo>
                      <a:pt x="564" y="28"/>
                    </a:lnTo>
                    <a:lnTo>
                      <a:pt x="578" y="20"/>
                    </a:lnTo>
                    <a:lnTo>
                      <a:pt x="593" y="14"/>
                    </a:lnTo>
                    <a:lnTo>
                      <a:pt x="608" y="8"/>
                    </a:lnTo>
                    <a:lnTo>
                      <a:pt x="623" y="5"/>
                    </a:lnTo>
                    <a:lnTo>
                      <a:pt x="639" y="1"/>
                    </a:lnTo>
                    <a:lnTo>
                      <a:pt x="654" y="0"/>
                    </a:lnTo>
                    <a:lnTo>
                      <a:pt x="671" y="0"/>
                    </a:lnTo>
                    <a:lnTo>
                      <a:pt x="688" y="0"/>
                    </a:lnTo>
                    <a:lnTo>
                      <a:pt x="704" y="1"/>
                    </a:lnTo>
                    <a:lnTo>
                      <a:pt x="720" y="5"/>
                    </a:lnTo>
                    <a:lnTo>
                      <a:pt x="735" y="8"/>
                    </a:lnTo>
                    <a:lnTo>
                      <a:pt x="751" y="12"/>
                    </a:lnTo>
                    <a:lnTo>
                      <a:pt x="766" y="18"/>
                    </a:lnTo>
                    <a:lnTo>
                      <a:pt x="780" y="22"/>
                    </a:lnTo>
                    <a:lnTo>
                      <a:pt x="793" y="29"/>
                    </a:lnTo>
                    <a:lnTo>
                      <a:pt x="808" y="38"/>
                    </a:lnTo>
                    <a:lnTo>
                      <a:pt x="822" y="48"/>
                    </a:lnTo>
                    <a:lnTo>
                      <a:pt x="836" y="59"/>
                    </a:lnTo>
                    <a:lnTo>
                      <a:pt x="850" y="71"/>
                    </a:lnTo>
                    <a:lnTo>
                      <a:pt x="861" y="84"/>
                    </a:lnTo>
                    <a:lnTo>
                      <a:pt x="872" y="98"/>
                    </a:lnTo>
                    <a:lnTo>
                      <a:pt x="881" y="113"/>
                    </a:lnTo>
                    <a:lnTo>
                      <a:pt x="888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53"/>
              <p:cNvSpPr>
                <a:spLocks/>
              </p:cNvSpPr>
              <p:nvPr/>
            </p:nvSpPr>
            <p:spPr bwMode="auto">
              <a:xfrm>
                <a:off x="6330950" y="3927475"/>
                <a:ext cx="382588" cy="377825"/>
              </a:xfrm>
              <a:custGeom>
                <a:avLst/>
                <a:gdLst>
                  <a:gd name="T0" fmla="*/ 482 w 482"/>
                  <a:gd name="T1" fmla="*/ 133 h 474"/>
                  <a:gd name="T2" fmla="*/ 475 w 482"/>
                  <a:gd name="T3" fmla="*/ 191 h 474"/>
                  <a:gd name="T4" fmla="*/ 445 w 482"/>
                  <a:gd name="T5" fmla="*/ 238 h 474"/>
                  <a:gd name="T6" fmla="*/ 433 w 482"/>
                  <a:gd name="T7" fmla="*/ 194 h 474"/>
                  <a:gd name="T8" fmla="*/ 410 w 482"/>
                  <a:gd name="T9" fmla="*/ 199 h 474"/>
                  <a:gd name="T10" fmla="*/ 390 w 482"/>
                  <a:gd name="T11" fmla="*/ 228 h 474"/>
                  <a:gd name="T12" fmla="*/ 364 w 482"/>
                  <a:gd name="T13" fmla="*/ 251 h 474"/>
                  <a:gd name="T14" fmla="*/ 332 w 482"/>
                  <a:gd name="T15" fmla="*/ 267 h 474"/>
                  <a:gd name="T16" fmla="*/ 330 w 482"/>
                  <a:gd name="T17" fmla="*/ 235 h 474"/>
                  <a:gd name="T18" fmla="*/ 329 w 482"/>
                  <a:gd name="T19" fmla="*/ 195 h 474"/>
                  <a:gd name="T20" fmla="*/ 275 w 482"/>
                  <a:gd name="T21" fmla="*/ 230 h 474"/>
                  <a:gd name="T22" fmla="*/ 215 w 482"/>
                  <a:gd name="T23" fmla="*/ 250 h 474"/>
                  <a:gd name="T24" fmla="*/ 174 w 482"/>
                  <a:gd name="T25" fmla="*/ 243 h 474"/>
                  <a:gd name="T26" fmla="*/ 160 w 482"/>
                  <a:gd name="T27" fmla="*/ 212 h 474"/>
                  <a:gd name="T28" fmla="*/ 139 w 482"/>
                  <a:gd name="T29" fmla="*/ 220 h 474"/>
                  <a:gd name="T30" fmla="*/ 123 w 482"/>
                  <a:gd name="T31" fmla="*/ 236 h 474"/>
                  <a:gd name="T32" fmla="*/ 115 w 482"/>
                  <a:gd name="T33" fmla="*/ 259 h 474"/>
                  <a:gd name="T34" fmla="*/ 96 w 482"/>
                  <a:gd name="T35" fmla="*/ 277 h 474"/>
                  <a:gd name="T36" fmla="*/ 80 w 482"/>
                  <a:gd name="T37" fmla="*/ 292 h 474"/>
                  <a:gd name="T38" fmla="*/ 61 w 482"/>
                  <a:gd name="T39" fmla="*/ 280 h 474"/>
                  <a:gd name="T40" fmla="*/ 45 w 482"/>
                  <a:gd name="T41" fmla="*/ 283 h 474"/>
                  <a:gd name="T42" fmla="*/ 32 w 482"/>
                  <a:gd name="T43" fmla="*/ 292 h 474"/>
                  <a:gd name="T44" fmla="*/ 17 w 482"/>
                  <a:gd name="T45" fmla="*/ 344 h 474"/>
                  <a:gd name="T46" fmla="*/ 47 w 482"/>
                  <a:gd name="T47" fmla="*/ 405 h 474"/>
                  <a:gd name="T48" fmla="*/ 39 w 482"/>
                  <a:gd name="T49" fmla="*/ 473 h 474"/>
                  <a:gd name="T50" fmla="*/ 19 w 482"/>
                  <a:gd name="T51" fmla="*/ 425 h 474"/>
                  <a:gd name="T52" fmla="*/ 0 w 482"/>
                  <a:gd name="T53" fmla="*/ 269 h 474"/>
                  <a:gd name="T54" fmla="*/ 33 w 482"/>
                  <a:gd name="T55" fmla="*/ 126 h 474"/>
                  <a:gd name="T56" fmla="*/ 80 w 482"/>
                  <a:gd name="T57" fmla="*/ 81 h 474"/>
                  <a:gd name="T58" fmla="*/ 98 w 482"/>
                  <a:gd name="T59" fmla="*/ 71 h 474"/>
                  <a:gd name="T60" fmla="*/ 110 w 482"/>
                  <a:gd name="T61" fmla="*/ 60 h 474"/>
                  <a:gd name="T62" fmla="*/ 111 w 482"/>
                  <a:gd name="T63" fmla="*/ 46 h 474"/>
                  <a:gd name="T64" fmla="*/ 137 w 482"/>
                  <a:gd name="T65" fmla="*/ 46 h 474"/>
                  <a:gd name="T66" fmla="*/ 149 w 482"/>
                  <a:gd name="T67" fmla="*/ 26 h 474"/>
                  <a:gd name="T68" fmla="*/ 157 w 482"/>
                  <a:gd name="T69" fmla="*/ 38 h 474"/>
                  <a:gd name="T70" fmla="*/ 188 w 482"/>
                  <a:gd name="T71" fmla="*/ 23 h 474"/>
                  <a:gd name="T72" fmla="*/ 233 w 482"/>
                  <a:gd name="T73" fmla="*/ 7 h 474"/>
                  <a:gd name="T74" fmla="*/ 282 w 482"/>
                  <a:gd name="T75" fmla="*/ 0 h 474"/>
                  <a:gd name="T76" fmla="*/ 331 w 482"/>
                  <a:gd name="T77" fmla="*/ 2 h 474"/>
                  <a:gd name="T78" fmla="*/ 377 w 482"/>
                  <a:gd name="T79" fmla="*/ 14 h 474"/>
                  <a:gd name="T80" fmla="*/ 417 w 482"/>
                  <a:gd name="T81" fmla="*/ 33 h 474"/>
                  <a:gd name="T82" fmla="*/ 445 w 482"/>
                  <a:gd name="T83" fmla="*/ 56 h 474"/>
                  <a:gd name="T84" fmla="*/ 470 w 482"/>
                  <a:gd name="T85" fmla="*/ 85 h 47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2"/>
                  <a:gd name="T130" fmla="*/ 0 h 474"/>
                  <a:gd name="T131" fmla="*/ 482 w 482"/>
                  <a:gd name="T132" fmla="*/ 474 h 47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2" h="474">
                    <a:moveTo>
                      <a:pt x="475" y="95"/>
                    </a:moveTo>
                    <a:lnTo>
                      <a:pt x="480" y="114"/>
                    </a:lnTo>
                    <a:lnTo>
                      <a:pt x="482" y="133"/>
                    </a:lnTo>
                    <a:lnTo>
                      <a:pt x="482" y="153"/>
                    </a:lnTo>
                    <a:lnTo>
                      <a:pt x="480" y="171"/>
                    </a:lnTo>
                    <a:lnTo>
                      <a:pt x="475" y="191"/>
                    </a:lnTo>
                    <a:lnTo>
                      <a:pt x="468" y="208"/>
                    </a:lnTo>
                    <a:lnTo>
                      <a:pt x="458" y="224"/>
                    </a:lnTo>
                    <a:lnTo>
                      <a:pt x="445" y="238"/>
                    </a:lnTo>
                    <a:lnTo>
                      <a:pt x="443" y="223"/>
                    </a:lnTo>
                    <a:lnTo>
                      <a:pt x="440" y="208"/>
                    </a:lnTo>
                    <a:lnTo>
                      <a:pt x="433" y="194"/>
                    </a:lnTo>
                    <a:lnTo>
                      <a:pt x="422" y="182"/>
                    </a:lnTo>
                    <a:lnTo>
                      <a:pt x="414" y="189"/>
                    </a:lnTo>
                    <a:lnTo>
                      <a:pt x="410" y="199"/>
                    </a:lnTo>
                    <a:lnTo>
                      <a:pt x="405" y="209"/>
                    </a:lnTo>
                    <a:lnTo>
                      <a:pt x="398" y="219"/>
                    </a:lnTo>
                    <a:lnTo>
                      <a:pt x="390" y="228"/>
                    </a:lnTo>
                    <a:lnTo>
                      <a:pt x="382" y="236"/>
                    </a:lnTo>
                    <a:lnTo>
                      <a:pt x="373" y="244"/>
                    </a:lnTo>
                    <a:lnTo>
                      <a:pt x="364" y="251"/>
                    </a:lnTo>
                    <a:lnTo>
                      <a:pt x="354" y="258"/>
                    </a:lnTo>
                    <a:lnTo>
                      <a:pt x="344" y="263"/>
                    </a:lnTo>
                    <a:lnTo>
                      <a:pt x="332" y="267"/>
                    </a:lnTo>
                    <a:lnTo>
                      <a:pt x="321" y="269"/>
                    </a:lnTo>
                    <a:lnTo>
                      <a:pt x="328" y="253"/>
                    </a:lnTo>
                    <a:lnTo>
                      <a:pt x="330" y="235"/>
                    </a:lnTo>
                    <a:lnTo>
                      <a:pt x="331" y="216"/>
                    </a:lnTo>
                    <a:lnTo>
                      <a:pt x="332" y="199"/>
                    </a:lnTo>
                    <a:lnTo>
                      <a:pt x="329" y="195"/>
                    </a:lnTo>
                    <a:lnTo>
                      <a:pt x="312" y="209"/>
                    </a:lnTo>
                    <a:lnTo>
                      <a:pt x="293" y="221"/>
                    </a:lnTo>
                    <a:lnTo>
                      <a:pt x="275" y="230"/>
                    </a:lnTo>
                    <a:lnTo>
                      <a:pt x="255" y="238"/>
                    </a:lnTo>
                    <a:lnTo>
                      <a:pt x="236" y="245"/>
                    </a:lnTo>
                    <a:lnTo>
                      <a:pt x="215" y="250"/>
                    </a:lnTo>
                    <a:lnTo>
                      <a:pt x="194" y="253"/>
                    </a:lnTo>
                    <a:lnTo>
                      <a:pt x="172" y="254"/>
                    </a:lnTo>
                    <a:lnTo>
                      <a:pt x="174" y="243"/>
                    </a:lnTo>
                    <a:lnTo>
                      <a:pt x="174" y="230"/>
                    </a:lnTo>
                    <a:lnTo>
                      <a:pt x="169" y="220"/>
                    </a:lnTo>
                    <a:lnTo>
                      <a:pt x="160" y="212"/>
                    </a:lnTo>
                    <a:lnTo>
                      <a:pt x="152" y="213"/>
                    </a:lnTo>
                    <a:lnTo>
                      <a:pt x="145" y="216"/>
                    </a:lnTo>
                    <a:lnTo>
                      <a:pt x="139" y="220"/>
                    </a:lnTo>
                    <a:lnTo>
                      <a:pt x="133" y="224"/>
                    </a:lnTo>
                    <a:lnTo>
                      <a:pt x="127" y="229"/>
                    </a:lnTo>
                    <a:lnTo>
                      <a:pt x="123" y="236"/>
                    </a:lnTo>
                    <a:lnTo>
                      <a:pt x="119" y="242"/>
                    </a:lnTo>
                    <a:lnTo>
                      <a:pt x="116" y="248"/>
                    </a:lnTo>
                    <a:lnTo>
                      <a:pt x="115" y="259"/>
                    </a:lnTo>
                    <a:lnTo>
                      <a:pt x="108" y="263"/>
                    </a:lnTo>
                    <a:lnTo>
                      <a:pt x="102" y="269"/>
                    </a:lnTo>
                    <a:lnTo>
                      <a:pt x="96" y="277"/>
                    </a:lnTo>
                    <a:lnTo>
                      <a:pt x="92" y="284"/>
                    </a:lnTo>
                    <a:lnTo>
                      <a:pt x="86" y="290"/>
                    </a:lnTo>
                    <a:lnTo>
                      <a:pt x="80" y="292"/>
                    </a:lnTo>
                    <a:lnTo>
                      <a:pt x="74" y="289"/>
                    </a:lnTo>
                    <a:lnTo>
                      <a:pt x="66" y="281"/>
                    </a:lnTo>
                    <a:lnTo>
                      <a:pt x="61" y="280"/>
                    </a:lnTo>
                    <a:lnTo>
                      <a:pt x="55" y="280"/>
                    </a:lnTo>
                    <a:lnTo>
                      <a:pt x="49" y="281"/>
                    </a:lnTo>
                    <a:lnTo>
                      <a:pt x="45" y="283"/>
                    </a:lnTo>
                    <a:lnTo>
                      <a:pt x="40" y="285"/>
                    </a:lnTo>
                    <a:lnTo>
                      <a:pt x="35" y="289"/>
                    </a:lnTo>
                    <a:lnTo>
                      <a:pt x="32" y="292"/>
                    </a:lnTo>
                    <a:lnTo>
                      <a:pt x="27" y="296"/>
                    </a:lnTo>
                    <a:lnTo>
                      <a:pt x="18" y="319"/>
                    </a:lnTo>
                    <a:lnTo>
                      <a:pt x="17" y="344"/>
                    </a:lnTo>
                    <a:lnTo>
                      <a:pt x="21" y="369"/>
                    </a:lnTo>
                    <a:lnTo>
                      <a:pt x="33" y="391"/>
                    </a:lnTo>
                    <a:lnTo>
                      <a:pt x="47" y="405"/>
                    </a:lnTo>
                    <a:lnTo>
                      <a:pt x="53" y="471"/>
                    </a:lnTo>
                    <a:lnTo>
                      <a:pt x="46" y="472"/>
                    </a:lnTo>
                    <a:lnTo>
                      <a:pt x="39" y="473"/>
                    </a:lnTo>
                    <a:lnTo>
                      <a:pt x="32" y="474"/>
                    </a:lnTo>
                    <a:lnTo>
                      <a:pt x="24" y="474"/>
                    </a:lnTo>
                    <a:lnTo>
                      <a:pt x="19" y="425"/>
                    </a:lnTo>
                    <a:lnTo>
                      <a:pt x="11" y="374"/>
                    </a:lnTo>
                    <a:lnTo>
                      <a:pt x="4" y="321"/>
                    </a:lnTo>
                    <a:lnTo>
                      <a:pt x="0" y="269"/>
                    </a:lnTo>
                    <a:lnTo>
                      <a:pt x="1" y="219"/>
                    </a:lnTo>
                    <a:lnTo>
                      <a:pt x="11" y="170"/>
                    </a:lnTo>
                    <a:lnTo>
                      <a:pt x="33" y="126"/>
                    </a:lnTo>
                    <a:lnTo>
                      <a:pt x="70" y="88"/>
                    </a:lnTo>
                    <a:lnTo>
                      <a:pt x="76" y="85"/>
                    </a:lnTo>
                    <a:lnTo>
                      <a:pt x="80" y="81"/>
                    </a:lnTo>
                    <a:lnTo>
                      <a:pt x="86" y="78"/>
                    </a:lnTo>
                    <a:lnTo>
                      <a:pt x="92" y="75"/>
                    </a:lnTo>
                    <a:lnTo>
                      <a:pt x="98" y="71"/>
                    </a:lnTo>
                    <a:lnTo>
                      <a:pt x="102" y="68"/>
                    </a:lnTo>
                    <a:lnTo>
                      <a:pt x="107" y="64"/>
                    </a:lnTo>
                    <a:lnTo>
                      <a:pt x="110" y="60"/>
                    </a:lnTo>
                    <a:lnTo>
                      <a:pt x="98" y="49"/>
                    </a:lnTo>
                    <a:lnTo>
                      <a:pt x="103" y="46"/>
                    </a:lnTo>
                    <a:lnTo>
                      <a:pt x="111" y="46"/>
                    </a:lnTo>
                    <a:lnTo>
                      <a:pt x="119" y="46"/>
                    </a:lnTo>
                    <a:lnTo>
                      <a:pt x="129" y="47"/>
                    </a:lnTo>
                    <a:lnTo>
                      <a:pt x="137" y="46"/>
                    </a:lnTo>
                    <a:lnTo>
                      <a:pt x="144" y="43"/>
                    </a:lnTo>
                    <a:lnTo>
                      <a:pt x="148" y="38"/>
                    </a:lnTo>
                    <a:lnTo>
                      <a:pt x="149" y="26"/>
                    </a:lnTo>
                    <a:lnTo>
                      <a:pt x="150" y="31"/>
                    </a:lnTo>
                    <a:lnTo>
                      <a:pt x="154" y="34"/>
                    </a:lnTo>
                    <a:lnTo>
                      <a:pt x="157" y="38"/>
                    </a:lnTo>
                    <a:lnTo>
                      <a:pt x="161" y="39"/>
                    </a:lnTo>
                    <a:lnTo>
                      <a:pt x="174" y="30"/>
                    </a:lnTo>
                    <a:lnTo>
                      <a:pt x="188" y="23"/>
                    </a:lnTo>
                    <a:lnTo>
                      <a:pt x="202" y="16"/>
                    </a:lnTo>
                    <a:lnTo>
                      <a:pt x="217" y="10"/>
                    </a:lnTo>
                    <a:lnTo>
                      <a:pt x="233" y="7"/>
                    </a:lnTo>
                    <a:lnTo>
                      <a:pt x="250" y="3"/>
                    </a:lnTo>
                    <a:lnTo>
                      <a:pt x="266" y="1"/>
                    </a:lnTo>
                    <a:lnTo>
                      <a:pt x="282" y="0"/>
                    </a:lnTo>
                    <a:lnTo>
                      <a:pt x="298" y="0"/>
                    </a:lnTo>
                    <a:lnTo>
                      <a:pt x="314" y="1"/>
                    </a:lnTo>
                    <a:lnTo>
                      <a:pt x="331" y="2"/>
                    </a:lnTo>
                    <a:lnTo>
                      <a:pt x="346" y="5"/>
                    </a:lnTo>
                    <a:lnTo>
                      <a:pt x="362" y="9"/>
                    </a:lnTo>
                    <a:lnTo>
                      <a:pt x="377" y="14"/>
                    </a:lnTo>
                    <a:lnTo>
                      <a:pt x="392" y="19"/>
                    </a:lnTo>
                    <a:lnTo>
                      <a:pt x="406" y="26"/>
                    </a:lnTo>
                    <a:lnTo>
                      <a:pt x="417" y="33"/>
                    </a:lnTo>
                    <a:lnTo>
                      <a:pt x="426" y="40"/>
                    </a:lnTo>
                    <a:lnTo>
                      <a:pt x="436" y="48"/>
                    </a:lnTo>
                    <a:lnTo>
                      <a:pt x="445" y="56"/>
                    </a:lnTo>
                    <a:lnTo>
                      <a:pt x="455" y="65"/>
                    </a:lnTo>
                    <a:lnTo>
                      <a:pt x="463" y="75"/>
                    </a:lnTo>
                    <a:lnTo>
                      <a:pt x="470" y="85"/>
                    </a:lnTo>
                    <a:lnTo>
                      <a:pt x="475" y="95"/>
                    </a:lnTo>
                    <a:close/>
                  </a:path>
                </a:pathLst>
              </a:custGeom>
              <a:solidFill>
                <a:srgbClr val="A8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54"/>
              <p:cNvSpPr>
                <a:spLocks/>
              </p:cNvSpPr>
              <p:nvPr/>
            </p:nvSpPr>
            <p:spPr bwMode="auto">
              <a:xfrm>
                <a:off x="6200775" y="4027488"/>
                <a:ext cx="42863" cy="49213"/>
              </a:xfrm>
              <a:custGeom>
                <a:avLst/>
                <a:gdLst>
                  <a:gd name="T0" fmla="*/ 52 w 54"/>
                  <a:gd name="T1" fmla="*/ 21 h 61"/>
                  <a:gd name="T2" fmla="*/ 54 w 54"/>
                  <a:gd name="T3" fmla="*/ 32 h 61"/>
                  <a:gd name="T4" fmla="*/ 52 w 54"/>
                  <a:gd name="T5" fmla="*/ 43 h 61"/>
                  <a:gd name="T6" fmla="*/ 45 w 54"/>
                  <a:gd name="T7" fmla="*/ 51 h 61"/>
                  <a:gd name="T8" fmla="*/ 37 w 54"/>
                  <a:gd name="T9" fmla="*/ 58 h 61"/>
                  <a:gd name="T10" fmla="*/ 30 w 54"/>
                  <a:gd name="T11" fmla="*/ 61 h 61"/>
                  <a:gd name="T12" fmla="*/ 23 w 54"/>
                  <a:gd name="T13" fmla="*/ 61 h 61"/>
                  <a:gd name="T14" fmla="*/ 16 w 54"/>
                  <a:gd name="T15" fmla="*/ 59 h 61"/>
                  <a:gd name="T16" fmla="*/ 10 w 54"/>
                  <a:gd name="T17" fmla="*/ 57 h 61"/>
                  <a:gd name="T18" fmla="*/ 5 w 54"/>
                  <a:gd name="T19" fmla="*/ 49 h 61"/>
                  <a:gd name="T20" fmla="*/ 1 w 54"/>
                  <a:gd name="T21" fmla="*/ 39 h 61"/>
                  <a:gd name="T22" fmla="*/ 0 w 54"/>
                  <a:gd name="T23" fmla="*/ 30 h 61"/>
                  <a:gd name="T24" fmla="*/ 1 w 54"/>
                  <a:gd name="T25" fmla="*/ 21 h 61"/>
                  <a:gd name="T26" fmla="*/ 7 w 54"/>
                  <a:gd name="T27" fmla="*/ 14 h 61"/>
                  <a:gd name="T28" fmla="*/ 13 w 54"/>
                  <a:gd name="T29" fmla="*/ 8 h 61"/>
                  <a:gd name="T30" fmla="*/ 18 w 54"/>
                  <a:gd name="T31" fmla="*/ 4 h 61"/>
                  <a:gd name="T32" fmla="*/ 25 w 54"/>
                  <a:gd name="T33" fmla="*/ 0 h 61"/>
                  <a:gd name="T34" fmla="*/ 35 w 54"/>
                  <a:gd name="T35" fmla="*/ 1 h 61"/>
                  <a:gd name="T36" fmla="*/ 42 w 54"/>
                  <a:gd name="T37" fmla="*/ 7 h 61"/>
                  <a:gd name="T38" fmla="*/ 47 w 54"/>
                  <a:gd name="T39" fmla="*/ 14 h 61"/>
                  <a:gd name="T40" fmla="*/ 52 w 54"/>
                  <a:gd name="T41" fmla="*/ 21 h 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61"/>
                  <a:gd name="T65" fmla="*/ 54 w 54"/>
                  <a:gd name="T66" fmla="*/ 61 h 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61">
                    <a:moveTo>
                      <a:pt x="52" y="21"/>
                    </a:moveTo>
                    <a:lnTo>
                      <a:pt x="54" y="32"/>
                    </a:lnTo>
                    <a:lnTo>
                      <a:pt x="52" y="43"/>
                    </a:lnTo>
                    <a:lnTo>
                      <a:pt x="45" y="51"/>
                    </a:lnTo>
                    <a:lnTo>
                      <a:pt x="37" y="58"/>
                    </a:lnTo>
                    <a:lnTo>
                      <a:pt x="30" y="61"/>
                    </a:lnTo>
                    <a:lnTo>
                      <a:pt x="23" y="61"/>
                    </a:lnTo>
                    <a:lnTo>
                      <a:pt x="16" y="59"/>
                    </a:lnTo>
                    <a:lnTo>
                      <a:pt x="10" y="57"/>
                    </a:lnTo>
                    <a:lnTo>
                      <a:pt x="5" y="49"/>
                    </a:lnTo>
                    <a:lnTo>
                      <a:pt x="1" y="39"/>
                    </a:lnTo>
                    <a:lnTo>
                      <a:pt x="0" y="30"/>
                    </a:lnTo>
                    <a:lnTo>
                      <a:pt x="1" y="21"/>
                    </a:lnTo>
                    <a:lnTo>
                      <a:pt x="7" y="14"/>
                    </a:lnTo>
                    <a:lnTo>
                      <a:pt x="13" y="8"/>
                    </a:lnTo>
                    <a:lnTo>
                      <a:pt x="18" y="4"/>
                    </a:lnTo>
                    <a:lnTo>
                      <a:pt x="25" y="0"/>
                    </a:lnTo>
                    <a:lnTo>
                      <a:pt x="35" y="1"/>
                    </a:lnTo>
                    <a:lnTo>
                      <a:pt x="42" y="7"/>
                    </a:lnTo>
                    <a:lnTo>
                      <a:pt x="47" y="14"/>
                    </a:lnTo>
                    <a:lnTo>
                      <a:pt x="5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Freeform 55"/>
              <p:cNvSpPr>
                <a:spLocks/>
              </p:cNvSpPr>
              <p:nvPr/>
            </p:nvSpPr>
            <p:spPr bwMode="auto">
              <a:xfrm>
                <a:off x="6215063" y="4038600"/>
                <a:ext cx="15875" cy="25400"/>
              </a:xfrm>
              <a:custGeom>
                <a:avLst/>
                <a:gdLst>
                  <a:gd name="T0" fmla="*/ 21 w 21"/>
                  <a:gd name="T1" fmla="*/ 7 h 32"/>
                  <a:gd name="T2" fmla="*/ 21 w 21"/>
                  <a:gd name="T3" fmla="*/ 15 h 32"/>
                  <a:gd name="T4" fmla="*/ 20 w 21"/>
                  <a:gd name="T5" fmla="*/ 22 h 32"/>
                  <a:gd name="T6" fmla="*/ 16 w 21"/>
                  <a:gd name="T7" fmla="*/ 28 h 32"/>
                  <a:gd name="T8" fmla="*/ 11 w 21"/>
                  <a:gd name="T9" fmla="*/ 32 h 32"/>
                  <a:gd name="T10" fmla="*/ 8 w 21"/>
                  <a:gd name="T11" fmla="*/ 31 h 32"/>
                  <a:gd name="T12" fmla="*/ 5 w 21"/>
                  <a:gd name="T13" fmla="*/ 29 h 32"/>
                  <a:gd name="T14" fmla="*/ 3 w 21"/>
                  <a:gd name="T15" fmla="*/ 27 h 32"/>
                  <a:gd name="T16" fmla="*/ 0 w 21"/>
                  <a:gd name="T17" fmla="*/ 24 h 32"/>
                  <a:gd name="T18" fmla="*/ 0 w 21"/>
                  <a:gd name="T19" fmla="*/ 16 h 32"/>
                  <a:gd name="T20" fmla="*/ 1 w 21"/>
                  <a:gd name="T21" fmla="*/ 8 h 32"/>
                  <a:gd name="T22" fmla="*/ 5 w 21"/>
                  <a:gd name="T23" fmla="*/ 2 h 32"/>
                  <a:gd name="T24" fmla="*/ 12 w 21"/>
                  <a:gd name="T25" fmla="*/ 0 h 32"/>
                  <a:gd name="T26" fmla="*/ 15 w 21"/>
                  <a:gd name="T27" fmla="*/ 1 h 32"/>
                  <a:gd name="T28" fmla="*/ 18 w 21"/>
                  <a:gd name="T29" fmla="*/ 2 h 32"/>
                  <a:gd name="T30" fmla="*/ 20 w 21"/>
                  <a:gd name="T31" fmla="*/ 5 h 32"/>
                  <a:gd name="T32" fmla="*/ 21 w 21"/>
                  <a:gd name="T33" fmla="*/ 7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"/>
                  <a:gd name="T52" fmla="*/ 0 h 32"/>
                  <a:gd name="T53" fmla="*/ 21 w 21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" h="32">
                    <a:moveTo>
                      <a:pt x="21" y="7"/>
                    </a:moveTo>
                    <a:lnTo>
                      <a:pt x="21" y="15"/>
                    </a:lnTo>
                    <a:lnTo>
                      <a:pt x="20" y="22"/>
                    </a:lnTo>
                    <a:lnTo>
                      <a:pt x="16" y="28"/>
                    </a:lnTo>
                    <a:lnTo>
                      <a:pt x="11" y="32"/>
                    </a:lnTo>
                    <a:lnTo>
                      <a:pt x="8" y="31"/>
                    </a:lnTo>
                    <a:lnTo>
                      <a:pt x="5" y="29"/>
                    </a:lnTo>
                    <a:lnTo>
                      <a:pt x="3" y="27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1" y="8"/>
                    </a:lnTo>
                    <a:lnTo>
                      <a:pt x="5" y="2"/>
                    </a:lnTo>
                    <a:lnTo>
                      <a:pt x="12" y="0"/>
                    </a:lnTo>
                    <a:lnTo>
                      <a:pt x="15" y="1"/>
                    </a:lnTo>
                    <a:lnTo>
                      <a:pt x="18" y="2"/>
                    </a:lnTo>
                    <a:lnTo>
                      <a:pt x="20" y="5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B7F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Freeform 56"/>
              <p:cNvSpPr>
                <a:spLocks/>
              </p:cNvSpPr>
              <p:nvPr/>
            </p:nvSpPr>
            <p:spPr bwMode="auto">
              <a:xfrm>
                <a:off x="6226175" y="4078288"/>
                <a:ext cx="36513" cy="41275"/>
              </a:xfrm>
              <a:custGeom>
                <a:avLst/>
                <a:gdLst>
                  <a:gd name="T0" fmla="*/ 47 w 47"/>
                  <a:gd name="T1" fmla="*/ 23 h 51"/>
                  <a:gd name="T2" fmla="*/ 46 w 47"/>
                  <a:gd name="T3" fmla="*/ 31 h 51"/>
                  <a:gd name="T4" fmla="*/ 43 w 47"/>
                  <a:gd name="T5" fmla="*/ 38 h 51"/>
                  <a:gd name="T6" fmla="*/ 38 w 47"/>
                  <a:gd name="T7" fmla="*/ 44 h 51"/>
                  <a:gd name="T8" fmla="*/ 30 w 47"/>
                  <a:gd name="T9" fmla="*/ 49 h 51"/>
                  <a:gd name="T10" fmla="*/ 23 w 47"/>
                  <a:gd name="T11" fmla="*/ 51 h 51"/>
                  <a:gd name="T12" fmla="*/ 15 w 47"/>
                  <a:gd name="T13" fmla="*/ 49 h 51"/>
                  <a:gd name="T14" fmla="*/ 8 w 47"/>
                  <a:gd name="T15" fmla="*/ 46 h 51"/>
                  <a:gd name="T16" fmla="*/ 4 w 47"/>
                  <a:gd name="T17" fmla="*/ 39 h 51"/>
                  <a:gd name="T18" fmla="*/ 2 w 47"/>
                  <a:gd name="T19" fmla="*/ 31 h 51"/>
                  <a:gd name="T20" fmla="*/ 0 w 47"/>
                  <a:gd name="T21" fmla="*/ 23 h 51"/>
                  <a:gd name="T22" fmla="*/ 0 w 47"/>
                  <a:gd name="T23" fmla="*/ 16 h 51"/>
                  <a:gd name="T24" fmla="*/ 4 w 47"/>
                  <a:gd name="T25" fmla="*/ 9 h 51"/>
                  <a:gd name="T26" fmla="*/ 8 w 47"/>
                  <a:gd name="T27" fmla="*/ 3 h 51"/>
                  <a:gd name="T28" fmla="*/ 15 w 47"/>
                  <a:gd name="T29" fmla="*/ 0 h 51"/>
                  <a:gd name="T30" fmla="*/ 21 w 47"/>
                  <a:gd name="T31" fmla="*/ 0 h 51"/>
                  <a:gd name="T32" fmla="*/ 28 w 47"/>
                  <a:gd name="T33" fmla="*/ 1 h 51"/>
                  <a:gd name="T34" fmla="*/ 35 w 47"/>
                  <a:gd name="T35" fmla="*/ 4 h 51"/>
                  <a:gd name="T36" fmla="*/ 40 w 47"/>
                  <a:gd name="T37" fmla="*/ 10 h 51"/>
                  <a:gd name="T38" fmla="*/ 45 w 47"/>
                  <a:gd name="T39" fmla="*/ 16 h 51"/>
                  <a:gd name="T40" fmla="*/ 47 w 47"/>
                  <a:gd name="T41" fmla="*/ 23 h 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7"/>
                  <a:gd name="T64" fmla="*/ 0 h 51"/>
                  <a:gd name="T65" fmla="*/ 47 w 47"/>
                  <a:gd name="T66" fmla="*/ 51 h 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7" h="51">
                    <a:moveTo>
                      <a:pt x="47" y="23"/>
                    </a:moveTo>
                    <a:lnTo>
                      <a:pt x="46" y="31"/>
                    </a:lnTo>
                    <a:lnTo>
                      <a:pt x="43" y="38"/>
                    </a:lnTo>
                    <a:lnTo>
                      <a:pt x="38" y="44"/>
                    </a:lnTo>
                    <a:lnTo>
                      <a:pt x="30" y="49"/>
                    </a:lnTo>
                    <a:lnTo>
                      <a:pt x="23" y="51"/>
                    </a:lnTo>
                    <a:lnTo>
                      <a:pt x="15" y="49"/>
                    </a:lnTo>
                    <a:lnTo>
                      <a:pt x="8" y="46"/>
                    </a:lnTo>
                    <a:lnTo>
                      <a:pt x="4" y="39"/>
                    </a:lnTo>
                    <a:lnTo>
                      <a:pt x="2" y="31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4" y="9"/>
                    </a:lnTo>
                    <a:lnTo>
                      <a:pt x="8" y="3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8" y="1"/>
                    </a:lnTo>
                    <a:lnTo>
                      <a:pt x="35" y="4"/>
                    </a:lnTo>
                    <a:lnTo>
                      <a:pt x="40" y="10"/>
                    </a:lnTo>
                    <a:lnTo>
                      <a:pt x="45" y="16"/>
                    </a:lnTo>
                    <a:lnTo>
                      <a:pt x="47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Freeform 57"/>
              <p:cNvSpPr>
                <a:spLocks/>
              </p:cNvSpPr>
              <p:nvPr/>
            </p:nvSpPr>
            <p:spPr bwMode="auto">
              <a:xfrm>
                <a:off x="6238875" y="4087813"/>
                <a:ext cx="12700" cy="19050"/>
              </a:xfrm>
              <a:custGeom>
                <a:avLst/>
                <a:gdLst>
                  <a:gd name="T0" fmla="*/ 18 w 18"/>
                  <a:gd name="T1" fmla="*/ 14 h 24"/>
                  <a:gd name="T2" fmla="*/ 18 w 18"/>
                  <a:gd name="T3" fmla="*/ 18 h 24"/>
                  <a:gd name="T4" fmla="*/ 16 w 18"/>
                  <a:gd name="T5" fmla="*/ 20 h 24"/>
                  <a:gd name="T6" fmla="*/ 15 w 18"/>
                  <a:gd name="T7" fmla="*/ 22 h 24"/>
                  <a:gd name="T8" fmla="*/ 13 w 18"/>
                  <a:gd name="T9" fmla="*/ 24 h 24"/>
                  <a:gd name="T10" fmla="*/ 8 w 18"/>
                  <a:gd name="T11" fmla="*/ 23 h 24"/>
                  <a:gd name="T12" fmla="*/ 5 w 18"/>
                  <a:gd name="T13" fmla="*/ 21 h 24"/>
                  <a:gd name="T14" fmla="*/ 3 w 18"/>
                  <a:gd name="T15" fmla="*/ 18 h 24"/>
                  <a:gd name="T16" fmla="*/ 0 w 18"/>
                  <a:gd name="T17" fmla="*/ 14 h 24"/>
                  <a:gd name="T18" fmla="*/ 0 w 18"/>
                  <a:gd name="T19" fmla="*/ 9 h 24"/>
                  <a:gd name="T20" fmla="*/ 0 w 18"/>
                  <a:gd name="T21" fmla="*/ 6 h 24"/>
                  <a:gd name="T22" fmla="*/ 1 w 18"/>
                  <a:gd name="T23" fmla="*/ 3 h 24"/>
                  <a:gd name="T24" fmla="*/ 4 w 18"/>
                  <a:gd name="T25" fmla="*/ 0 h 24"/>
                  <a:gd name="T26" fmla="*/ 9 w 18"/>
                  <a:gd name="T27" fmla="*/ 0 h 24"/>
                  <a:gd name="T28" fmla="*/ 13 w 18"/>
                  <a:gd name="T29" fmla="*/ 4 h 24"/>
                  <a:gd name="T30" fmla="*/ 15 w 18"/>
                  <a:gd name="T31" fmla="*/ 9 h 24"/>
                  <a:gd name="T32" fmla="*/ 18 w 18"/>
                  <a:gd name="T33" fmla="*/ 1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24"/>
                  <a:gd name="T53" fmla="*/ 18 w 1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24">
                    <a:moveTo>
                      <a:pt x="18" y="14"/>
                    </a:moveTo>
                    <a:lnTo>
                      <a:pt x="18" y="18"/>
                    </a:lnTo>
                    <a:lnTo>
                      <a:pt x="16" y="20"/>
                    </a:lnTo>
                    <a:lnTo>
                      <a:pt x="15" y="22"/>
                    </a:lnTo>
                    <a:lnTo>
                      <a:pt x="13" y="24"/>
                    </a:lnTo>
                    <a:lnTo>
                      <a:pt x="8" y="23"/>
                    </a:lnTo>
                    <a:lnTo>
                      <a:pt x="5" y="21"/>
                    </a:lnTo>
                    <a:lnTo>
                      <a:pt x="3" y="1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4"/>
                    </a:lnTo>
                    <a:lnTo>
                      <a:pt x="15" y="9"/>
                    </a:lnTo>
                    <a:lnTo>
                      <a:pt x="18" y="14"/>
                    </a:lnTo>
                    <a:close/>
                  </a:path>
                </a:pathLst>
              </a:custGeom>
              <a:solidFill>
                <a:srgbClr val="B7F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" name="Freeform 58"/>
              <p:cNvSpPr>
                <a:spLocks/>
              </p:cNvSpPr>
              <p:nvPr/>
            </p:nvSpPr>
            <p:spPr bwMode="auto">
              <a:xfrm>
                <a:off x="6357938" y="4117975"/>
                <a:ext cx="306388" cy="406400"/>
              </a:xfrm>
              <a:custGeom>
                <a:avLst/>
                <a:gdLst>
                  <a:gd name="T0" fmla="*/ 114 w 387"/>
                  <a:gd name="T1" fmla="*/ 24 h 513"/>
                  <a:gd name="T2" fmla="*/ 141 w 387"/>
                  <a:gd name="T3" fmla="*/ 42 h 513"/>
                  <a:gd name="T4" fmla="*/ 198 w 387"/>
                  <a:gd name="T5" fmla="*/ 38 h 513"/>
                  <a:gd name="T6" fmla="*/ 255 w 387"/>
                  <a:gd name="T7" fmla="*/ 28 h 513"/>
                  <a:gd name="T8" fmla="*/ 268 w 387"/>
                  <a:gd name="T9" fmla="*/ 35 h 513"/>
                  <a:gd name="T10" fmla="*/ 282 w 387"/>
                  <a:gd name="T11" fmla="*/ 48 h 513"/>
                  <a:gd name="T12" fmla="*/ 326 w 387"/>
                  <a:gd name="T13" fmla="*/ 43 h 513"/>
                  <a:gd name="T14" fmla="*/ 366 w 387"/>
                  <a:gd name="T15" fmla="*/ 24 h 513"/>
                  <a:gd name="T16" fmla="*/ 377 w 387"/>
                  <a:gd name="T17" fmla="*/ 32 h 513"/>
                  <a:gd name="T18" fmla="*/ 373 w 387"/>
                  <a:gd name="T19" fmla="*/ 51 h 513"/>
                  <a:gd name="T20" fmla="*/ 387 w 387"/>
                  <a:gd name="T21" fmla="*/ 47 h 513"/>
                  <a:gd name="T22" fmla="*/ 379 w 387"/>
                  <a:gd name="T23" fmla="*/ 137 h 513"/>
                  <a:gd name="T24" fmla="*/ 358 w 387"/>
                  <a:gd name="T25" fmla="*/ 192 h 513"/>
                  <a:gd name="T26" fmla="*/ 339 w 387"/>
                  <a:gd name="T27" fmla="*/ 232 h 513"/>
                  <a:gd name="T28" fmla="*/ 312 w 387"/>
                  <a:gd name="T29" fmla="*/ 267 h 513"/>
                  <a:gd name="T30" fmla="*/ 264 w 387"/>
                  <a:gd name="T31" fmla="*/ 279 h 513"/>
                  <a:gd name="T32" fmla="*/ 219 w 387"/>
                  <a:gd name="T33" fmla="*/ 296 h 513"/>
                  <a:gd name="T34" fmla="*/ 173 w 387"/>
                  <a:gd name="T35" fmla="*/ 309 h 513"/>
                  <a:gd name="T36" fmla="*/ 114 w 387"/>
                  <a:gd name="T37" fmla="*/ 273 h 513"/>
                  <a:gd name="T38" fmla="*/ 71 w 387"/>
                  <a:gd name="T39" fmla="*/ 222 h 513"/>
                  <a:gd name="T40" fmla="*/ 58 w 387"/>
                  <a:gd name="T41" fmla="*/ 202 h 513"/>
                  <a:gd name="T42" fmla="*/ 59 w 387"/>
                  <a:gd name="T43" fmla="*/ 229 h 513"/>
                  <a:gd name="T44" fmla="*/ 115 w 387"/>
                  <a:gd name="T45" fmla="*/ 294 h 513"/>
                  <a:gd name="T46" fmla="*/ 169 w 387"/>
                  <a:gd name="T47" fmla="*/ 334 h 513"/>
                  <a:gd name="T48" fmla="*/ 177 w 387"/>
                  <a:gd name="T49" fmla="*/ 344 h 513"/>
                  <a:gd name="T50" fmla="*/ 191 w 387"/>
                  <a:gd name="T51" fmla="*/ 357 h 513"/>
                  <a:gd name="T52" fmla="*/ 215 w 387"/>
                  <a:gd name="T53" fmla="*/ 363 h 513"/>
                  <a:gd name="T54" fmla="*/ 203 w 387"/>
                  <a:gd name="T55" fmla="*/ 389 h 513"/>
                  <a:gd name="T56" fmla="*/ 214 w 387"/>
                  <a:gd name="T57" fmla="*/ 411 h 513"/>
                  <a:gd name="T58" fmla="*/ 227 w 387"/>
                  <a:gd name="T59" fmla="*/ 430 h 513"/>
                  <a:gd name="T60" fmla="*/ 205 w 387"/>
                  <a:gd name="T61" fmla="*/ 465 h 513"/>
                  <a:gd name="T62" fmla="*/ 181 w 387"/>
                  <a:gd name="T63" fmla="*/ 500 h 513"/>
                  <a:gd name="T64" fmla="*/ 153 w 387"/>
                  <a:gd name="T65" fmla="*/ 464 h 513"/>
                  <a:gd name="T66" fmla="*/ 144 w 387"/>
                  <a:gd name="T67" fmla="*/ 388 h 513"/>
                  <a:gd name="T68" fmla="*/ 106 w 387"/>
                  <a:gd name="T69" fmla="*/ 340 h 513"/>
                  <a:gd name="T70" fmla="*/ 62 w 387"/>
                  <a:gd name="T71" fmla="*/ 295 h 513"/>
                  <a:gd name="T72" fmla="*/ 48 w 387"/>
                  <a:gd name="T73" fmla="*/ 223 h 513"/>
                  <a:gd name="T74" fmla="*/ 29 w 387"/>
                  <a:gd name="T75" fmla="*/ 162 h 513"/>
                  <a:gd name="T76" fmla="*/ 7 w 387"/>
                  <a:gd name="T77" fmla="*/ 130 h 513"/>
                  <a:gd name="T78" fmla="*/ 0 w 387"/>
                  <a:gd name="T79" fmla="*/ 91 h 513"/>
                  <a:gd name="T80" fmla="*/ 14 w 387"/>
                  <a:gd name="T81" fmla="*/ 63 h 513"/>
                  <a:gd name="T82" fmla="*/ 38 w 387"/>
                  <a:gd name="T83" fmla="*/ 70 h 513"/>
                  <a:gd name="T84" fmla="*/ 55 w 387"/>
                  <a:gd name="T85" fmla="*/ 96 h 513"/>
                  <a:gd name="T86" fmla="*/ 77 w 387"/>
                  <a:gd name="T87" fmla="*/ 66 h 513"/>
                  <a:gd name="T88" fmla="*/ 97 w 387"/>
                  <a:gd name="T89" fmla="*/ 36 h 513"/>
                  <a:gd name="T90" fmla="*/ 106 w 387"/>
                  <a:gd name="T91" fmla="*/ 8 h 513"/>
                  <a:gd name="T92" fmla="*/ 120 w 387"/>
                  <a:gd name="T93" fmla="*/ 0 h 51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87"/>
                  <a:gd name="T142" fmla="*/ 0 h 513"/>
                  <a:gd name="T143" fmla="*/ 387 w 387"/>
                  <a:gd name="T144" fmla="*/ 513 h 51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87" h="513">
                    <a:moveTo>
                      <a:pt x="120" y="0"/>
                    </a:moveTo>
                    <a:lnTo>
                      <a:pt x="119" y="13"/>
                    </a:lnTo>
                    <a:lnTo>
                      <a:pt x="114" y="24"/>
                    </a:lnTo>
                    <a:lnTo>
                      <a:pt x="112" y="35"/>
                    </a:lnTo>
                    <a:lnTo>
                      <a:pt x="122" y="43"/>
                    </a:lnTo>
                    <a:lnTo>
                      <a:pt x="141" y="42"/>
                    </a:lnTo>
                    <a:lnTo>
                      <a:pt x="160" y="42"/>
                    </a:lnTo>
                    <a:lnTo>
                      <a:pt x="179" y="40"/>
                    </a:lnTo>
                    <a:lnTo>
                      <a:pt x="198" y="38"/>
                    </a:lnTo>
                    <a:lnTo>
                      <a:pt x="218" y="36"/>
                    </a:lnTo>
                    <a:lnTo>
                      <a:pt x="236" y="32"/>
                    </a:lnTo>
                    <a:lnTo>
                      <a:pt x="255" y="28"/>
                    </a:lnTo>
                    <a:lnTo>
                      <a:pt x="272" y="22"/>
                    </a:lnTo>
                    <a:lnTo>
                      <a:pt x="271" y="29"/>
                    </a:lnTo>
                    <a:lnTo>
                      <a:pt x="268" y="35"/>
                    </a:lnTo>
                    <a:lnTo>
                      <a:pt x="266" y="40"/>
                    </a:lnTo>
                    <a:lnTo>
                      <a:pt x="267" y="47"/>
                    </a:lnTo>
                    <a:lnTo>
                      <a:pt x="282" y="48"/>
                    </a:lnTo>
                    <a:lnTo>
                      <a:pt x="297" y="48"/>
                    </a:lnTo>
                    <a:lnTo>
                      <a:pt x="312" y="46"/>
                    </a:lnTo>
                    <a:lnTo>
                      <a:pt x="326" y="43"/>
                    </a:lnTo>
                    <a:lnTo>
                      <a:pt x="340" y="37"/>
                    </a:lnTo>
                    <a:lnTo>
                      <a:pt x="354" y="31"/>
                    </a:lnTo>
                    <a:lnTo>
                      <a:pt x="366" y="24"/>
                    </a:lnTo>
                    <a:lnTo>
                      <a:pt x="379" y="16"/>
                    </a:lnTo>
                    <a:lnTo>
                      <a:pt x="380" y="24"/>
                    </a:lnTo>
                    <a:lnTo>
                      <a:pt x="377" y="32"/>
                    </a:lnTo>
                    <a:lnTo>
                      <a:pt x="373" y="40"/>
                    </a:lnTo>
                    <a:lnTo>
                      <a:pt x="367" y="50"/>
                    </a:lnTo>
                    <a:lnTo>
                      <a:pt x="373" y="51"/>
                    </a:lnTo>
                    <a:lnTo>
                      <a:pt x="379" y="50"/>
                    </a:lnTo>
                    <a:lnTo>
                      <a:pt x="384" y="48"/>
                    </a:lnTo>
                    <a:lnTo>
                      <a:pt x="387" y="47"/>
                    </a:lnTo>
                    <a:lnTo>
                      <a:pt x="385" y="77"/>
                    </a:lnTo>
                    <a:lnTo>
                      <a:pt x="382" y="107"/>
                    </a:lnTo>
                    <a:lnTo>
                      <a:pt x="379" y="137"/>
                    </a:lnTo>
                    <a:lnTo>
                      <a:pt x="372" y="166"/>
                    </a:lnTo>
                    <a:lnTo>
                      <a:pt x="365" y="179"/>
                    </a:lnTo>
                    <a:lnTo>
                      <a:pt x="358" y="192"/>
                    </a:lnTo>
                    <a:lnTo>
                      <a:pt x="352" y="205"/>
                    </a:lnTo>
                    <a:lnTo>
                      <a:pt x="346" y="219"/>
                    </a:lnTo>
                    <a:lnTo>
                      <a:pt x="339" y="232"/>
                    </a:lnTo>
                    <a:lnTo>
                      <a:pt x="332" y="244"/>
                    </a:lnTo>
                    <a:lnTo>
                      <a:pt x="323" y="256"/>
                    </a:lnTo>
                    <a:lnTo>
                      <a:pt x="312" y="267"/>
                    </a:lnTo>
                    <a:lnTo>
                      <a:pt x="296" y="272"/>
                    </a:lnTo>
                    <a:lnTo>
                      <a:pt x="280" y="275"/>
                    </a:lnTo>
                    <a:lnTo>
                      <a:pt x="264" y="279"/>
                    </a:lnTo>
                    <a:lnTo>
                      <a:pt x="249" y="283"/>
                    </a:lnTo>
                    <a:lnTo>
                      <a:pt x="233" y="289"/>
                    </a:lnTo>
                    <a:lnTo>
                      <a:pt x="219" y="296"/>
                    </a:lnTo>
                    <a:lnTo>
                      <a:pt x="205" y="305"/>
                    </a:lnTo>
                    <a:lnTo>
                      <a:pt x="192" y="317"/>
                    </a:lnTo>
                    <a:lnTo>
                      <a:pt x="173" y="309"/>
                    </a:lnTo>
                    <a:lnTo>
                      <a:pt x="152" y="298"/>
                    </a:lnTo>
                    <a:lnTo>
                      <a:pt x="132" y="287"/>
                    </a:lnTo>
                    <a:lnTo>
                      <a:pt x="114" y="273"/>
                    </a:lnTo>
                    <a:lnTo>
                      <a:pt x="98" y="258"/>
                    </a:lnTo>
                    <a:lnTo>
                      <a:pt x="83" y="241"/>
                    </a:lnTo>
                    <a:lnTo>
                      <a:pt x="71" y="222"/>
                    </a:lnTo>
                    <a:lnTo>
                      <a:pt x="63" y="200"/>
                    </a:lnTo>
                    <a:lnTo>
                      <a:pt x="60" y="200"/>
                    </a:lnTo>
                    <a:lnTo>
                      <a:pt x="58" y="202"/>
                    </a:lnTo>
                    <a:lnTo>
                      <a:pt x="55" y="204"/>
                    </a:lnTo>
                    <a:lnTo>
                      <a:pt x="53" y="206"/>
                    </a:lnTo>
                    <a:lnTo>
                      <a:pt x="59" y="229"/>
                    </a:lnTo>
                    <a:lnTo>
                      <a:pt x="74" y="251"/>
                    </a:lnTo>
                    <a:lnTo>
                      <a:pt x="93" y="273"/>
                    </a:lnTo>
                    <a:lnTo>
                      <a:pt x="115" y="294"/>
                    </a:lnTo>
                    <a:lnTo>
                      <a:pt x="137" y="311"/>
                    </a:lnTo>
                    <a:lnTo>
                      <a:pt x="155" y="325"/>
                    </a:lnTo>
                    <a:lnTo>
                      <a:pt x="169" y="334"/>
                    </a:lnTo>
                    <a:lnTo>
                      <a:pt x="174" y="339"/>
                    </a:lnTo>
                    <a:lnTo>
                      <a:pt x="175" y="341"/>
                    </a:lnTo>
                    <a:lnTo>
                      <a:pt x="177" y="344"/>
                    </a:lnTo>
                    <a:lnTo>
                      <a:pt x="181" y="348"/>
                    </a:lnTo>
                    <a:lnTo>
                      <a:pt x="185" y="352"/>
                    </a:lnTo>
                    <a:lnTo>
                      <a:pt x="191" y="357"/>
                    </a:lnTo>
                    <a:lnTo>
                      <a:pt x="198" y="361"/>
                    </a:lnTo>
                    <a:lnTo>
                      <a:pt x="206" y="363"/>
                    </a:lnTo>
                    <a:lnTo>
                      <a:pt x="215" y="363"/>
                    </a:lnTo>
                    <a:lnTo>
                      <a:pt x="211" y="372"/>
                    </a:lnTo>
                    <a:lnTo>
                      <a:pt x="206" y="380"/>
                    </a:lnTo>
                    <a:lnTo>
                      <a:pt x="203" y="389"/>
                    </a:lnTo>
                    <a:lnTo>
                      <a:pt x="203" y="399"/>
                    </a:lnTo>
                    <a:lnTo>
                      <a:pt x="208" y="405"/>
                    </a:lnTo>
                    <a:lnTo>
                      <a:pt x="214" y="411"/>
                    </a:lnTo>
                    <a:lnTo>
                      <a:pt x="222" y="416"/>
                    </a:lnTo>
                    <a:lnTo>
                      <a:pt x="232" y="417"/>
                    </a:lnTo>
                    <a:lnTo>
                      <a:pt x="227" y="430"/>
                    </a:lnTo>
                    <a:lnTo>
                      <a:pt x="221" y="442"/>
                    </a:lnTo>
                    <a:lnTo>
                      <a:pt x="213" y="454"/>
                    </a:lnTo>
                    <a:lnTo>
                      <a:pt x="205" y="465"/>
                    </a:lnTo>
                    <a:lnTo>
                      <a:pt x="196" y="477"/>
                    </a:lnTo>
                    <a:lnTo>
                      <a:pt x="188" y="488"/>
                    </a:lnTo>
                    <a:lnTo>
                      <a:pt x="181" y="500"/>
                    </a:lnTo>
                    <a:lnTo>
                      <a:pt x="174" y="513"/>
                    </a:lnTo>
                    <a:lnTo>
                      <a:pt x="161" y="489"/>
                    </a:lnTo>
                    <a:lnTo>
                      <a:pt x="153" y="464"/>
                    </a:lnTo>
                    <a:lnTo>
                      <a:pt x="149" y="438"/>
                    </a:lnTo>
                    <a:lnTo>
                      <a:pt x="149" y="409"/>
                    </a:lnTo>
                    <a:lnTo>
                      <a:pt x="144" y="388"/>
                    </a:lnTo>
                    <a:lnTo>
                      <a:pt x="134" y="371"/>
                    </a:lnTo>
                    <a:lnTo>
                      <a:pt x="121" y="355"/>
                    </a:lnTo>
                    <a:lnTo>
                      <a:pt x="106" y="340"/>
                    </a:lnTo>
                    <a:lnTo>
                      <a:pt x="90" y="326"/>
                    </a:lnTo>
                    <a:lnTo>
                      <a:pt x="75" y="311"/>
                    </a:lnTo>
                    <a:lnTo>
                      <a:pt x="62" y="295"/>
                    </a:lnTo>
                    <a:lnTo>
                      <a:pt x="53" y="278"/>
                    </a:lnTo>
                    <a:lnTo>
                      <a:pt x="52" y="250"/>
                    </a:lnTo>
                    <a:lnTo>
                      <a:pt x="48" y="223"/>
                    </a:lnTo>
                    <a:lnTo>
                      <a:pt x="44" y="197"/>
                    </a:lnTo>
                    <a:lnTo>
                      <a:pt x="39" y="171"/>
                    </a:lnTo>
                    <a:lnTo>
                      <a:pt x="29" y="162"/>
                    </a:lnTo>
                    <a:lnTo>
                      <a:pt x="20" y="153"/>
                    </a:lnTo>
                    <a:lnTo>
                      <a:pt x="13" y="143"/>
                    </a:lnTo>
                    <a:lnTo>
                      <a:pt x="7" y="130"/>
                    </a:lnTo>
                    <a:lnTo>
                      <a:pt x="2" y="118"/>
                    </a:lnTo>
                    <a:lnTo>
                      <a:pt x="1" y="105"/>
                    </a:lnTo>
                    <a:lnTo>
                      <a:pt x="0" y="91"/>
                    </a:lnTo>
                    <a:lnTo>
                      <a:pt x="2" y="77"/>
                    </a:lnTo>
                    <a:lnTo>
                      <a:pt x="7" y="69"/>
                    </a:lnTo>
                    <a:lnTo>
                      <a:pt x="14" y="63"/>
                    </a:lnTo>
                    <a:lnTo>
                      <a:pt x="22" y="61"/>
                    </a:lnTo>
                    <a:lnTo>
                      <a:pt x="31" y="63"/>
                    </a:lnTo>
                    <a:lnTo>
                      <a:pt x="38" y="70"/>
                    </a:lnTo>
                    <a:lnTo>
                      <a:pt x="44" y="78"/>
                    </a:lnTo>
                    <a:lnTo>
                      <a:pt x="48" y="88"/>
                    </a:lnTo>
                    <a:lnTo>
                      <a:pt x="55" y="96"/>
                    </a:lnTo>
                    <a:lnTo>
                      <a:pt x="62" y="85"/>
                    </a:lnTo>
                    <a:lnTo>
                      <a:pt x="69" y="75"/>
                    </a:lnTo>
                    <a:lnTo>
                      <a:pt x="77" y="66"/>
                    </a:lnTo>
                    <a:lnTo>
                      <a:pt x="84" y="57"/>
                    </a:lnTo>
                    <a:lnTo>
                      <a:pt x="91" y="46"/>
                    </a:lnTo>
                    <a:lnTo>
                      <a:pt x="97" y="36"/>
                    </a:lnTo>
                    <a:lnTo>
                      <a:pt x="101" y="24"/>
                    </a:lnTo>
                    <a:lnTo>
                      <a:pt x="104" y="12"/>
                    </a:lnTo>
                    <a:lnTo>
                      <a:pt x="106" y="8"/>
                    </a:lnTo>
                    <a:lnTo>
                      <a:pt x="111" y="4"/>
                    </a:lnTo>
                    <a:lnTo>
                      <a:pt x="114" y="1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Freeform 59"/>
              <p:cNvSpPr>
                <a:spLocks/>
              </p:cNvSpPr>
              <p:nvPr/>
            </p:nvSpPr>
            <p:spPr bwMode="auto">
              <a:xfrm>
                <a:off x="6257925" y="4119563"/>
                <a:ext cx="31750" cy="34925"/>
              </a:xfrm>
              <a:custGeom>
                <a:avLst/>
                <a:gdLst>
                  <a:gd name="T0" fmla="*/ 41 w 41"/>
                  <a:gd name="T1" fmla="*/ 19 h 44"/>
                  <a:gd name="T2" fmla="*/ 41 w 41"/>
                  <a:gd name="T3" fmla="*/ 27 h 44"/>
                  <a:gd name="T4" fmla="*/ 38 w 41"/>
                  <a:gd name="T5" fmla="*/ 34 h 44"/>
                  <a:gd name="T6" fmla="*/ 35 w 41"/>
                  <a:gd name="T7" fmla="*/ 41 h 44"/>
                  <a:gd name="T8" fmla="*/ 27 w 41"/>
                  <a:gd name="T9" fmla="*/ 44 h 44"/>
                  <a:gd name="T10" fmla="*/ 19 w 41"/>
                  <a:gd name="T11" fmla="*/ 43 h 44"/>
                  <a:gd name="T12" fmla="*/ 12 w 41"/>
                  <a:gd name="T13" fmla="*/ 40 h 44"/>
                  <a:gd name="T14" fmla="*/ 6 w 41"/>
                  <a:gd name="T15" fmla="*/ 35 h 44"/>
                  <a:gd name="T16" fmla="*/ 3 w 41"/>
                  <a:gd name="T17" fmla="*/ 29 h 44"/>
                  <a:gd name="T18" fmla="*/ 0 w 41"/>
                  <a:gd name="T19" fmla="*/ 20 h 44"/>
                  <a:gd name="T20" fmla="*/ 3 w 41"/>
                  <a:gd name="T21" fmla="*/ 11 h 44"/>
                  <a:gd name="T22" fmla="*/ 7 w 41"/>
                  <a:gd name="T23" fmla="*/ 4 h 44"/>
                  <a:gd name="T24" fmla="*/ 17 w 41"/>
                  <a:gd name="T25" fmla="*/ 0 h 44"/>
                  <a:gd name="T26" fmla="*/ 25 w 41"/>
                  <a:gd name="T27" fmla="*/ 3 h 44"/>
                  <a:gd name="T28" fmla="*/ 32 w 41"/>
                  <a:gd name="T29" fmla="*/ 6 h 44"/>
                  <a:gd name="T30" fmla="*/ 36 w 41"/>
                  <a:gd name="T31" fmla="*/ 12 h 44"/>
                  <a:gd name="T32" fmla="*/ 41 w 41"/>
                  <a:gd name="T33" fmla="*/ 19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44"/>
                  <a:gd name="T53" fmla="*/ 41 w 41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44">
                    <a:moveTo>
                      <a:pt x="41" y="19"/>
                    </a:moveTo>
                    <a:lnTo>
                      <a:pt x="41" y="27"/>
                    </a:lnTo>
                    <a:lnTo>
                      <a:pt x="38" y="34"/>
                    </a:lnTo>
                    <a:lnTo>
                      <a:pt x="35" y="41"/>
                    </a:lnTo>
                    <a:lnTo>
                      <a:pt x="27" y="44"/>
                    </a:lnTo>
                    <a:lnTo>
                      <a:pt x="19" y="43"/>
                    </a:lnTo>
                    <a:lnTo>
                      <a:pt x="12" y="40"/>
                    </a:lnTo>
                    <a:lnTo>
                      <a:pt x="6" y="35"/>
                    </a:lnTo>
                    <a:lnTo>
                      <a:pt x="3" y="29"/>
                    </a:lnTo>
                    <a:lnTo>
                      <a:pt x="0" y="20"/>
                    </a:lnTo>
                    <a:lnTo>
                      <a:pt x="3" y="11"/>
                    </a:lnTo>
                    <a:lnTo>
                      <a:pt x="7" y="4"/>
                    </a:lnTo>
                    <a:lnTo>
                      <a:pt x="17" y="0"/>
                    </a:lnTo>
                    <a:lnTo>
                      <a:pt x="25" y="3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4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Freeform 60"/>
              <p:cNvSpPr>
                <a:spLocks/>
              </p:cNvSpPr>
              <p:nvPr/>
            </p:nvSpPr>
            <p:spPr bwMode="auto">
              <a:xfrm>
                <a:off x="6267450" y="4127500"/>
                <a:ext cx="9525" cy="15875"/>
              </a:xfrm>
              <a:custGeom>
                <a:avLst/>
                <a:gdLst>
                  <a:gd name="T0" fmla="*/ 12 w 13"/>
                  <a:gd name="T1" fmla="*/ 3 h 18"/>
                  <a:gd name="T2" fmla="*/ 12 w 13"/>
                  <a:gd name="T3" fmla="*/ 7 h 18"/>
                  <a:gd name="T4" fmla="*/ 13 w 13"/>
                  <a:gd name="T5" fmla="*/ 11 h 18"/>
                  <a:gd name="T6" fmla="*/ 12 w 13"/>
                  <a:gd name="T7" fmla="*/ 15 h 18"/>
                  <a:gd name="T8" fmla="*/ 7 w 13"/>
                  <a:gd name="T9" fmla="*/ 17 h 18"/>
                  <a:gd name="T10" fmla="*/ 4 w 13"/>
                  <a:gd name="T11" fmla="*/ 18 h 18"/>
                  <a:gd name="T12" fmla="*/ 2 w 13"/>
                  <a:gd name="T13" fmla="*/ 16 h 18"/>
                  <a:gd name="T14" fmla="*/ 1 w 13"/>
                  <a:gd name="T15" fmla="*/ 13 h 18"/>
                  <a:gd name="T16" fmla="*/ 0 w 13"/>
                  <a:gd name="T17" fmla="*/ 10 h 18"/>
                  <a:gd name="T18" fmla="*/ 0 w 13"/>
                  <a:gd name="T19" fmla="*/ 6 h 18"/>
                  <a:gd name="T20" fmla="*/ 4 w 13"/>
                  <a:gd name="T21" fmla="*/ 1 h 18"/>
                  <a:gd name="T22" fmla="*/ 7 w 13"/>
                  <a:gd name="T23" fmla="*/ 0 h 18"/>
                  <a:gd name="T24" fmla="*/ 12 w 13"/>
                  <a:gd name="T25" fmla="*/ 3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8"/>
                  <a:gd name="T41" fmla="*/ 13 w 13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8">
                    <a:moveTo>
                      <a:pt x="12" y="3"/>
                    </a:moveTo>
                    <a:lnTo>
                      <a:pt x="12" y="7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7" y="17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B7F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" name="Freeform 61"/>
              <p:cNvSpPr>
                <a:spLocks/>
              </p:cNvSpPr>
              <p:nvPr/>
            </p:nvSpPr>
            <p:spPr bwMode="auto">
              <a:xfrm>
                <a:off x="6373813" y="4181475"/>
                <a:ext cx="15875" cy="46038"/>
              </a:xfrm>
              <a:custGeom>
                <a:avLst/>
                <a:gdLst>
                  <a:gd name="T0" fmla="*/ 18 w 18"/>
                  <a:gd name="T1" fmla="*/ 24 h 58"/>
                  <a:gd name="T2" fmla="*/ 18 w 18"/>
                  <a:gd name="T3" fmla="*/ 33 h 58"/>
                  <a:gd name="T4" fmla="*/ 17 w 18"/>
                  <a:gd name="T5" fmla="*/ 42 h 58"/>
                  <a:gd name="T6" fmla="*/ 16 w 18"/>
                  <a:gd name="T7" fmla="*/ 50 h 58"/>
                  <a:gd name="T8" fmla="*/ 13 w 18"/>
                  <a:gd name="T9" fmla="*/ 58 h 58"/>
                  <a:gd name="T10" fmla="*/ 8 w 18"/>
                  <a:gd name="T11" fmla="*/ 58 h 58"/>
                  <a:gd name="T12" fmla="*/ 6 w 18"/>
                  <a:gd name="T13" fmla="*/ 56 h 58"/>
                  <a:gd name="T14" fmla="*/ 3 w 18"/>
                  <a:gd name="T15" fmla="*/ 53 h 58"/>
                  <a:gd name="T16" fmla="*/ 1 w 18"/>
                  <a:gd name="T17" fmla="*/ 49 h 58"/>
                  <a:gd name="T18" fmla="*/ 3 w 18"/>
                  <a:gd name="T19" fmla="*/ 35 h 58"/>
                  <a:gd name="T20" fmla="*/ 2 w 18"/>
                  <a:gd name="T21" fmla="*/ 24 h 58"/>
                  <a:gd name="T22" fmla="*/ 0 w 18"/>
                  <a:gd name="T23" fmla="*/ 11 h 58"/>
                  <a:gd name="T24" fmla="*/ 2 w 18"/>
                  <a:gd name="T25" fmla="*/ 0 h 58"/>
                  <a:gd name="T26" fmla="*/ 8 w 18"/>
                  <a:gd name="T27" fmla="*/ 3 h 58"/>
                  <a:gd name="T28" fmla="*/ 13 w 18"/>
                  <a:gd name="T29" fmla="*/ 10 h 58"/>
                  <a:gd name="T30" fmla="*/ 16 w 18"/>
                  <a:gd name="T31" fmla="*/ 17 h 58"/>
                  <a:gd name="T32" fmla="*/ 18 w 18"/>
                  <a:gd name="T33" fmla="*/ 24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58"/>
                  <a:gd name="T53" fmla="*/ 18 w 18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58">
                    <a:moveTo>
                      <a:pt x="18" y="24"/>
                    </a:moveTo>
                    <a:lnTo>
                      <a:pt x="18" y="33"/>
                    </a:lnTo>
                    <a:lnTo>
                      <a:pt x="17" y="42"/>
                    </a:lnTo>
                    <a:lnTo>
                      <a:pt x="16" y="50"/>
                    </a:lnTo>
                    <a:lnTo>
                      <a:pt x="13" y="58"/>
                    </a:lnTo>
                    <a:lnTo>
                      <a:pt x="8" y="58"/>
                    </a:lnTo>
                    <a:lnTo>
                      <a:pt x="6" y="56"/>
                    </a:lnTo>
                    <a:lnTo>
                      <a:pt x="3" y="53"/>
                    </a:lnTo>
                    <a:lnTo>
                      <a:pt x="1" y="49"/>
                    </a:lnTo>
                    <a:lnTo>
                      <a:pt x="3" y="35"/>
                    </a:lnTo>
                    <a:lnTo>
                      <a:pt x="2" y="24"/>
                    </a:lnTo>
                    <a:lnTo>
                      <a:pt x="0" y="11"/>
                    </a:lnTo>
                    <a:lnTo>
                      <a:pt x="2" y="0"/>
                    </a:lnTo>
                    <a:lnTo>
                      <a:pt x="8" y="3"/>
                    </a:lnTo>
                    <a:lnTo>
                      <a:pt x="13" y="10"/>
                    </a:lnTo>
                    <a:lnTo>
                      <a:pt x="16" y="17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" name="Freeform 62"/>
              <p:cNvSpPr>
                <a:spLocks/>
              </p:cNvSpPr>
              <p:nvPr/>
            </p:nvSpPr>
            <p:spPr bwMode="auto">
              <a:xfrm>
                <a:off x="6569075" y="4187825"/>
                <a:ext cx="26988" cy="93663"/>
              </a:xfrm>
              <a:custGeom>
                <a:avLst/>
                <a:gdLst>
                  <a:gd name="T0" fmla="*/ 30 w 35"/>
                  <a:gd name="T1" fmla="*/ 31 h 116"/>
                  <a:gd name="T2" fmla="*/ 28 w 35"/>
                  <a:gd name="T3" fmla="*/ 54 h 116"/>
                  <a:gd name="T4" fmla="*/ 31 w 35"/>
                  <a:gd name="T5" fmla="*/ 77 h 116"/>
                  <a:gd name="T6" fmla="*/ 29 w 35"/>
                  <a:gd name="T7" fmla="*/ 99 h 116"/>
                  <a:gd name="T8" fmla="*/ 14 w 35"/>
                  <a:gd name="T9" fmla="*/ 116 h 116"/>
                  <a:gd name="T10" fmla="*/ 0 w 35"/>
                  <a:gd name="T11" fmla="*/ 115 h 116"/>
                  <a:gd name="T12" fmla="*/ 1 w 35"/>
                  <a:gd name="T13" fmla="*/ 108 h 116"/>
                  <a:gd name="T14" fmla="*/ 6 w 35"/>
                  <a:gd name="T15" fmla="*/ 106 h 116"/>
                  <a:gd name="T16" fmla="*/ 13 w 35"/>
                  <a:gd name="T17" fmla="*/ 104 h 116"/>
                  <a:gd name="T18" fmla="*/ 17 w 35"/>
                  <a:gd name="T19" fmla="*/ 100 h 116"/>
                  <a:gd name="T20" fmla="*/ 18 w 35"/>
                  <a:gd name="T21" fmla="*/ 75 h 116"/>
                  <a:gd name="T22" fmla="*/ 17 w 35"/>
                  <a:gd name="T23" fmla="*/ 48 h 116"/>
                  <a:gd name="T24" fmla="*/ 20 w 35"/>
                  <a:gd name="T25" fmla="*/ 23 h 116"/>
                  <a:gd name="T26" fmla="*/ 27 w 35"/>
                  <a:gd name="T27" fmla="*/ 0 h 116"/>
                  <a:gd name="T28" fmla="*/ 35 w 35"/>
                  <a:gd name="T29" fmla="*/ 5 h 116"/>
                  <a:gd name="T30" fmla="*/ 35 w 35"/>
                  <a:gd name="T31" fmla="*/ 13 h 116"/>
                  <a:gd name="T32" fmla="*/ 31 w 35"/>
                  <a:gd name="T33" fmla="*/ 22 h 116"/>
                  <a:gd name="T34" fmla="*/ 30 w 35"/>
                  <a:gd name="T35" fmla="*/ 31 h 11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"/>
                  <a:gd name="T55" fmla="*/ 0 h 116"/>
                  <a:gd name="T56" fmla="*/ 35 w 35"/>
                  <a:gd name="T57" fmla="*/ 116 h 11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" h="116">
                    <a:moveTo>
                      <a:pt x="30" y="31"/>
                    </a:moveTo>
                    <a:lnTo>
                      <a:pt x="28" y="54"/>
                    </a:lnTo>
                    <a:lnTo>
                      <a:pt x="31" y="77"/>
                    </a:lnTo>
                    <a:lnTo>
                      <a:pt x="29" y="99"/>
                    </a:lnTo>
                    <a:lnTo>
                      <a:pt x="14" y="116"/>
                    </a:lnTo>
                    <a:lnTo>
                      <a:pt x="0" y="115"/>
                    </a:lnTo>
                    <a:lnTo>
                      <a:pt x="1" y="108"/>
                    </a:lnTo>
                    <a:lnTo>
                      <a:pt x="6" y="106"/>
                    </a:lnTo>
                    <a:lnTo>
                      <a:pt x="13" y="104"/>
                    </a:lnTo>
                    <a:lnTo>
                      <a:pt x="17" y="100"/>
                    </a:lnTo>
                    <a:lnTo>
                      <a:pt x="18" y="75"/>
                    </a:lnTo>
                    <a:lnTo>
                      <a:pt x="17" y="48"/>
                    </a:lnTo>
                    <a:lnTo>
                      <a:pt x="20" y="23"/>
                    </a:lnTo>
                    <a:lnTo>
                      <a:pt x="27" y="0"/>
                    </a:lnTo>
                    <a:lnTo>
                      <a:pt x="35" y="5"/>
                    </a:lnTo>
                    <a:lnTo>
                      <a:pt x="35" y="13"/>
                    </a:lnTo>
                    <a:lnTo>
                      <a:pt x="31" y="22"/>
                    </a:lnTo>
                    <a:lnTo>
                      <a:pt x="3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" name="Freeform 63"/>
              <p:cNvSpPr>
                <a:spLocks/>
              </p:cNvSpPr>
              <p:nvPr/>
            </p:nvSpPr>
            <p:spPr bwMode="auto">
              <a:xfrm>
                <a:off x="6524625" y="4265613"/>
                <a:ext cx="23813" cy="11113"/>
              </a:xfrm>
              <a:custGeom>
                <a:avLst/>
                <a:gdLst>
                  <a:gd name="T0" fmla="*/ 31 w 31"/>
                  <a:gd name="T1" fmla="*/ 9 h 12"/>
                  <a:gd name="T2" fmla="*/ 23 w 31"/>
                  <a:gd name="T3" fmla="*/ 10 h 12"/>
                  <a:gd name="T4" fmla="*/ 15 w 31"/>
                  <a:gd name="T5" fmla="*/ 12 h 12"/>
                  <a:gd name="T6" fmla="*/ 7 w 31"/>
                  <a:gd name="T7" fmla="*/ 12 h 12"/>
                  <a:gd name="T8" fmla="*/ 0 w 31"/>
                  <a:gd name="T9" fmla="*/ 9 h 12"/>
                  <a:gd name="T10" fmla="*/ 2 w 31"/>
                  <a:gd name="T11" fmla="*/ 4 h 12"/>
                  <a:gd name="T12" fmla="*/ 7 w 31"/>
                  <a:gd name="T13" fmla="*/ 2 h 12"/>
                  <a:gd name="T14" fmla="*/ 10 w 31"/>
                  <a:gd name="T15" fmla="*/ 1 h 12"/>
                  <a:gd name="T16" fmla="*/ 14 w 31"/>
                  <a:gd name="T17" fmla="*/ 0 h 12"/>
                  <a:gd name="T18" fmla="*/ 19 w 31"/>
                  <a:gd name="T19" fmla="*/ 1 h 12"/>
                  <a:gd name="T20" fmla="*/ 25 w 31"/>
                  <a:gd name="T21" fmla="*/ 2 h 12"/>
                  <a:gd name="T22" fmla="*/ 30 w 31"/>
                  <a:gd name="T23" fmla="*/ 3 h 12"/>
                  <a:gd name="T24" fmla="*/ 31 w 31"/>
                  <a:gd name="T25" fmla="*/ 9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12"/>
                  <a:gd name="T41" fmla="*/ 31 w 31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12">
                    <a:moveTo>
                      <a:pt x="31" y="9"/>
                    </a:moveTo>
                    <a:lnTo>
                      <a:pt x="23" y="10"/>
                    </a:lnTo>
                    <a:lnTo>
                      <a:pt x="15" y="12"/>
                    </a:lnTo>
                    <a:lnTo>
                      <a:pt x="7" y="12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5" y="2"/>
                    </a:lnTo>
                    <a:lnTo>
                      <a:pt x="30" y="3"/>
                    </a:lnTo>
                    <a:lnTo>
                      <a:pt x="3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Freeform 64"/>
              <p:cNvSpPr>
                <a:spLocks/>
              </p:cNvSpPr>
              <p:nvPr/>
            </p:nvSpPr>
            <p:spPr bwMode="auto">
              <a:xfrm>
                <a:off x="6626225" y="4292600"/>
                <a:ext cx="30163" cy="50800"/>
              </a:xfrm>
              <a:custGeom>
                <a:avLst/>
                <a:gdLst>
                  <a:gd name="T0" fmla="*/ 19 w 38"/>
                  <a:gd name="T1" fmla="*/ 66 h 66"/>
                  <a:gd name="T2" fmla="*/ 0 w 38"/>
                  <a:gd name="T3" fmla="*/ 55 h 66"/>
                  <a:gd name="T4" fmla="*/ 4 w 38"/>
                  <a:gd name="T5" fmla="*/ 48 h 66"/>
                  <a:gd name="T6" fmla="*/ 10 w 38"/>
                  <a:gd name="T7" fmla="*/ 41 h 66"/>
                  <a:gd name="T8" fmla="*/ 15 w 38"/>
                  <a:gd name="T9" fmla="*/ 35 h 66"/>
                  <a:gd name="T10" fmla="*/ 20 w 38"/>
                  <a:gd name="T11" fmla="*/ 28 h 66"/>
                  <a:gd name="T12" fmla="*/ 25 w 38"/>
                  <a:gd name="T13" fmla="*/ 21 h 66"/>
                  <a:gd name="T14" fmla="*/ 30 w 38"/>
                  <a:gd name="T15" fmla="*/ 14 h 66"/>
                  <a:gd name="T16" fmla="*/ 33 w 38"/>
                  <a:gd name="T17" fmla="*/ 7 h 66"/>
                  <a:gd name="T18" fmla="*/ 38 w 38"/>
                  <a:gd name="T19" fmla="*/ 0 h 66"/>
                  <a:gd name="T20" fmla="*/ 33 w 38"/>
                  <a:gd name="T21" fmla="*/ 14 h 66"/>
                  <a:gd name="T22" fmla="*/ 32 w 38"/>
                  <a:gd name="T23" fmla="*/ 29 h 66"/>
                  <a:gd name="T24" fmla="*/ 28 w 38"/>
                  <a:gd name="T25" fmla="*/ 46 h 66"/>
                  <a:gd name="T26" fmla="*/ 19 w 38"/>
                  <a:gd name="T27" fmla="*/ 66 h 6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66"/>
                  <a:gd name="T44" fmla="*/ 38 w 38"/>
                  <a:gd name="T45" fmla="*/ 66 h 6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66">
                    <a:moveTo>
                      <a:pt x="19" y="66"/>
                    </a:moveTo>
                    <a:lnTo>
                      <a:pt x="0" y="55"/>
                    </a:lnTo>
                    <a:lnTo>
                      <a:pt x="4" y="48"/>
                    </a:lnTo>
                    <a:lnTo>
                      <a:pt x="10" y="41"/>
                    </a:lnTo>
                    <a:lnTo>
                      <a:pt x="15" y="35"/>
                    </a:lnTo>
                    <a:lnTo>
                      <a:pt x="20" y="28"/>
                    </a:lnTo>
                    <a:lnTo>
                      <a:pt x="25" y="21"/>
                    </a:lnTo>
                    <a:lnTo>
                      <a:pt x="30" y="14"/>
                    </a:lnTo>
                    <a:lnTo>
                      <a:pt x="33" y="7"/>
                    </a:lnTo>
                    <a:lnTo>
                      <a:pt x="38" y="0"/>
                    </a:lnTo>
                    <a:lnTo>
                      <a:pt x="33" y="14"/>
                    </a:lnTo>
                    <a:lnTo>
                      <a:pt x="32" y="29"/>
                    </a:lnTo>
                    <a:lnTo>
                      <a:pt x="28" y="46"/>
                    </a:lnTo>
                    <a:lnTo>
                      <a:pt x="19" y="66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" name="Freeform 65"/>
              <p:cNvSpPr>
                <a:spLocks/>
              </p:cNvSpPr>
              <p:nvPr/>
            </p:nvSpPr>
            <p:spPr bwMode="auto">
              <a:xfrm>
                <a:off x="6508750" y="4308475"/>
                <a:ext cx="73025" cy="20638"/>
              </a:xfrm>
              <a:custGeom>
                <a:avLst/>
                <a:gdLst>
                  <a:gd name="T0" fmla="*/ 90 w 93"/>
                  <a:gd name="T1" fmla="*/ 8 h 25"/>
                  <a:gd name="T2" fmla="*/ 93 w 93"/>
                  <a:gd name="T3" fmla="*/ 12 h 25"/>
                  <a:gd name="T4" fmla="*/ 84 w 93"/>
                  <a:gd name="T5" fmla="*/ 18 h 25"/>
                  <a:gd name="T6" fmla="*/ 73 w 93"/>
                  <a:gd name="T7" fmla="*/ 23 h 25"/>
                  <a:gd name="T8" fmla="*/ 62 w 93"/>
                  <a:gd name="T9" fmla="*/ 24 h 25"/>
                  <a:gd name="T10" fmla="*/ 51 w 93"/>
                  <a:gd name="T11" fmla="*/ 25 h 25"/>
                  <a:gd name="T12" fmla="*/ 38 w 93"/>
                  <a:gd name="T13" fmla="*/ 25 h 25"/>
                  <a:gd name="T14" fmla="*/ 28 w 93"/>
                  <a:gd name="T15" fmla="*/ 23 h 25"/>
                  <a:gd name="T16" fmla="*/ 16 w 93"/>
                  <a:gd name="T17" fmla="*/ 20 h 25"/>
                  <a:gd name="T18" fmla="*/ 7 w 93"/>
                  <a:gd name="T19" fmla="*/ 18 h 25"/>
                  <a:gd name="T20" fmla="*/ 4 w 93"/>
                  <a:gd name="T21" fmla="*/ 15 h 25"/>
                  <a:gd name="T22" fmla="*/ 1 w 93"/>
                  <a:gd name="T23" fmla="*/ 10 h 25"/>
                  <a:gd name="T24" fmla="*/ 0 w 93"/>
                  <a:gd name="T25" fmla="*/ 4 h 25"/>
                  <a:gd name="T26" fmla="*/ 0 w 93"/>
                  <a:gd name="T27" fmla="*/ 0 h 25"/>
                  <a:gd name="T28" fmla="*/ 10 w 93"/>
                  <a:gd name="T29" fmla="*/ 3 h 25"/>
                  <a:gd name="T30" fmla="*/ 22 w 93"/>
                  <a:gd name="T31" fmla="*/ 6 h 25"/>
                  <a:gd name="T32" fmla="*/ 32 w 93"/>
                  <a:gd name="T33" fmla="*/ 8 h 25"/>
                  <a:gd name="T34" fmla="*/ 45 w 93"/>
                  <a:gd name="T35" fmla="*/ 9 h 25"/>
                  <a:gd name="T36" fmla="*/ 56 w 93"/>
                  <a:gd name="T37" fmla="*/ 9 h 25"/>
                  <a:gd name="T38" fmla="*/ 68 w 93"/>
                  <a:gd name="T39" fmla="*/ 9 h 25"/>
                  <a:gd name="T40" fmla="*/ 80 w 93"/>
                  <a:gd name="T41" fmla="*/ 9 h 25"/>
                  <a:gd name="T42" fmla="*/ 90 w 93"/>
                  <a:gd name="T43" fmla="*/ 8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3"/>
                  <a:gd name="T67" fmla="*/ 0 h 25"/>
                  <a:gd name="T68" fmla="*/ 93 w 93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3" h="25">
                    <a:moveTo>
                      <a:pt x="90" y="8"/>
                    </a:moveTo>
                    <a:lnTo>
                      <a:pt x="93" y="12"/>
                    </a:lnTo>
                    <a:lnTo>
                      <a:pt x="84" y="18"/>
                    </a:lnTo>
                    <a:lnTo>
                      <a:pt x="73" y="23"/>
                    </a:lnTo>
                    <a:lnTo>
                      <a:pt x="62" y="24"/>
                    </a:lnTo>
                    <a:lnTo>
                      <a:pt x="51" y="25"/>
                    </a:lnTo>
                    <a:lnTo>
                      <a:pt x="38" y="25"/>
                    </a:lnTo>
                    <a:lnTo>
                      <a:pt x="28" y="23"/>
                    </a:lnTo>
                    <a:lnTo>
                      <a:pt x="16" y="20"/>
                    </a:lnTo>
                    <a:lnTo>
                      <a:pt x="7" y="18"/>
                    </a:lnTo>
                    <a:lnTo>
                      <a:pt x="4" y="15"/>
                    </a:lnTo>
                    <a:lnTo>
                      <a:pt x="1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2" y="6"/>
                    </a:lnTo>
                    <a:lnTo>
                      <a:pt x="32" y="8"/>
                    </a:lnTo>
                    <a:lnTo>
                      <a:pt x="45" y="9"/>
                    </a:lnTo>
                    <a:lnTo>
                      <a:pt x="56" y="9"/>
                    </a:lnTo>
                    <a:lnTo>
                      <a:pt x="68" y="9"/>
                    </a:lnTo>
                    <a:lnTo>
                      <a:pt x="80" y="9"/>
                    </a:lnTo>
                    <a:lnTo>
                      <a:pt x="9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" name="Freeform 66"/>
              <p:cNvSpPr>
                <a:spLocks/>
              </p:cNvSpPr>
              <p:nvPr/>
            </p:nvSpPr>
            <p:spPr bwMode="auto">
              <a:xfrm>
                <a:off x="6362700" y="4324350"/>
                <a:ext cx="96838" cy="160338"/>
              </a:xfrm>
              <a:custGeom>
                <a:avLst/>
                <a:gdLst>
                  <a:gd name="T0" fmla="*/ 120 w 122"/>
                  <a:gd name="T1" fmla="*/ 140 h 203"/>
                  <a:gd name="T2" fmla="*/ 122 w 122"/>
                  <a:gd name="T3" fmla="*/ 151 h 203"/>
                  <a:gd name="T4" fmla="*/ 121 w 122"/>
                  <a:gd name="T5" fmla="*/ 163 h 203"/>
                  <a:gd name="T6" fmla="*/ 120 w 122"/>
                  <a:gd name="T7" fmla="*/ 174 h 203"/>
                  <a:gd name="T8" fmla="*/ 119 w 122"/>
                  <a:gd name="T9" fmla="*/ 186 h 203"/>
                  <a:gd name="T10" fmla="*/ 109 w 122"/>
                  <a:gd name="T11" fmla="*/ 180 h 203"/>
                  <a:gd name="T12" fmla="*/ 99 w 122"/>
                  <a:gd name="T13" fmla="*/ 175 h 203"/>
                  <a:gd name="T14" fmla="*/ 91 w 122"/>
                  <a:gd name="T15" fmla="*/ 170 h 203"/>
                  <a:gd name="T16" fmla="*/ 90 w 122"/>
                  <a:gd name="T17" fmla="*/ 162 h 203"/>
                  <a:gd name="T18" fmla="*/ 93 w 122"/>
                  <a:gd name="T19" fmla="*/ 156 h 203"/>
                  <a:gd name="T20" fmla="*/ 98 w 122"/>
                  <a:gd name="T21" fmla="*/ 155 h 203"/>
                  <a:gd name="T22" fmla="*/ 105 w 122"/>
                  <a:gd name="T23" fmla="*/ 157 h 203"/>
                  <a:gd name="T24" fmla="*/ 109 w 122"/>
                  <a:gd name="T25" fmla="*/ 159 h 203"/>
                  <a:gd name="T26" fmla="*/ 110 w 122"/>
                  <a:gd name="T27" fmla="*/ 159 h 203"/>
                  <a:gd name="T28" fmla="*/ 113 w 122"/>
                  <a:gd name="T29" fmla="*/ 158 h 203"/>
                  <a:gd name="T30" fmla="*/ 114 w 122"/>
                  <a:gd name="T31" fmla="*/ 157 h 203"/>
                  <a:gd name="T32" fmla="*/ 115 w 122"/>
                  <a:gd name="T33" fmla="*/ 156 h 203"/>
                  <a:gd name="T34" fmla="*/ 112 w 122"/>
                  <a:gd name="T35" fmla="*/ 147 h 203"/>
                  <a:gd name="T36" fmla="*/ 104 w 122"/>
                  <a:gd name="T37" fmla="*/ 140 h 203"/>
                  <a:gd name="T38" fmla="*/ 94 w 122"/>
                  <a:gd name="T39" fmla="*/ 135 h 203"/>
                  <a:gd name="T40" fmla="*/ 86 w 122"/>
                  <a:gd name="T41" fmla="*/ 130 h 203"/>
                  <a:gd name="T42" fmla="*/ 75 w 122"/>
                  <a:gd name="T43" fmla="*/ 134 h 203"/>
                  <a:gd name="T44" fmla="*/ 64 w 122"/>
                  <a:gd name="T45" fmla="*/ 140 h 203"/>
                  <a:gd name="T46" fmla="*/ 55 w 122"/>
                  <a:gd name="T47" fmla="*/ 148 h 203"/>
                  <a:gd name="T48" fmla="*/ 48 w 122"/>
                  <a:gd name="T49" fmla="*/ 158 h 203"/>
                  <a:gd name="T50" fmla="*/ 43 w 122"/>
                  <a:gd name="T51" fmla="*/ 170 h 203"/>
                  <a:gd name="T52" fmla="*/ 38 w 122"/>
                  <a:gd name="T53" fmla="*/ 181 h 203"/>
                  <a:gd name="T54" fmla="*/ 33 w 122"/>
                  <a:gd name="T55" fmla="*/ 193 h 203"/>
                  <a:gd name="T56" fmla="*/ 30 w 122"/>
                  <a:gd name="T57" fmla="*/ 203 h 203"/>
                  <a:gd name="T58" fmla="*/ 7 w 122"/>
                  <a:gd name="T59" fmla="*/ 80 h 203"/>
                  <a:gd name="T60" fmla="*/ 0 w 122"/>
                  <a:gd name="T61" fmla="*/ 60 h 203"/>
                  <a:gd name="T62" fmla="*/ 1 w 122"/>
                  <a:gd name="T63" fmla="*/ 39 h 203"/>
                  <a:gd name="T64" fmla="*/ 8 w 122"/>
                  <a:gd name="T65" fmla="*/ 19 h 203"/>
                  <a:gd name="T66" fmla="*/ 16 w 122"/>
                  <a:gd name="T67" fmla="*/ 0 h 203"/>
                  <a:gd name="T68" fmla="*/ 36 w 122"/>
                  <a:gd name="T69" fmla="*/ 44 h 203"/>
                  <a:gd name="T70" fmla="*/ 120 w 122"/>
                  <a:gd name="T71" fmla="*/ 140 h 20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2"/>
                  <a:gd name="T109" fmla="*/ 0 h 203"/>
                  <a:gd name="T110" fmla="*/ 122 w 122"/>
                  <a:gd name="T111" fmla="*/ 203 h 20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2" h="203">
                    <a:moveTo>
                      <a:pt x="120" y="140"/>
                    </a:moveTo>
                    <a:lnTo>
                      <a:pt x="122" y="151"/>
                    </a:lnTo>
                    <a:lnTo>
                      <a:pt x="121" y="163"/>
                    </a:lnTo>
                    <a:lnTo>
                      <a:pt x="120" y="174"/>
                    </a:lnTo>
                    <a:lnTo>
                      <a:pt x="119" y="186"/>
                    </a:lnTo>
                    <a:lnTo>
                      <a:pt x="109" y="180"/>
                    </a:lnTo>
                    <a:lnTo>
                      <a:pt x="99" y="175"/>
                    </a:lnTo>
                    <a:lnTo>
                      <a:pt x="91" y="170"/>
                    </a:lnTo>
                    <a:lnTo>
                      <a:pt x="90" y="162"/>
                    </a:lnTo>
                    <a:lnTo>
                      <a:pt x="93" y="156"/>
                    </a:lnTo>
                    <a:lnTo>
                      <a:pt x="98" y="155"/>
                    </a:lnTo>
                    <a:lnTo>
                      <a:pt x="105" y="157"/>
                    </a:lnTo>
                    <a:lnTo>
                      <a:pt x="109" y="159"/>
                    </a:lnTo>
                    <a:lnTo>
                      <a:pt x="110" y="159"/>
                    </a:lnTo>
                    <a:lnTo>
                      <a:pt x="113" y="158"/>
                    </a:lnTo>
                    <a:lnTo>
                      <a:pt x="114" y="157"/>
                    </a:lnTo>
                    <a:lnTo>
                      <a:pt x="115" y="156"/>
                    </a:lnTo>
                    <a:lnTo>
                      <a:pt x="112" y="147"/>
                    </a:lnTo>
                    <a:lnTo>
                      <a:pt x="104" y="140"/>
                    </a:lnTo>
                    <a:lnTo>
                      <a:pt x="94" y="135"/>
                    </a:lnTo>
                    <a:lnTo>
                      <a:pt x="86" y="130"/>
                    </a:lnTo>
                    <a:lnTo>
                      <a:pt x="75" y="134"/>
                    </a:lnTo>
                    <a:lnTo>
                      <a:pt x="64" y="140"/>
                    </a:lnTo>
                    <a:lnTo>
                      <a:pt x="55" y="148"/>
                    </a:lnTo>
                    <a:lnTo>
                      <a:pt x="48" y="158"/>
                    </a:lnTo>
                    <a:lnTo>
                      <a:pt x="43" y="170"/>
                    </a:lnTo>
                    <a:lnTo>
                      <a:pt x="38" y="181"/>
                    </a:lnTo>
                    <a:lnTo>
                      <a:pt x="33" y="193"/>
                    </a:lnTo>
                    <a:lnTo>
                      <a:pt x="30" y="203"/>
                    </a:lnTo>
                    <a:lnTo>
                      <a:pt x="7" y="80"/>
                    </a:lnTo>
                    <a:lnTo>
                      <a:pt x="0" y="60"/>
                    </a:lnTo>
                    <a:lnTo>
                      <a:pt x="1" y="39"/>
                    </a:lnTo>
                    <a:lnTo>
                      <a:pt x="8" y="19"/>
                    </a:lnTo>
                    <a:lnTo>
                      <a:pt x="16" y="0"/>
                    </a:lnTo>
                    <a:lnTo>
                      <a:pt x="36" y="44"/>
                    </a:lnTo>
                    <a:lnTo>
                      <a:pt x="120" y="140"/>
                    </a:lnTo>
                    <a:close/>
                  </a:path>
                </a:pathLst>
              </a:custGeom>
              <a:solidFill>
                <a:srgbClr val="33F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" name="Freeform 67"/>
              <p:cNvSpPr>
                <a:spLocks/>
              </p:cNvSpPr>
              <p:nvPr/>
            </p:nvSpPr>
            <p:spPr bwMode="auto">
              <a:xfrm>
                <a:off x="6516688" y="4329113"/>
                <a:ext cx="33338" cy="12700"/>
              </a:xfrm>
              <a:custGeom>
                <a:avLst/>
                <a:gdLst>
                  <a:gd name="T0" fmla="*/ 43 w 43"/>
                  <a:gd name="T1" fmla="*/ 6 h 15"/>
                  <a:gd name="T2" fmla="*/ 42 w 43"/>
                  <a:gd name="T3" fmla="*/ 13 h 15"/>
                  <a:gd name="T4" fmla="*/ 38 w 43"/>
                  <a:gd name="T5" fmla="*/ 15 h 15"/>
                  <a:gd name="T6" fmla="*/ 32 w 43"/>
                  <a:gd name="T7" fmla="*/ 15 h 15"/>
                  <a:gd name="T8" fmla="*/ 23 w 43"/>
                  <a:gd name="T9" fmla="*/ 14 h 15"/>
                  <a:gd name="T10" fmla="*/ 18 w 43"/>
                  <a:gd name="T11" fmla="*/ 13 h 15"/>
                  <a:gd name="T12" fmla="*/ 12 w 43"/>
                  <a:gd name="T13" fmla="*/ 12 h 15"/>
                  <a:gd name="T14" fmla="*/ 6 w 43"/>
                  <a:gd name="T15" fmla="*/ 9 h 15"/>
                  <a:gd name="T16" fmla="*/ 0 w 43"/>
                  <a:gd name="T17" fmla="*/ 7 h 15"/>
                  <a:gd name="T18" fmla="*/ 0 w 43"/>
                  <a:gd name="T19" fmla="*/ 5 h 15"/>
                  <a:gd name="T20" fmla="*/ 2 w 43"/>
                  <a:gd name="T21" fmla="*/ 3 h 15"/>
                  <a:gd name="T22" fmla="*/ 3 w 43"/>
                  <a:gd name="T23" fmla="*/ 1 h 15"/>
                  <a:gd name="T24" fmla="*/ 5 w 43"/>
                  <a:gd name="T25" fmla="*/ 0 h 15"/>
                  <a:gd name="T26" fmla="*/ 10 w 43"/>
                  <a:gd name="T27" fmla="*/ 1 h 15"/>
                  <a:gd name="T28" fmla="*/ 14 w 43"/>
                  <a:gd name="T29" fmla="*/ 3 h 15"/>
                  <a:gd name="T30" fmla="*/ 19 w 43"/>
                  <a:gd name="T31" fmla="*/ 4 h 15"/>
                  <a:gd name="T32" fmla="*/ 23 w 43"/>
                  <a:gd name="T33" fmla="*/ 5 h 15"/>
                  <a:gd name="T34" fmla="*/ 28 w 43"/>
                  <a:gd name="T35" fmla="*/ 5 h 15"/>
                  <a:gd name="T36" fmla="*/ 33 w 43"/>
                  <a:gd name="T37" fmla="*/ 6 h 15"/>
                  <a:gd name="T38" fmla="*/ 38 w 43"/>
                  <a:gd name="T39" fmla="*/ 6 h 15"/>
                  <a:gd name="T40" fmla="*/ 43 w 43"/>
                  <a:gd name="T41" fmla="*/ 6 h 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"/>
                  <a:gd name="T64" fmla="*/ 0 h 15"/>
                  <a:gd name="T65" fmla="*/ 43 w 43"/>
                  <a:gd name="T66" fmla="*/ 15 h 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" h="15">
                    <a:moveTo>
                      <a:pt x="43" y="6"/>
                    </a:moveTo>
                    <a:lnTo>
                      <a:pt x="42" y="13"/>
                    </a:lnTo>
                    <a:lnTo>
                      <a:pt x="38" y="15"/>
                    </a:lnTo>
                    <a:lnTo>
                      <a:pt x="32" y="15"/>
                    </a:lnTo>
                    <a:lnTo>
                      <a:pt x="23" y="14"/>
                    </a:lnTo>
                    <a:lnTo>
                      <a:pt x="18" y="13"/>
                    </a:lnTo>
                    <a:lnTo>
                      <a:pt x="12" y="12"/>
                    </a:lnTo>
                    <a:lnTo>
                      <a:pt x="6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10" y="1"/>
                    </a:lnTo>
                    <a:lnTo>
                      <a:pt x="14" y="3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6"/>
                    </a:lnTo>
                    <a:lnTo>
                      <a:pt x="38" y="6"/>
                    </a:lnTo>
                    <a:lnTo>
                      <a:pt x="4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" name="Freeform 68"/>
              <p:cNvSpPr>
                <a:spLocks/>
              </p:cNvSpPr>
              <p:nvPr/>
            </p:nvSpPr>
            <p:spPr bwMode="auto">
              <a:xfrm>
                <a:off x="6519863" y="4346575"/>
                <a:ext cx="203200" cy="538163"/>
              </a:xfrm>
              <a:custGeom>
                <a:avLst/>
                <a:gdLst>
                  <a:gd name="T0" fmla="*/ 149 w 257"/>
                  <a:gd name="T1" fmla="*/ 23 h 678"/>
                  <a:gd name="T2" fmla="*/ 169 w 257"/>
                  <a:gd name="T3" fmla="*/ 39 h 678"/>
                  <a:gd name="T4" fmla="*/ 176 w 257"/>
                  <a:gd name="T5" fmla="*/ 66 h 678"/>
                  <a:gd name="T6" fmla="*/ 197 w 257"/>
                  <a:gd name="T7" fmla="*/ 98 h 678"/>
                  <a:gd name="T8" fmla="*/ 190 w 257"/>
                  <a:gd name="T9" fmla="*/ 142 h 678"/>
                  <a:gd name="T10" fmla="*/ 168 w 257"/>
                  <a:gd name="T11" fmla="*/ 188 h 678"/>
                  <a:gd name="T12" fmla="*/ 150 w 257"/>
                  <a:gd name="T13" fmla="*/ 235 h 678"/>
                  <a:gd name="T14" fmla="*/ 160 w 257"/>
                  <a:gd name="T15" fmla="*/ 301 h 678"/>
                  <a:gd name="T16" fmla="*/ 181 w 257"/>
                  <a:gd name="T17" fmla="*/ 386 h 678"/>
                  <a:gd name="T18" fmla="*/ 223 w 257"/>
                  <a:gd name="T19" fmla="*/ 475 h 678"/>
                  <a:gd name="T20" fmla="*/ 253 w 257"/>
                  <a:gd name="T21" fmla="*/ 568 h 678"/>
                  <a:gd name="T22" fmla="*/ 252 w 257"/>
                  <a:gd name="T23" fmla="*/ 655 h 678"/>
                  <a:gd name="T24" fmla="*/ 221 w 257"/>
                  <a:gd name="T25" fmla="*/ 677 h 678"/>
                  <a:gd name="T26" fmla="*/ 198 w 257"/>
                  <a:gd name="T27" fmla="*/ 667 h 678"/>
                  <a:gd name="T28" fmla="*/ 179 w 257"/>
                  <a:gd name="T29" fmla="*/ 652 h 678"/>
                  <a:gd name="T30" fmla="*/ 143 w 257"/>
                  <a:gd name="T31" fmla="*/ 597 h 678"/>
                  <a:gd name="T32" fmla="*/ 128 w 257"/>
                  <a:gd name="T33" fmla="*/ 532 h 678"/>
                  <a:gd name="T34" fmla="*/ 112 w 257"/>
                  <a:gd name="T35" fmla="*/ 432 h 678"/>
                  <a:gd name="T36" fmla="*/ 97 w 257"/>
                  <a:gd name="T37" fmla="*/ 259 h 678"/>
                  <a:gd name="T38" fmla="*/ 73 w 257"/>
                  <a:gd name="T39" fmla="*/ 229 h 678"/>
                  <a:gd name="T40" fmla="*/ 58 w 257"/>
                  <a:gd name="T41" fmla="*/ 195 h 678"/>
                  <a:gd name="T42" fmla="*/ 71 w 257"/>
                  <a:gd name="T43" fmla="*/ 159 h 678"/>
                  <a:gd name="T44" fmla="*/ 91 w 257"/>
                  <a:gd name="T45" fmla="*/ 123 h 678"/>
                  <a:gd name="T46" fmla="*/ 97 w 257"/>
                  <a:gd name="T47" fmla="*/ 131 h 678"/>
                  <a:gd name="T48" fmla="*/ 79 w 257"/>
                  <a:gd name="T49" fmla="*/ 172 h 678"/>
                  <a:gd name="T50" fmla="*/ 83 w 257"/>
                  <a:gd name="T51" fmla="*/ 220 h 678"/>
                  <a:gd name="T52" fmla="*/ 101 w 257"/>
                  <a:gd name="T53" fmla="*/ 243 h 678"/>
                  <a:gd name="T54" fmla="*/ 99 w 257"/>
                  <a:gd name="T55" fmla="*/ 224 h 678"/>
                  <a:gd name="T56" fmla="*/ 101 w 257"/>
                  <a:gd name="T57" fmla="*/ 175 h 678"/>
                  <a:gd name="T58" fmla="*/ 121 w 257"/>
                  <a:gd name="T59" fmla="*/ 138 h 678"/>
                  <a:gd name="T60" fmla="*/ 134 w 257"/>
                  <a:gd name="T61" fmla="*/ 143 h 678"/>
                  <a:gd name="T62" fmla="*/ 137 w 257"/>
                  <a:gd name="T63" fmla="*/ 129 h 678"/>
                  <a:gd name="T64" fmla="*/ 126 w 257"/>
                  <a:gd name="T65" fmla="*/ 115 h 678"/>
                  <a:gd name="T66" fmla="*/ 112 w 257"/>
                  <a:gd name="T67" fmla="*/ 103 h 678"/>
                  <a:gd name="T68" fmla="*/ 93 w 257"/>
                  <a:gd name="T69" fmla="*/ 104 h 678"/>
                  <a:gd name="T70" fmla="*/ 70 w 257"/>
                  <a:gd name="T71" fmla="*/ 119 h 678"/>
                  <a:gd name="T72" fmla="*/ 56 w 257"/>
                  <a:gd name="T73" fmla="*/ 142 h 678"/>
                  <a:gd name="T74" fmla="*/ 43 w 257"/>
                  <a:gd name="T75" fmla="*/ 142 h 678"/>
                  <a:gd name="T76" fmla="*/ 55 w 257"/>
                  <a:gd name="T77" fmla="*/ 101 h 678"/>
                  <a:gd name="T78" fmla="*/ 116 w 257"/>
                  <a:gd name="T79" fmla="*/ 73 h 678"/>
                  <a:gd name="T80" fmla="*/ 137 w 257"/>
                  <a:gd name="T81" fmla="*/ 74 h 678"/>
                  <a:gd name="T82" fmla="*/ 156 w 257"/>
                  <a:gd name="T83" fmla="*/ 70 h 678"/>
                  <a:gd name="T84" fmla="*/ 136 w 257"/>
                  <a:gd name="T85" fmla="*/ 57 h 678"/>
                  <a:gd name="T86" fmla="*/ 108 w 257"/>
                  <a:gd name="T87" fmla="*/ 51 h 678"/>
                  <a:gd name="T88" fmla="*/ 79 w 257"/>
                  <a:gd name="T89" fmla="*/ 58 h 678"/>
                  <a:gd name="T90" fmla="*/ 53 w 257"/>
                  <a:gd name="T91" fmla="*/ 72 h 678"/>
                  <a:gd name="T92" fmla="*/ 40 w 257"/>
                  <a:gd name="T93" fmla="*/ 50 h 678"/>
                  <a:gd name="T94" fmla="*/ 74 w 257"/>
                  <a:gd name="T95" fmla="*/ 39 h 678"/>
                  <a:gd name="T96" fmla="*/ 109 w 257"/>
                  <a:gd name="T97" fmla="*/ 35 h 678"/>
                  <a:gd name="T98" fmla="*/ 137 w 257"/>
                  <a:gd name="T99" fmla="*/ 40 h 678"/>
                  <a:gd name="T100" fmla="*/ 146 w 257"/>
                  <a:gd name="T101" fmla="*/ 35 h 678"/>
                  <a:gd name="T102" fmla="*/ 131 w 257"/>
                  <a:gd name="T103" fmla="*/ 25 h 678"/>
                  <a:gd name="T104" fmla="*/ 103 w 257"/>
                  <a:gd name="T105" fmla="*/ 17 h 678"/>
                  <a:gd name="T106" fmla="*/ 67 w 257"/>
                  <a:gd name="T107" fmla="*/ 22 h 678"/>
                  <a:gd name="T108" fmla="*/ 32 w 257"/>
                  <a:gd name="T109" fmla="*/ 31 h 678"/>
                  <a:gd name="T110" fmla="*/ 10 w 257"/>
                  <a:gd name="T111" fmla="*/ 52 h 678"/>
                  <a:gd name="T112" fmla="*/ 20 w 257"/>
                  <a:gd name="T113" fmla="*/ 25 h 678"/>
                  <a:gd name="T114" fmla="*/ 55 w 257"/>
                  <a:gd name="T115" fmla="*/ 7 h 678"/>
                  <a:gd name="T116" fmla="*/ 104 w 257"/>
                  <a:gd name="T117" fmla="*/ 0 h 678"/>
                  <a:gd name="T118" fmla="*/ 119 w 257"/>
                  <a:gd name="T119" fmla="*/ 1 h 678"/>
                  <a:gd name="T120" fmla="*/ 131 w 257"/>
                  <a:gd name="T121" fmla="*/ 5 h 6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57"/>
                  <a:gd name="T184" fmla="*/ 0 h 678"/>
                  <a:gd name="T185" fmla="*/ 257 w 257"/>
                  <a:gd name="T186" fmla="*/ 678 h 6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57" h="678">
                    <a:moveTo>
                      <a:pt x="141" y="8"/>
                    </a:moveTo>
                    <a:lnTo>
                      <a:pt x="143" y="17"/>
                    </a:lnTo>
                    <a:lnTo>
                      <a:pt x="149" y="23"/>
                    </a:lnTo>
                    <a:lnTo>
                      <a:pt x="156" y="29"/>
                    </a:lnTo>
                    <a:lnTo>
                      <a:pt x="162" y="35"/>
                    </a:lnTo>
                    <a:lnTo>
                      <a:pt x="169" y="39"/>
                    </a:lnTo>
                    <a:lnTo>
                      <a:pt x="175" y="46"/>
                    </a:lnTo>
                    <a:lnTo>
                      <a:pt x="177" y="54"/>
                    </a:lnTo>
                    <a:lnTo>
                      <a:pt x="176" y="66"/>
                    </a:lnTo>
                    <a:lnTo>
                      <a:pt x="181" y="77"/>
                    </a:lnTo>
                    <a:lnTo>
                      <a:pt x="189" y="88"/>
                    </a:lnTo>
                    <a:lnTo>
                      <a:pt x="197" y="98"/>
                    </a:lnTo>
                    <a:lnTo>
                      <a:pt x="203" y="110"/>
                    </a:lnTo>
                    <a:lnTo>
                      <a:pt x="197" y="126"/>
                    </a:lnTo>
                    <a:lnTo>
                      <a:pt x="190" y="142"/>
                    </a:lnTo>
                    <a:lnTo>
                      <a:pt x="183" y="158"/>
                    </a:lnTo>
                    <a:lnTo>
                      <a:pt x="175" y="173"/>
                    </a:lnTo>
                    <a:lnTo>
                      <a:pt x="168" y="188"/>
                    </a:lnTo>
                    <a:lnTo>
                      <a:pt x="160" y="203"/>
                    </a:lnTo>
                    <a:lnTo>
                      <a:pt x="154" y="219"/>
                    </a:lnTo>
                    <a:lnTo>
                      <a:pt x="150" y="235"/>
                    </a:lnTo>
                    <a:lnTo>
                      <a:pt x="153" y="257"/>
                    </a:lnTo>
                    <a:lnTo>
                      <a:pt x="158" y="279"/>
                    </a:lnTo>
                    <a:lnTo>
                      <a:pt x="160" y="301"/>
                    </a:lnTo>
                    <a:lnTo>
                      <a:pt x="161" y="324"/>
                    </a:lnTo>
                    <a:lnTo>
                      <a:pt x="169" y="356"/>
                    </a:lnTo>
                    <a:lnTo>
                      <a:pt x="181" y="386"/>
                    </a:lnTo>
                    <a:lnTo>
                      <a:pt x="194" y="416"/>
                    </a:lnTo>
                    <a:lnTo>
                      <a:pt x="208" y="445"/>
                    </a:lnTo>
                    <a:lnTo>
                      <a:pt x="223" y="475"/>
                    </a:lnTo>
                    <a:lnTo>
                      <a:pt x="236" y="504"/>
                    </a:lnTo>
                    <a:lnTo>
                      <a:pt x="246" y="536"/>
                    </a:lnTo>
                    <a:lnTo>
                      <a:pt x="253" y="568"/>
                    </a:lnTo>
                    <a:lnTo>
                      <a:pt x="256" y="597"/>
                    </a:lnTo>
                    <a:lnTo>
                      <a:pt x="257" y="628"/>
                    </a:lnTo>
                    <a:lnTo>
                      <a:pt x="252" y="655"/>
                    </a:lnTo>
                    <a:lnTo>
                      <a:pt x="237" y="678"/>
                    </a:lnTo>
                    <a:lnTo>
                      <a:pt x="229" y="678"/>
                    </a:lnTo>
                    <a:lnTo>
                      <a:pt x="221" y="677"/>
                    </a:lnTo>
                    <a:lnTo>
                      <a:pt x="213" y="675"/>
                    </a:lnTo>
                    <a:lnTo>
                      <a:pt x="206" y="671"/>
                    </a:lnTo>
                    <a:lnTo>
                      <a:pt x="198" y="667"/>
                    </a:lnTo>
                    <a:lnTo>
                      <a:pt x="191" y="662"/>
                    </a:lnTo>
                    <a:lnTo>
                      <a:pt x="185" y="658"/>
                    </a:lnTo>
                    <a:lnTo>
                      <a:pt x="179" y="652"/>
                    </a:lnTo>
                    <a:lnTo>
                      <a:pt x="164" y="635"/>
                    </a:lnTo>
                    <a:lnTo>
                      <a:pt x="152" y="616"/>
                    </a:lnTo>
                    <a:lnTo>
                      <a:pt x="143" y="597"/>
                    </a:lnTo>
                    <a:lnTo>
                      <a:pt x="136" y="575"/>
                    </a:lnTo>
                    <a:lnTo>
                      <a:pt x="131" y="554"/>
                    </a:lnTo>
                    <a:lnTo>
                      <a:pt x="128" y="532"/>
                    </a:lnTo>
                    <a:lnTo>
                      <a:pt x="123" y="510"/>
                    </a:lnTo>
                    <a:lnTo>
                      <a:pt x="120" y="488"/>
                    </a:lnTo>
                    <a:lnTo>
                      <a:pt x="112" y="432"/>
                    </a:lnTo>
                    <a:lnTo>
                      <a:pt x="105" y="376"/>
                    </a:lnTo>
                    <a:lnTo>
                      <a:pt x="99" y="318"/>
                    </a:lnTo>
                    <a:lnTo>
                      <a:pt x="97" y="259"/>
                    </a:lnTo>
                    <a:lnTo>
                      <a:pt x="89" y="249"/>
                    </a:lnTo>
                    <a:lnTo>
                      <a:pt x="81" y="240"/>
                    </a:lnTo>
                    <a:lnTo>
                      <a:pt x="73" y="229"/>
                    </a:lnTo>
                    <a:lnTo>
                      <a:pt x="66" y="219"/>
                    </a:lnTo>
                    <a:lnTo>
                      <a:pt x="60" y="207"/>
                    </a:lnTo>
                    <a:lnTo>
                      <a:pt x="58" y="195"/>
                    </a:lnTo>
                    <a:lnTo>
                      <a:pt x="58" y="182"/>
                    </a:lnTo>
                    <a:lnTo>
                      <a:pt x="61" y="168"/>
                    </a:lnTo>
                    <a:lnTo>
                      <a:pt x="71" y="159"/>
                    </a:lnTo>
                    <a:lnTo>
                      <a:pt x="79" y="148"/>
                    </a:lnTo>
                    <a:lnTo>
                      <a:pt x="85" y="136"/>
                    </a:lnTo>
                    <a:lnTo>
                      <a:pt x="91" y="123"/>
                    </a:lnTo>
                    <a:lnTo>
                      <a:pt x="93" y="126"/>
                    </a:lnTo>
                    <a:lnTo>
                      <a:pt x="96" y="128"/>
                    </a:lnTo>
                    <a:lnTo>
                      <a:pt x="97" y="131"/>
                    </a:lnTo>
                    <a:lnTo>
                      <a:pt x="97" y="136"/>
                    </a:lnTo>
                    <a:lnTo>
                      <a:pt x="86" y="153"/>
                    </a:lnTo>
                    <a:lnTo>
                      <a:pt x="79" y="172"/>
                    </a:lnTo>
                    <a:lnTo>
                      <a:pt x="76" y="190"/>
                    </a:lnTo>
                    <a:lnTo>
                      <a:pt x="78" y="211"/>
                    </a:lnTo>
                    <a:lnTo>
                      <a:pt x="83" y="220"/>
                    </a:lnTo>
                    <a:lnTo>
                      <a:pt x="88" y="230"/>
                    </a:lnTo>
                    <a:lnTo>
                      <a:pt x="93" y="238"/>
                    </a:lnTo>
                    <a:lnTo>
                      <a:pt x="101" y="243"/>
                    </a:lnTo>
                    <a:lnTo>
                      <a:pt x="104" y="237"/>
                    </a:lnTo>
                    <a:lnTo>
                      <a:pt x="103" y="230"/>
                    </a:lnTo>
                    <a:lnTo>
                      <a:pt x="99" y="224"/>
                    </a:lnTo>
                    <a:lnTo>
                      <a:pt x="98" y="217"/>
                    </a:lnTo>
                    <a:lnTo>
                      <a:pt x="97" y="195"/>
                    </a:lnTo>
                    <a:lnTo>
                      <a:pt x="101" y="175"/>
                    </a:lnTo>
                    <a:lnTo>
                      <a:pt x="109" y="156"/>
                    </a:lnTo>
                    <a:lnTo>
                      <a:pt x="118" y="137"/>
                    </a:lnTo>
                    <a:lnTo>
                      <a:pt x="121" y="138"/>
                    </a:lnTo>
                    <a:lnTo>
                      <a:pt x="126" y="141"/>
                    </a:lnTo>
                    <a:lnTo>
                      <a:pt x="129" y="143"/>
                    </a:lnTo>
                    <a:lnTo>
                      <a:pt x="134" y="143"/>
                    </a:lnTo>
                    <a:lnTo>
                      <a:pt x="136" y="138"/>
                    </a:lnTo>
                    <a:lnTo>
                      <a:pt x="138" y="134"/>
                    </a:lnTo>
                    <a:lnTo>
                      <a:pt x="137" y="129"/>
                    </a:lnTo>
                    <a:lnTo>
                      <a:pt x="135" y="124"/>
                    </a:lnTo>
                    <a:lnTo>
                      <a:pt x="130" y="121"/>
                    </a:lnTo>
                    <a:lnTo>
                      <a:pt x="126" y="115"/>
                    </a:lnTo>
                    <a:lnTo>
                      <a:pt x="121" y="111"/>
                    </a:lnTo>
                    <a:lnTo>
                      <a:pt x="116" y="106"/>
                    </a:lnTo>
                    <a:lnTo>
                      <a:pt x="112" y="103"/>
                    </a:lnTo>
                    <a:lnTo>
                      <a:pt x="106" y="100"/>
                    </a:lnTo>
                    <a:lnTo>
                      <a:pt x="100" y="101"/>
                    </a:lnTo>
                    <a:lnTo>
                      <a:pt x="93" y="104"/>
                    </a:lnTo>
                    <a:lnTo>
                      <a:pt x="83" y="107"/>
                    </a:lnTo>
                    <a:lnTo>
                      <a:pt x="76" y="112"/>
                    </a:lnTo>
                    <a:lnTo>
                      <a:pt x="70" y="119"/>
                    </a:lnTo>
                    <a:lnTo>
                      <a:pt x="66" y="127"/>
                    </a:lnTo>
                    <a:lnTo>
                      <a:pt x="61" y="135"/>
                    </a:lnTo>
                    <a:lnTo>
                      <a:pt x="56" y="142"/>
                    </a:lnTo>
                    <a:lnTo>
                      <a:pt x="50" y="149"/>
                    </a:lnTo>
                    <a:lnTo>
                      <a:pt x="41" y="154"/>
                    </a:lnTo>
                    <a:lnTo>
                      <a:pt x="43" y="142"/>
                    </a:lnTo>
                    <a:lnTo>
                      <a:pt x="45" y="128"/>
                    </a:lnTo>
                    <a:lnTo>
                      <a:pt x="50" y="115"/>
                    </a:lnTo>
                    <a:lnTo>
                      <a:pt x="55" y="101"/>
                    </a:lnTo>
                    <a:lnTo>
                      <a:pt x="104" y="72"/>
                    </a:lnTo>
                    <a:lnTo>
                      <a:pt x="109" y="73"/>
                    </a:lnTo>
                    <a:lnTo>
                      <a:pt x="116" y="73"/>
                    </a:lnTo>
                    <a:lnTo>
                      <a:pt x="123" y="74"/>
                    </a:lnTo>
                    <a:lnTo>
                      <a:pt x="130" y="74"/>
                    </a:lnTo>
                    <a:lnTo>
                      <a:pt x="137" y="74"/>
                    </a:lnTo>
                    <a:lnTo>
                      <a:pt x="143" y="74"/>
                    </a:lnTo>
                    <a:lnTo>
                      <a:pt x="150" y="73"/>
                    </a:lnTo>
                    <a:lnTo>
                      <a:pt x="156" y="70"/>
                    </a:lnTo>
                    <a:lnTo>
                      <a:pt x="152" y="63"/>
                    </a:lnTo>
                    <a:lnTo>
                      <a:pt x="145" y="59"/>
                    </a:lnTo>
                    <a:lnTo>
                      <a:pt x="136" y="57"/>
                    </a:lnTo>
                    <a:lnTo>
                      <a:pt x="128" y="53"/>
                    </a:lnTo>
                    <a:lnTo>
                      <a:pt x="118" y="51"/>
                    </a:lnTo>
                    <a:lnTo>
                      <a:pt x="108" y="51"/>
                    </a:lnTo>
                    <a:lnTo>
                      <a:pt x="98" y="52"/>
                    </a:lnTo>
                    <a:lnTo>
                      <a:pt x="89" y="54"/>
                    </a:lnTo>
                    <a:lnTo>
                      <a:pt x="79" y="58"/>
                    </a:lnTo>
                    <a:lnTo>
                      <a:pt x="70" y="62"/>
                    </a:lnTo>
                    <a:lnTo>
                      <a:pt x="61" y="67"/>
                    </a:lnTo>
                    <a:lnTo>
                      <a:pt x="53" y="72"/>
                    </a:lnTo>
                    <a:lnTo>
                      <a:pt x="29" y="111"/>
                    </a:lnTo>
                    <a:lnTo>
                      <a:pt x="22" y="107"/>
                    </a:lnTo>
                    <a:lnTo>
                      <a:pt x="40" y="50"/>
                    </a:lnTo>
                    <a:lnTo>
                      <a:pt x="52" y="46"/>
                    </a:lnTo>
                    <a:lnTo>
                      <a:pt x="62" y="43"/>
                    </a:lnTo>
                    <a:lnTo>
                      <a:pt x="74" y="39"/>
                    </a:lnTo>
                    <a:lnTo>
                      <a:pt x="86" y="37"/>
                    </a:lnTo>
                    <a:lnTo>
                      <a:pt x="98" y="36"/>
                    </a:lnTo>
                    <a:lnTo>
                      <a:pt x="109" y="35"/>
                    </a:lnTo>
                    <a:lnTo>
                      <a:pt x="122" y="37"/>
                    </a:lnTo>
                    <a:lnTo>
                      <a:pt x="134" y="40"/>
                    </a:lnTo>
                    <a:lnTo>
                      <a:pt x="137" y="40"/>
                    </a:lnTo>
                    <a:lnTo>
                      <a:pt x="141" y="39"/>
                    </a:lnTo>
                    <a:lnTo>
                      <a:pt x="143" y="38"/>
                    </a:lnTo>
                    <a:lnTo>
                      <a:pt x="146" y="35"/>
                    </a:lnTo>
                    <a:lnTo>
                      <a:pt x="144" y="29"/>
                    </a:lnTo>
                    <a:lnTo>
                      <a:pt x="138" y="27"/>
                    </a:lnTo>
                    <a:lnTo>
                      <a:pt x="131" y="25"/>
                    </a:lnTo>
                    <a:lnTo>
                      <a:pt x="126" y="23"/>
                    </a:lnTo>
                    <a:lnTo>
                      <a:pt x="114" y="20"/>
                    </a:lnTo>
                    <a:lnTo>
                      <a:pt x="103" y="17"/>
                    </a:lnTo>
                    <a:lnTo>
                      <a:pt x="91" y="19"/>
                    </a:lnTo>
                    <a:lnTo>
                      <a:pt x="78" y="20"/>
                    </a:lnTo>
                    <a:lnTo>
                      <a:pt x="67" y="22"/>
                    </a:lnTo>
                    <a:lnTo>
                      <a:pt x="55" y="24"/>
                    </a:lnTo>
                    <a:lnTo>
                      <a:pt x="44" y="28"/>
                    </a:lnTo>
                    <a:lnTo>
                      <a:pt x="32" y="31"/>
                    </a:lnTo>
                    <a:lnTo>
                      <a:pt x="27" y="40"/>
                    </a:lnTo>
                    <a:lnTo>
                      <a:pt x="20" y="48"/>
                    </a:lnTo>
                    <a:lnTo>
                      <a:pt x="10" y="52"/>
                    </a:lnTo>
                    <a:lnTo>
                      <a:pt x="0" y="50"/>
                    </a:lnTo>
                    <a:lnTo>
                      <a:pt x="9" y="36"/>
                    </a:lnTo>
                    <a:lnTo>
                      <a:pt x="20" y="25"/>
                    </a:lnTo>
                    <a:lnTo>
                      <a:pt x="30" y="17"/>
                    </a:lnTo>
                    <a:lnTo>
                      <a:pt x="41" y="10"/>
                    </a:lnTo>
                    <a:lnTo>
                      <a:pt x="55" y="7"/>
                    </a:lnTo>
                    <a:lnTo>
                      <a:pt x="69" y="4"/>
                    </a:lnTo>
                    <a:lnTo>
                      <a:pt x="85" y="1"/>
                    </a:lnTo>
                    <a:lnTo>
                      <a:pt x="104" y="0"/>
                    </a:lnTo>
                    <a:lnTo>
                      <a:pt x="109" y="0"/>
                    </a:lnTo>
                    <a:lnTo>
                      <a:pt x="114" y="0"/>
                    </a:lnTo>
                    <a:lnTo>
                      <a:pt x="119" y="1"/>
                    </a:lnTo>
                    <a:lnTo>
                      <a:pt x="123" y="2"/>
                    </a:lnTo>
                    <a:lnTo>
                      <a:pt x="127" y="4"/>
                    </a:lnTo>
                    <a:lnTo>
                      <a:pt x="131" y="5"/>
                    </a:lnTo>
                    <a:lnTo>
                      <a:pt x="136" y="7"/>
                    </a:lnTo>
                    <a:lnTo>
                      <a:pt x="141" y="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" name="Freeform 69"/>
              <p:cNvSpPr>
                <a:spLocks/>
              </p:cNvSpPr>
              <p:nvPr/>
            </p:nvSpPr>
            <p:spPr bwMode="auto">
              <a:xfrm>
                <a:off x="6146800" y="4379913"/>
                <a:ext cx="434975" cy="439738"/>
              </a:xfrm>
              <a:custGeom>
                <a:avLst/>
                <a:gdLst>
                  <a:gd name="T0" fmla="*/ 289 w 548"/>
                  <a:gd name="T1" fmla="*/ 176 h 555"/>
                  <a:gd name="T2" fmla="*/ 300 w 548"/>
                  <a:gd name="T3" fmla="*/ 164 h 555"/>
                  <a:gd name="T4" fmla="*/ 315 w 548"/>
                  <a:gd name="T5" fmla="*/ 144 h 555"/>
                  <a:gd name="T6" fmla="*/ 330 w 548"/>
                  <a:gd name="T7" fmla="*/ 120 h 555"/>
                  <a:gd name="T8" fmla="*/ 351 w 548"/>
                  <a:gd name="T9" fmla="*/ 117 h 555"/>
                  <a:gd name="T10" fmla="*/ 379 w 548"/>
                  <a:gd name="T11" fmla="*/ 137 h 555"/>
                  <a:gd name="T12" fmla="*/ 401 w 548"/>
                  <a:gd name="T13" fmla="*/ 164 h 555"/>
                  <a:gd name="T14" fmla="*/ 420 w 548"/>
                  <a:gd name="T15" fmla="*/ 193 h 555"/>
                  <a:gd name="T16" fmla="*/ 427 w 548"/>
                  <a:gd name="T17" fmla="*/ 241 h 555"/>
                  <a:gd name="T18" fmla="*/ 430 w 548"/>
                  <a:gd name="T19" fmla="*/ 314 h 555"/>
                  <a:gd name="T20" fmla="*/ 447 w 548"/>
                  <a:gd name="T21" fmla="*/ 352 h 555"/>
                  <a:gd name="T22" fmla="*/ 467 w 548"/>
                  <a:gd name="T23" fmla="*/ 358 h 555"/>
                  <a:gd name="T24" fmla="*/ 486 w 548"/>
                  <a:gd name="T25" fmla="*/ 360 h 555"/>
                  <a:gd name="T26" fmla="*/ 506 w 548"/>
                  <a:gd name="T27" fmla="*/ 357 h 555"/>
                  <a:gd name="T28" fmla="*/ 521 w 548"/>
                  <a:gd name="T29" fmla="*/ 345 h 555"/>
                  <a:gd name="T30" fmla="*/ 520 w 548"/>
                  <a:gd name="T31" fmla="*/ 275 h 555"/>
                  <a:gd name="T32" fmla="*/ 524 w 548"/>
                  <a:gd name="T33" fmla="*/ 205 h 555"/>
                  <a:gd name="T34" fmla="*/ 541 w 548"/>
                  <a:gd name="T35" fmla="*/ 243 h 555"/>
                  <a:gd name="T36" fmla="*/ 543 w 548"/>
                  <a:gd name="T37" fmla="*/ 289 h 555"/>
                  <a:gd name="T38" fmla="*/ 419 w 548"/>
                  <a:gd name="T39" fmla="*/ 384 h 555"/>
                  <a:gd name="T40" fmla="*/ 377 w 548"/>
                  <a:gd name="T41" fmla="*/ 384 h 555"/>
                  <a:gd name="T42" fmla="*/ 333 w 548"/>
                  <a:gd name="T43" fmla="*/ 383 h 555"/>
                  <a:gd name="T44" fmla="*/ 288 w 548"/>
                  <a:gd name="T45" fmla="*/ 381 h 555"/>
                  <a:gd name="T46" fmla="*/ 245 w 548"/>
                  <a:gd name="T47" fmla="*/ 377 h 555"/>
                  <a:gd name="T48" fmla="*/ 233 w 548"/>
                  <a:gd name="T49" fmla="*/ 323 h 555"/>
                  <a:gd name="T50" fmla="*/ 214 w 548"/>
                  <a:gd name="T51" fmla="*/ 272 h 555"/>
                  <a:gd name="T52" fmla="*/ 191 w 548"/>
                  <a:gd name="T53" fmla="*/ 224 h 555"/>
                  <a:gd name="T54" fmla="*/ 166 w 548"/>
                  <a:gd name="T55" fmla="*/ 176 h 555"/>
                  <a:gd name="T56" fmla="*/ 157 w 548"/>
                  <a:gd name="T57" fmla="*/ 165 h 555"/>
                  <a:gd name="T58" fmla="*/ 145 w 548"/>
                  <a:gd name="T59" fmla="*/ 161 h 555"/>
                  <a:gd name="T60" fmla="*/ 157 w 548"/>
                  <a:gd name="T61" fmla="*/ 194 h 555"/>
                  <a:gd name="T62" fmla="*/ 171 w 548"/>
                  <a:gd name="T63" fmla="*/ 229 h 555"/>
                  <a:gd name="T64" fmla="*/ 186 w 548"/>
                  <a:gd name="T65" fmla="*/ 262 h 555"/>
                  <a:gd name="T66" fmla="*/ 199 w 548"/>
                  <a:gd name="T67" fmla="*/ 297 h 555"/>
                  <a:gd name="T68" fmla="*/ 212 w 548"/>
                  <a:gd name="T69" fmla="*/ 339 h 555"/>
                  <a:gd name="T70" fmla="*/ 207 w 548"/>
                  <a:gd name="T71" fmla="*/ 383 h 555"/>
                  <a:gd name="T72" fmla="*/ 197 w 548"/>
                  <a:gd name="T73" fmla="*/ 428 h 555"/>
                  <a:gd name="T74" fmla="*/ 192 w 548"/>
                  <a:gd name="T75" fmla="*/ 474 h 555"/>
                  <a:gd name="T76" fmla="*/ 186 w 548"/>
                  <a:gd name="T77" fmla="*/ 492 h 555"/>
                  <a:gd name="T78" fmla="*/ 168 w 548"/>
                  <a:gd name="T79" fmla="*/ 497 h 555"/>
                  <a:gd name="T80" fmla="*/ 148 w 548"/>
                  <a:gd name="T81" fmla="*/ 497 h 555"/>
                  <a:gd name="T82" fmla="*/ 129 w 548"/>
                  <a:gd name="T83" fmla="*/ 500 h 555"/>
                  <a:gd name="T84" fmla="*/ 97 w 548"/>
                  <a:gd name="T85" fmla="*/ 510 h 555"/>
                  <a:gd name="T86" fmla="*/ 66 w 548"/>
                  <a:gd name="T87" fmla="*/ 522 h 555"/>
                  <a:gd name="T88" fmla="*/ 35 w 548"/>
                  <a:gd name="T89" fmla="*/ 537 h 555"/>
                  <a:gd name="T90" fmla="*/ 6 w 548"/>
                  <a:gd name="T91" fmla="*/ 555 h 555"/>
                  <a:gd name="T92" fmla="*/ 0 w 548"/>
                  <a:gd name="T93" fmla="*/ 491 h 555"/>
                  <a:gd name="T94" fmla="*/ 4 w 548"/>
                  <a:gd name="T95" fmla="*/ 427 h 555"/>
                  <a:gd name="T96" fmla="*/ 13 w 548"/>
                  <a:gd name="T97" fmla="*/ 363 h 555"/>
                  <a:gd name="T98" fmla="*/ 29 w 548"/>
                  <a:gd name="T99" fmla="*/ 302 h 555"/>
                  <a:gd name="T100" fmla="*/ 32 w 548"/>
                  <a:gd name="T101" fmla="*/ 240 h 555"/>
                  <a:gd name="T102" fmla="*/ 54 w 548"/>
                  <a:gd name="T103" fmla="*/ 184 h 555"/>
                  <a:gd name="T104" fmla="*/ 89 w 548"/>
                  <a:gd name="T105" fmla="*/ 134 h 555"/>
                  <a:gd name="T106" fmla="*/ 135 w 548"/>
                  <a:gd name="T107" fmla="*/ 95 h 555"/>
                  <a:gd name="T108" fmla="*/ 164 w 548"/>
                  <a:gd name="T109" fmla="*/ 72 h 555"/>
                  <a:gd name="T110" fmla="*/ 194 w 548"/>
                  <a:gd name="T111" fmla="*/ 49 h 555"/>
                  <a:gd name="T112" fmla="*/ 222 w 548"/>
                  <a:gd name="T113" fmla="*/ 25 h 555"/>
                  <a:gd name="T114" fmla="*/ 251 w 548"/>
                  <a:gd name="T115" fmla="*/ 0 h 555"/>
                  <a:gd name="T116" fmla="*/ 260 w 548"/>
                  <a:gd name="T117" fmla="*/ 43 h 555"/>
                  <a:gd name="T118" fmla="*/ 268 w 548"/>
                  <a:gd name="T119" fmla="*/ 88 h 555"/>
                  <a:gd name="T120" fmla="*/ 277 w 548"/>
                  <a:gd name="T121" fmla="*/ 132 h 555"/>
                  <a:gd name="T122" fmla="*/ 286 w 548"/>
                  <a:gd name="T123" fmla="*/ 176 h 5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48"/>
                  <a:gd name="T187" fmla="*/ 0 h 555"/>
                  <a:gd name="T188" fmla="*/ 548 w 548"/>
                  <a:gd name="T189" fmla="*/ 555 h 55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48" h="555">
                    <a:moveTo>
                      <a:pt x="286" y="176"/>
                    </a:moveTo>
                    <a:lnTo>
                      <a:pt x="289" y="176"/>
                    </a:lnTo>
                    <a:lnTo>
                      <a:pt x="294" y="172"/>
                    </a:lnTo>
                    <a:lnTo>
                      <a:pt x="300" y="164"/>
                    </a:lnTo>
                    <a:lnTo>
                      <a:pt x="308" y="155"/>
                    </a:lnTo>
                    <a:lnTo>
                      <a:pt x="315" y="144"/>
                    </a:lnTo>
                    <a:lnTo>
                      <a:pt x="323" y="132"/>
                    </a:lnTo>
                    <a:lnTo>
                      <a:pt x="330" y="120"/>
                    </a:lnTo>
                    <a:lnTo>
                      <a:pt x="335" y="111"/>
                    </a:lnTo>
                    <a:lnTo>
                      <a:pt x="351" y="117"/>
                    </a:lnTo>
                    <a:lnTo>
                      <a:pt x="366" y="125"/>
                    </a:lnTo>
                    <a:lnTo>
                      <a:pt x="379" y="137"/>
                    </a:lnTo>
                    <a:lnTo>
                      <a:pt x="391" y="149"/>
                    </a:lnTo>
                    <a:lnTo>
                      <a:pt x="401" y="164"/>
                    </a:lnTo>
                    <a:lnTo>
                      <a:pt x="411" y="178"/>
                    </a:lnTo>
                    <a:lnTo>
                      <a:pt x="420" y="193"/>
                    </a:lnTo>
                    <a:lnTo>
                      <a:pt x="431" y="206"/>
                    </a:lnTo>
                    <a:lnTo>
                      <a:pt x="427" y="241"/>
                    </a:lnTo>
                    <a:lnTo>
                      <a:pt x="426" y="278"/>
                    </a:lnTo>
                    <a:lnTo>
                      <a:pt x="430" y="314"/>
                    </a:lnTo>
                    <a:lnTo>
                      <a:pt x="439" y="347"/>
                    </a:lnTo>
                    <a:lnTo>
                      <a:pt x="447" y="352"/>
                    </a:lnTo>
                    <a:lnTo>
                      <a:pt x="456" y="355"/>
                    </a:lnTo>
                    <a:lnTo>
                      <a:pt x="467" y="358"/>
                    </a:lnTo>
                    <a:lnTo>
                      <a:pt x="476" y="359"/>
                    </a:lnTo>
                    <a:lnTo>
                      <a:pt x="486" y="360"/>
                    </a:lnTo>
                    <a:lnTo>
                      <a:pt x="497" y="359"/>
                    </a:lnTo>
                    <a:lnTo>
                      <a:pt x="506" y="357"/>
                    </a:lnTo>
                    <a:lnTo>
                      <a:pt x="515" y="354"/>
                    </a:lnTo>
                    <a:lnTo>
                      <a:pt x="521" y="345"/>
                    </a:lnTo>
                    <a:lnTo>
                      <a:pt x="518" y="309"/>
                    </a:lnTo>
                    <a:lnTo>
                      <a:pt x="520" y="275"/>
                    </a:lnTo>
                    <a:lnTo>
                      <a:pt x="522" y="239"/>
                    </a:lnTo>
                    <a:lnTo>
                      <a:pt x="524" y="205"/>
                    </a:lnTo>
                    <a:lnTo>
                      <a:pt x="538" y="221"/>
                    </a:lnTo>
                    <a:lnTo>
                      <a:pt x="541" y="243"/>
                    </a:lnTo>
                    <a:lnTo>
                      <a:pt x="541" y="266"/>
                    </a:lnTo>
                    <a:lnTo>
                      <a:pt x="543" y="289"/>
                    </a:lnTo>
                    <a:lnTo>
                      <a:pt x="548" y="377"/>
                    </a:lnTo>
                    <a:lnTo>
                      <a:pt x="419" y="384"/>
                    </a:lnTo>
                    <a:lnTo>
                      <a:pt x="397" y="384"/>
                    </a:lnTo>
                    <a:lnTo>
                      <a:pt x="377" y="384"/>
                    </a:lnTo>
                    <a:lnTo>
                      <a:pt x="355" y="384"/>
                    </a:lnTo>
                    <a:lnTo>
                      <a:pt x="333" y="383"/>
                    </a:lnTo>
                    <a:lnTo>
                      <a:pt x="310" y="383"/>
                    </a:lnTo>
                    <a:lnTo>
                      <a:pt x="288" y="381"/>
                    </a:lnTo>
                    <a:lnTo>
                      <a:pt x="267" y="380"/>
                    </a:lnTo>
                    <a:lnTo>
                      <a:pt x="245" y="377"/>
                    </a:lnTo>
                    <a:lnTo>
                      <a:pt x="240" y="350"/>
                    </a:lnTo>
                    <a:lnTo>
                      <a:pt x="233" y="323"/>
                    </a:lnTo>
                    <a:lnTo>
                      <a:pt x="225" y="298"/>
                    </a:lnTo>
                    <a:lnTo>
                      <a:pt x="214" y="272"/>
                    </a:lnTo>
                    <a:lnTo>
                      <a:pt x="204" y="248"/>
                    </a:lnTo>
                    <a:lnTo>
                      <a:pt x="191" y="224"/>
                    </a:lnTo>
                    <a:lnTo>
                      <a:pt x="179" y="200"/>
                    </a:lnTo>
                    <a:lnTo>
                      <a:pt x="166" y="176"/>
                    </a:lnTo>
                    <a:lnTo>
                      <a:pt x="161" y="171"/>
                    </a:lnTo>
                    <a:lnTo>
                      <a:pt x="157" y="165"/>
                    </a:lnTo>
                    <a:lnTo>
                      <a:pt x="152" y="161"/>
                    </a:lnTo>
                    <a:lnTo>
                      <a:pt x="145" y="161"/>
                    </a:lnTo>
                    <a:lnTo>
                      <a:pt x="151" y="178"/>
                    </a:lnTo>
                    <a:lnTo>
                      <a:pt x="157" y="194"/>
                    </a:lnTo>
                    <a:lnTo>
                      <a:pt x="164" y="211"/>
                    </a:lnTo>
                    <a:lnTo>
                      <a:pt x="171" y="229"/>
                    </a:lnTo>
                    <a:lnTo>
                      <a:pt x="177" y="245"/>
                    </a:lnTo>
                    <a:lnTo>
                      <a:pt x="186" y="262"/>
                    </a:lnTo>
                    <a:lnTo>
                      <a:pt x="192" y="279"/>
                    </a:lnTo>
                    <a:lnTo>
                      <a:pt x="199" y="297"/>
                    </a:lnTo>
                    <a:lnTo>
                      <a:pt x="209" y="317"/>
                    </a:lnTo>
                    <a:lnTo>
                      <a:pt x="212" y="339"/>
                    </a:lnTo>
                    <a:lnTo>
                      <a:pt x="211" y="361"/>
                    </a:lnTo>
                    <a:lnTo>
                      <a:pt x="207" y="383"/>
                    </a:lnTo>
                    <a:lnTo>
                      <a:pt x="202" y="405"/>
                    </a:lnTo>
                    <a:lnTo>
                      <a:pt x="197" y="428"/>
                    </a:lnTo>
                    <a:lnTo>
                      <a:pt x="194" y="451"/>
                    </a:lnTo>
                    <a:lnTo>
                      <a:pt x="192" y="474"/>
                    </a:lnTo>
                    <a:lnTo>
                      <a:pt x="190" y="486"/>
                    </a:lnTo>
                    <a:lnTo>
                      <a:pt x="186" y="492"/>
                    </a:lnTo>
                    <a:lnTo>
                      <a:pt x="177" y="496"/>
                    </a:lnTo>
                    <a:lnTo>
                      <a:pt x="168" y="497"/>
                    </a:lnTo>
                    <a:lnTo>
                      <a:pt x="158" y="497"/>
                    </a:lnTo>
                    <a:lnTo>
                      <a:pt x="148" y="497"/>
                    </a:lnTo>
                    <a:lnTo>
                      <a:pt x="138" y="497"/>
                    </a:lnTo>
                    <a:lnTo>
                      <a:pt x="129" y="500"/>
                    </a:lnTo>
                    <a:lnTo>
                      <a:pt x="113" y="505"/>
                    </a:lnTo>
                    <a:lnTo>
                      <a:pt x="97" y="510"/>
                    </a:lnTo>
                    <a:lnTo>
                      <a:pt x="81" y="515"/>
                    </a:lnTo>
                    <a:lnTo>
                      <a:pt x="66" y="522"/>
                    </a:lnTo>
                    <a:lnTo>
                      <a:pt x="50" y="529"/>
                    </a:lnTo>
                    <a:lnTo>
                      <a:pt x="35" y="537"/>
                    </a:lnTo>
                    <a:lnTo>
                      <a:pt x="21" y="545"/>
                    </a:lnTo>
                    <a:lnTo>
                      <a:pt x="6" y="555"/>
                    </a:lnTo>
                    <a:lnTo>
                      <a:pt x="2" y="522"/>
                    </a:lnTo>
                    <a:lnTo>
                      <a:pt x="0" y="491"/>
                    </a:lnTo>
                    <a:lnTo>
                      <a:pt x="1" y="459"/>
                    </a:lnTo>
                    <a:lnTo>
                      <a:pt x="4" y="427"/>
                    </a:lnTo>
                    <a:lnTo>
                      <a:pt x="7" y="395"/>
                    </a:lnTo>
                    <a:lnTo>
                      <a:pt x="13" y="363"/>
                    </a:lnTo>
                    <a:lnTo>
                      <a:pt x="21" y="332"/>
                    </a:lnTo>
                    <a:lnTo>
                      <a:pt x="29" y="302"/>
                    </a:lnTo>
                    <a:lnTo>
                      <a:pt x="28" y="270"/>
                    </a:lnTo>
                    <a:lnTo>
                      <a:pt x="32" y="240"/>
                    </a:lnTo>
                    <a:lnTo>
                      <a:pt x="42" y="211"/>
                    </a:lnTo>
                    <a:lnTo>
                      <a:pt x="54" y="184"/>
                    </a:lnTo>
                    <a:lnTo>
                      <a:pt x="70" y="158"/>
                    </a:lnTo>
                    <a:lnTo>
                      <a:pt x="89" y="134"/>
                    </a:lnTo>
                    <a:lnTo>
                      <a:pt x="111" y="114"/>
                    </a:lnTo>
                    <a:lnTo>
                      <a:pt x="135" y="95"/>
                    </a:lnTo>
                    <a:lnTo>
                      <a:pt x="150" y="84"/>
                    </a:lnTo>
                    <a:lnTo>
                      <a:pt x="164" y="72"/>
                    </a:lnTo>
                    <a:lnTo>
                      <a:pt x="179" y="61"/>
                    </a:lnTo>
                    <a:lnTo>
                      <a:pt x="194" y="49"/>
                    </a:lnTo>
                    <a:lnTo>
                      <a:pt x="207" y="36"/>
                    </a:lnTo>
                    <a:lnTo>
                      <a:pt x="222" y="25"/>
                    </a:lnTo>
                    <a:lnTo>
                      <a:pt x="236" y="12"/>
                    </a:lnTo>
                    <a:lnTo>
                      <a:pt x="251" y="0"/>
                    </a:lnTo>
                    <a:lnTo>
                      <a:pt x="256" y="21"/>
                    </a:lnTo>
                    <a:lnTo>
                      <a:pt x="260" y="43"/>
                    </a:lnTo>
                    <a:lnTo>
                      <a:pt x="264" y="66"/>
                    </a:lnTo>
                    <a:lnTo>
                      <a:pt x="268" y="88"/>
                    </a:lnTo>
                    <a:lnTo>
                      <a:pt x="272" y="110"/>
                    </a:lnTo>
                    <a:lnTo>
                      <a:pt x="277" y="132"/>
                    </a:lnTo>
                    <a:lnTo>
                      <a:pt x="280" y="154"/>
                    </a:lnTo>
                    <a:lnTo>
                      <a:pt x="286" y="176"/>
                    </a:lnTo>
                    <a:close/>
                  </a:path>
                </a:pathLst>
              </a:custGeom>
              <a:solidFill>
                <a:srgbClr val="33F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" name="Freeform 70"/>
              <p:cNvSpPr>
                <a:spLocks/>
              </p:cNvSpPr>
              <p:nvPr/>
            </p:nvSpPr>
            <p:spPr bwMode="auto">
              <a:xfrm>
                <a:off x="6662738" y="4446588"/>
                <a:ext cx="63500" cy="257175"/>
              </a:xfrm>
              <a:custGeom>
                <a:avLst/>
                <a:gdLst>
                  <a:gd name="T0" fmla="*/ 80 w 80"/>
                  <a:gd name="T1" fmla="*/ 129 h 323"/>
                  <a:gd name="T2" fmla="*/ 79 w 80"/>
                  <a:gd name="T3" fmla="*/ 179 h 323"/>
                  <a:gd name="T4" fmla="*/ 76 w 80"/>
                  <a:gd name="T5" fmla="*/ 228 h 323"/>
                  <a:gd name="T6" fmla="*/ 70 w 80"/>
                  <a:gd name="T7" fmla="*/ 276 h 323"/>
                  <a:gd name="T8" fmla="*/ 63 w 80"/>
                  <a:gd name="T9" fmla="*/ 323 h 323"/>
                  <a:gd name="T10" fmla="*/ 50 w 80"/>
                  <a:gd name="T11" fmla="*/ 303 h 323"/>
                  <a:gd name="T12" fmla="*/ 39 w 80"/>
                  <a:gd name="T13" fmla="*/ 282 h 323"/>
                  <a:gd name="T14" fmla="*/ 30 w 80"/>
                  <a:gd name="T15" fmla="*/ 260 h 323"/>
                  <a:gd name="T16" fmla="*/ 22 w 80"/>
                  <a:gd name="T17" fmla="*/ 237 h 323"/>
                  <a:gd name="T18" fmla="*/ 15 w 80"/>
                  <a:gd name="T19" fmla="*/ 215 h 323"/>
                  <a:gd name="T20" fmla="*/ 10 w 80"/>
                  <a:gd name="T21" fmla="*/ 191 h 323"/>
                  <a:gd name="T22" fmla="*/ 8 w 80"/>
                  <a:gd name="T23" fmla="*/ 167 h 323"/>
                  <a:gd name="T24" fmla="*/ 7 w 80"/>
                  <a:gd name="T25" fmla="*/ 141 h 323"/>
                  <a:gd name="T26" fmla="*/ 1 w 80"/>
                  <a:gd name="T27" fmla="*/ 129 h 323"/>
                  <a:gd name="T28" fmla="*/ 0 w 80"/>
                  <a:gd name="T29" fmla="*/ 115 h 323"/>
                  <a:gd name="T30" fmla="*/ 1 w 80"/>
                  <a:gd name="T31" fmla="*/ 102 h 323"/>
                  <a:gd name="T32" fmla="*/ 5 w 80"/>
                  <a:gd name="T33" fmla="*/ 88 h 323"/>
                  <a:gd name="T34" fmla="*/ 12 w 80"/>
                  <a:gd name="T35" fmla="*/ 76 h 323"/>
                  <a:gd name="T36" fmla="*/ 18 w 80"/>
                  <a:gd name="T37" fmla="*/ 62 h 323"/>
                  <a:gd name="T38" fmla="*/ 25 w 80"/>
                  <a:gd name="T39" fmla="*/ 49 h 323"/>
                  <a:gd name="T40" fmla="*/ 31 w 80"/>
                  <a:gd name="T41" fmla="*/ 37 h 323"/>
                  <a:gd name="T42" fmla="*/ 45 w 80"/>
                  <a:gd name="T43" fmla="*/ 0 h 323"/>
                  <a:gd name="T44" fmla="*/ 56 w 80"/>
                  <a:gd name="T45" fmla="*/ 12 h 323"/>
                  <a:gd name="T46" fmla="*/ 65 w 80"/>
                  <a:gd name="T47" fmla="*/ 26 h 323"/>
                  <a:gd name="T48" fmla="*/ 71 w 80"/>
                  <a:gd name="T49" fmla="*/ 41 h 323"/>
                  <a:gd name="T50" fmla="*/ 76 w 80"/>
                  <a:gd name="T51" fmla="*/ 57 h 323"/>
                  <a:gd name="T52" fmla="*/ 78 w 80"/>
                  <a:gd name="T53" fmla="*/ 75 h 323"/>
                  <a:gd name="T54" fmla="*/ 79 w 80"/>
                  <a:gd name="T55" fmla="*/ 93 h 323"/>
                  <a:gd name="T56" fmla="*/ 80 w 80"/>
                  <a:gd name="T57" fmla="*/ 110 h 323"/>
                  <a:gd name="T58" fmla="*/ 80 w 80"/>
                  <a:gd name="T59" fmla="*/ 129 h 32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0"/>
                  <a:gd name="T91" fmla="*/ 0 h 323"/>
                  <a:gd name="T92" fmla="*/ 80 w 80"/>
                  <a:gd name="T93" fmla="*/ 323 h 32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0" h="323">
                    <a:moveTo>
                      <a:pt x="80" y="129"/>
                    </a:moveTo>
                    <a:lnTo>
                      <a:pt x="79" y="179"/>
                    </a:lnTo>
                    <a:lnTo>
                      <a:pt x="76" y="228"/>
                    </a:lnTo>
                    <a:lnTo>
                      <a:pt x="70" y="276"/>
                    </a:lnTo>
                    <a:lnTo>
                      <a:pt x="63" y="323"/>
                    </a:lnTo>
                    <a:lnTo>
                      <a:pt x="50" y="303"/>
                    </a:lnTo>
                    <a:lnTo>
                      <a:pt x="39" y="282"/>
                    </a:lnTo>
                    <a:lnTo>
                      <a:pt x="30" y="260"/>
                    </a:lnTo>
                    <a:lnTo>
                      <a:pt x="22" y="237"/>
                    </a:lnTo>
                    <a:lnTo>
                      <a:pt x="15" y="215"/>
                    </a:lnTo>
                    <a:lnTo>
                      <a:pt x="10" y="191"/>
                    </a:lnTo>
                    <a:lnTo>
                      <a:pt x="8" y="167"/>
                    </a:lnTo>
                    <a:lnTo>
                      <a:pt x="7" y="141"/>
                    </a:lnTo>
                    <a:lnTo>
                      <a:pt x="1" y="129"/>
                    </a:lnTo>
                    <a:lnTo>
                      <a:pt x="0" y="115"/>
                    </a:lnTo>
                    <a:lnTo>
                      <a:pt x="1" y="102"/>
                    </a:lnTo>
                    <a:lnTo>
                      <a:pt x="5" y="88"/>
                    </a:lnTo>
                    <a:lnTo>
                      <a:pt x="12" y="76"/>
                    </a:lnTo>
                    <a:lnTo>
                      <a:pt x="18" y="62"/>
                    </a:lnTo>
                    <a:lnTo>
                      <a:pt x="25" y="49"/>
                    </a:lnTo>
                    <a:lnTo>
                      <a:pt x="31" y="37"/>
                    </a:lnTo>
                    <a:lnTo>
                      <a:pt x="45" y="0"/>
                    </a:lnTo>
                    <a:lnTo>
                      <a:pt x="56" y="12"/>
                    </a:lnTo>
                    <a:lnTo>
                      <a:pt x="65" y="26"/>
                    </a:lnTo>
                    <a:lnTo>
                      <a:pt x="71" y="41"/>
                    </a:lnTo>
                    <a:lnTo>
                      <a:pt x="76" y="57"/>
                    </a:lnTo>
                    <a:lnTo>
                      <a:pt x="78" y="75"/>
                    </a:lnTo>
                    <a:lnTo>
                      <a:pt x="79" y="93"/>
                    </a:lnTo>
                    <a:lnTo>
                      <a:pt x="80" y="110"/>
                    </a:lnTo>
                    <a:lnTo>
                      <a:pt x="80" y="129"/>
                    </a:lnTo>
                    <a:close/>
                  </a:path>
                </a:pathLst>
              </a:custGeom>
              <a:solidFill>
                <a:srgbClr val="33F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" name="Freeform 71"/>
              <p:cNvSpPr>
                <a:spLocks/>
              </p:cNvSpPr>
              <p:nvPr/>
            </p:nvSpPr>
            <p:spPr bwMode="auto">
              <a:xfrm>
                <a:off x="6521450" y="4484688"/>
                <a:ext cx="23813" cy="26988"/>
              </a:xfrm>
              <a:custGeom>
                <a:avLst/>
                <a:gdLst>
                  <a:gd name="T0" fmla="*/ 30 w 30"/>
                  <a:gd name="T1" fmla="*/ 13 h 33"/>
                  <a:gd name="T2" fmla="*/ 0 w 30"/>
                  <a:gd name="T3" fmla="*/ 33 h 33"/>
                  <a:gd name="T4" fmla="*/ 25 w 30"/>
                  <a:gd name="T5" fmla="*/ 0 h 33"/>
                  <a:gd name="T6" fmla="*/ 27 w 30"/>
                  <a:gd name="T7" fmla="*/ 3 h 33"/>
                  <a:gd name="T8" fmla="*/ 29 w 30"/>
                  <a:gd name="T9" fmla="*/ 6 h 33"/>
                  <a:gd name="T10" fmla="*/ 30 w 30"/>
                  <a:gd name="T11" fmla="*/ 8 h 33"/>
                  <a:gd name="T12" fmla="*/ 30 w 30"/>
                  <a:gd name="T13" fmla="*/ 13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33"/>
                  <a:gd name="T23" fmla="*/ 30 w 30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33">
                    <a:moveTo>
                      <a:pt x="30" y="13"/>
                    </a:moveTo>
                    <a:lnTo>
                      <a:pt x="0" y="33"/>
                    </a:lnTo>
                    <a:lnTo>
                      <a:pt x="25" y="0"/>
                    </a:lnTo>
                    <a:lnTo>
                      <a:pt x="27" y="3"/>
                    </a:lnTo>
                    <a:lnTo>
                      <a:pt x="29" y="6"/>
                    </a:lnTo>
                    <a:lnTo>
                      <a:pt x="30" y="8"/>
                    </a:lnTo>
                    <a:lnTo>
                      <a:pt x="30" y="13"/>
                    </a:lnTo>
                    <a:close/>
                  </a:path>
                </a:pathLst>
              </a:custGeom>
              <a:solidFill>
                <a:srgbClr val="33F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" name="Freeform 72"/>
              <p:cNvSpPr>
                <a:spLocks/>
              </p:cNvSpPr>
              <p:nvPr/>
            </p:nvSpPr>
            <p:spPr bwMode="auto">
              <a:xfrm rot="-679143">
                <a:off x="6446394" y="4512390"/>
                <a:ext cx="127523" cy="162811"/>
              </a:xfrm>
              <a:custGeom>
                <a:avLst/>
                <a:gdLst>
                  <a:gd name="T0" fmla="*/ 52 w 52"/>
                  <a:gd name="T1" fmla="*/ 174 h 174"/>
                  <a:gd name="T2" fmla="*/ 9 w 52"/>
                  <a:gd name="T3" fmla="*/ 174 h 174"/>
                  <a:gd name="T4" fmla="*/ 3 w 52"/>
                  <a:gd name="T5" fmla="*/ 141 h 174"/>
                  <a:gd name="T6" fmla="*/ 0 w 52"/>
                  <a:gd name="T7" fmla="*/ 107 h 174"/>
                  <a:gd name="T8" fmla="*/ 0 w 52"/>
                  <a:gd name="T9" fmla="*/ 72 h 174"/>
                  <a:gd name="T10" fmla="*/ 4 w 52"/>
                  <a:gd name="T11" fmla="*/ 38 h 174"/>
                  <a:gd name="T12" fmla="*/ 9 w 52"/>
                  <a:gd name="T13" fmla="*/ 32 h 174"/>
                  <a:gd name="T14" fmla="*/ 13 w 52"/>
                  <a:gd name="T15" fmla="*/ 27 h 174"/>
                  <a:gd name="T16" fmla="*/ 19 w 52"/>
                  <a:gd name="T17" fmla="*/ 22 h 174"/>
                  <a:gd name="T18" fmla="*/ 25 w 52"/>
                  <a:gd name="T19" fmla="*/ 16 h 174"/>
                  <a:gd name="T20" fmla="*/ 30 w 52"/>
                  <a:gd name="T21" fmla="*/ 11 h 174"/>
                  <a:gd name="T22" fmla="*/ 36 w 52"/>
                  <a:gd name="T23" fmla="*/ 7 h 174"/>
                  <a:gd name="T24" fmla="*/ 42 w 52"/>
                  <a:gd name="T25" fmla="*/ 3 h 174"/>
                  <a:gd name="T26" fmla="*/ 49 w 52"/>
                  <a:gd name="T27" fmla="*/ 0 h 174"/>
                  <a:gd name="T28" fmla="*/ 48 w 52"/>
                  <a:gd name="T29" fmla="*/ 42 h 174"/>
                  <a:gd name="T30" fmla="*/ 45 w 52"/>
                  <a:gd name="T31" fmla="*/ 86 h 174"/>
                  <a:gd name="T32" fmla="*/ 47 w 52"/>
                  <a:gd name="T33" fmla="*/ 131 h 174"/>
                  <a:gd name="T34" fmla="*/ 52 w 52"/>
                  <a:gd name="T35" fmla="*/ 174 h 1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174"/>
                  <a:gd name="T56" fmla="*/ 52 w 52"/>
                  <a:gd name="T57" fmla="*/ 174 h 17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174">
                    <a:moveTo>
                      <a:pt x="52" y="174"/>
                    </a:moveTo>
                    <a:lnTo>
                      <a:pt x="9" y="174"/>
                    </a:lnTo>
                    <a:lnTo>
                      <a:pt x="3" y="141"/>
                    </a:lnTo>
                    <a:lnTo>
                      <a:pt x="0" y="107"/>
                    </a:lnTo>
                    <a:lnTo>
                      <a:pt x="0" y="72"/>
                    </a:lnTo>
                    <a:lnTo>
                      <a:pt x="4" y="38"/>
                    </a:lnTo>
                    <a:lnTo>
                      <a:pt x="9" y="32"/>
                    </a:lnTo>
                    <a:lnTo>
                      <a:pt x="13" y="27"/>
                    </a:lnTo>
                    <a:lnTo>
                      <a:pt x="19" y="22"/>
                    </a:lnTo>
                    <a:lnTo>
                      <a:pt x="25" y="16"/>
                    </a:lnTo>
                    <a:lnTo>
                      <a:pt x="30" y="11"/>
                    </a:lnTo>
                    <a:lnTo>
                      <a:pt x="36" y="7"/>
                    </a:lnTo>
                    <a:lnTo>
                      <a:pt x="42" y="3"/>
                    </a:lnTo>
                    <a:lnTo>
                      <a:pt x="49" y="0"/>
                    </a:lnTo>
                    <a:lnTo>
                      <a:pt x="48" y="42"/>
                    </a:lnTo>
                    <a:lnTo>
                      <a:pt x="45" y="86"/>
                    </a:lnTo>
                    <a:lnTo>
                      <a:pt x="47" y="131"/>
                    </a:lnTo>
                    <a:lnTo>
                      <a:pt x="52" y="174"/>
                    </a:lnTo>
                    <a:close/>
                  </a:path>
                </a:pathLst>
              </a:custGeom>
              <a:solidFill>
                <a:srgbClr val="33F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" name="Freeform 73"/>
              <p:cNvSpPr>
                <a:spLocks/>
              </p:cNvSpPr>
              <p:nvPr/>
            </p:nvSpPr>
            <p:spPr bwMode="auto">
              <a:xfrm>
                <a:off x="6051550" y="4572000"/>
                <a:ext cx="87313" cy="255588"/>
              </a:xfrm>
              <a:custGeom>
                <a:avLst/>
                <a:gdLst>
                  <a:gd name="T0" fmla="*/ 111 w 112"/>
                  <a:gd name="T1" fmla="*/ 0 h 324"/>
                  <a:gd name="T2" fmla="*/ 112 w 112"/>
                  <a:gd name="T3" fmla="*/ 28 h 324"/>
                  <a:gd name="T4" fmla="*/ 108 w 112"/>
                  <a:gd name="T5" fmla="*/ 53 h 324"/>
                  <a:gd name="T6" fmla="*/ 104 w 112"/>
                  <a:gd name="T7" fmla="*/ 79 h 324"/>
                  <a:gd name="T8" fmla="*/ 98 w 112"/>
                  <a:gd name="T9" fmla="*/ 103 h 324"/>
                  <a:gd name="T10" fmla="*/ 92 w 112"/>
                  <a:gd name="T11" fmla="*/ 127 h 324"/>
                  <a:gd name="T12" fmla="*/ 85 w 112"/>
                  <a:gd name="T13" fmla="*/ 151 h 324"/>
                  <a:gd name="T14" fmla="*/ 82 w 112"/>
                  <a:gd name="T15" fmla="*/ 177 h 324"/>
                  <a:gd name="T16" fmla="*/ 80 w 112"/>
                  <a:gd name="T17" fmla="*/ 203 h 324"/>
                  <a:gd name="T18" fmla="*/ 80 w 112"/>
                  <a:gd name="T19" fmla="*/ 233 h 324"/>
                  <a:gd name="T20" fmla="*/ 81 w 112"/>
                  <a:gd name="T21" fmla="*/ 262 h 324"/>
                  <a:gd name="T22" fmla="*/ 82 w 112"/>
                  <a:gd name="T23" fmla="*/ 291 h 324"/>
                  <a:gd name="T24" fmla="*/ 84 w 112"/>
                  <a:gd name="T25" fmla="*/ 319 h 324"/>
                  <a:gd name="T26" fmla="*/ 72 w 112"/>
                  <a:gd name="T27" fmla="*/ 324 h 324"/>
                  <a:gd name="T28" fmla="*/ 62 w 112"/>
                  <a:gd name="T29" fmla="*/ 324 h 324"/>
                  <a:gd name="T30" fmla="*/ 55 w 112"/>
                  <a:gd name="T31" fmla="*/ 319 h 324"/>
                  <a:gd name="T32" fmla="*/ 50 w 112"/>
                  <a:gd name="T33" fmla="*/ 312 h 324"/>
                  <a:gd name="T34" fmla="*/ 46 w 112"/>
                  <a:gd name="T35" fmla="*/ 303 h 324"/>
                  <a:gd name="T36" fmla="*/ 44 w 112"/>
                  <a:gd name="T37" fmla="*/ 293 h 324"/>
                  <a:gd name="T38" fmla="*/ 40 w 112"/>
                  <a:gd name="T39" fmla="*/ 284 h 324"/>
                  <a:gd name="T40" fmla="*/ 38 w 112"/>
                  <a:gd name="T41" fmla="*/ 276 h 324"/>
                  <a:gd name="T42" fmla="*/ 5 w 112"/>
                  <a:gd name="T43" fmla="*/ 127 h 324"/>
                  <a:gd name="T44" fmla="*/ 5 w 112"/>
                  <a:gd name="T45" fmla="*/ 117 h 324"/>
                  <a:gd name="T46" fmla="*/ 4 w 112"/>
                  <a:gd name="T47" fmla="*/ 104 h 324"/>
                  <a:gd name="T48" fmla="*/ 1 w 112"/>
                  <a:gd name="T49" fmla="*/ 93 h 324"/>
                  <a:gd name="T50" fmla="*/ 0 w 112"/>
                  <a:gd name="T51" fmla="*/ 80 h 324"/>
                  <a:gd name="T52" fmla="*/ 0 w 112"/>
                  <a:gd name="T53" fmla="*/ 68 h 324"/>
                  <a:gd name="T54" fmla="*/ 4 w 112"/>
                  <a:gd name="T55" fmla="*/ 58 h 324"/>
                  <a:gd name="T56" fmla="*/ 9 w 112"/>
                  <a:gd name="T57" fmla="*/ 49 h 324"/>
                  <a:gd name="T58" fmla="*/ 21 w 112"/>
                  <a:gd name="T59" fmla="*/ 42 h 324"/>
                  <a:gd name="T60" fmla="*/ 36 w 112"/>
                  <a:gd name="T61" fmla="*/ 34 h 324"/>
                  <a:gd name="T62" fmla="*/ 49 w 112"/>
                  <a:gd name="T63" fmla="*/ 27 h 324"/>
                  <a:gd name="T64" fmla="*/ 60 w 112"/>
                  <a:gd name="T65" fmla="*/ 21 h 324"/>
                  <a:gd name="T66" fmla="*/ 69 w 112"/>
                  <a:gd name="T67" fmla="*/ 17 h 324"/>
                  <a:gd name="T68" fmla="*/ 80 w 112"/>
                  <a:gd name="T69" fmla="*/ 12 h 324"/>
                  <a:gd name="T70" fmla="*/ 89 w 112"/>
                  <a:gd name="T71" fmla="*/ 8 h 324"/>
                  <a:gd name="T72" fmla="*/ 99 w 112"/>
                  <a:gd name="T73" fmla="*/ 4 h 324"/>
                  <a:gd name="T74" fmla="*/ 111 w 112"/>
                  <a:gd name="T75" fmla="*/ 0 h 3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2"/>
                  <a:gd name="T115" fmla="*/ 0 h 324"/>
                  <a:gd name="T116" fmla="*/ 112 w 112"/>
                  <a:gd name="T117" fmla="*/ 324 h 32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2" h="324">
                    <a:moveTo>
                      <a:pt x="111" y="0"/>
                    </a:moveTo>
                    <a:lnTo>
                      <a:pt x="112" y="28"/>
                    </a:lnTo>
                    <a:lnTo>
                      <a:pt x="108" y="53"/>
                    </a:lnTo>
                    <a:lnTo>
                      <a:pt x="104" y="79"/>
                    </a:lnTo>
                    <a:lnTo>
                      <a:pt x="98" y="103"/>
                    </a:lnTo>
                    <a:lnTo>
                      <a:pt x="92" y="127"/>
                    </a:lnTo>
                    <a:lnTo>
                      <a:pt x="85" y="151"/>
                    </a:lnTo>
                    <a:lnTo>
                      <a:pt x="82" y="177"/>
                    </a:lnTo>
                    <a:lnTo>
                      <a:pt x="80" y="203"/>
                    </a:lnTo>
                    <a:lnTo>
                      <a:pt x="80" y="233"/>
                    </a:lnTo>
                    <a:lnTo>
                      <a:pt x="81" y="262"/>
                    </a:lnTo>
                    <a:lnTo>
                      <a:pt x="82" y="291"/>
                    </a:lnTo>
                    <a:lnTo>
                      <a:pt x="84" y="319"/>
                    </a:lnTo>
                    <a:lnTo>
                      <a:pt x="72" y="324"/>
                    </a:lnTo>
                    <a:lnTo>
                      <a:pt x="62" y="324"/>
                    </a:lnTo>
                    <a:lnTo>
                      <a:pt x="55" y="319"/>
                    </a:lnTo>
                    <a:lnTo>
                      <a:pt x="50" y="312"/>
                    </a:lnTo>
                    <a:lnTo>
                      <a:pt x="46" y="303"/>
                    </a:lnTo>
                    <a:lnTo>
                      <a:pt x="44" y="293"/>
                    </a:lnTo>
                    <a:lnTo>
                      <a:pt x="40" y="284"/>
                    </a:lnTo>
                    <a:lnTo>
                      <a:pt x="38" y="276"/>
                    </a:lnTo>
                    <a:lnTo>
                      <a:pt x="5" y="127"/>
                    </a:lnTo>
                    <a:lnTo>
                      <a:pt x="5" y="117"/>
                    </a:lnTo>
                    <a:lnTo>
                      <a:pt x="4" y="104"/>
                    </a:lnTo>
                    <a:lnTo>
                      <a:pt x="1" y="93"/>
                    </a:lnTo>
                    <a:lnTo>
                      <a:pt x="0" y="80"/>
                    </a:lnTo>
                    <a:lnTo>
                      <a:pt x="0" y="68"/>
                    </a:lnTo>
                    <a:lnTo>
                      <a:pt x="4" y="58"/>
                    </a:lnTo>
                    <a:lnTo>
                      <a:pt x="9" y="49"/>
                    </a:lnTo>
                    <a:lnTo>
                      <a:pt x="21" y="42"/>
                    </a:lnTo>
                    <a:lnTo>
                      <a:pt x="36" y="34"/>
                    </a:lnTo>
                    <a:lnTo>
                      <a:pt x="49" y="27"/>
                    </a:lnTo>
                    <a:lnTo>
                      <a:pt x="60" y="21"/>
                    </a:lnTo>
                    <a:lnTo>
                      <a:pt x="69" y="17"/>
                    </a:lnTo>
                    <a:lnTo>
                      <a:pt x="80" y="12"/>
                    </a:lnTo>
                    <a:lnTo>
                      <a:pt x="89" y="8"/>
                    </a:lnTo>
                    <a:lnTo>
                      <a:pt x="99" y="4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AA72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" name="Freeform 76"/>
              <p:cNvSpPr>
                <a:spLocks/>
              </p:cNvSpPr>
              <p:nvPr/>
            </p:nvSpPr>
            <p:spPr bwMode="auto">
              <a:xfrm>
                <a:off x="6335713" y="4653136"/>
                <a:ext cx="252413" cy="110952"/>
              </a:xfrm>
              <a:custGeom>
                <a:avLst/>
                <a:gdLst>
                  <a:gd name="T0" fmla="*/ 314 w 318"/>
                  <a:gd name="T1" fmla="*/ 0 h 90"/>
                  <a:gd name="T2" fmla="*/ 312 w 318"/>
                  <a:gd name="T3" fmla="*/ 13 h 90"/>
                  <a:gd name="T4" fmla="*/ 314 w 318"/>
                  <a:gd name="T5" fmla="*/ 25 h 90"/>
                  <a:gd name="T6" fmla="*/ 315 w 318"/>
                  <a:gd name="T7" fmla="*/ 36 h 90"/>
                  <a:gd name="T8" fmla="*/ 314 w 318"/>
                  <a:gd name="T9" fmla="*/ 48 h 90"/>
                  <a:gd name="T10" fmla="*/ 316 w 318"/>
                  <a:gd name="T11" fmla="*/ 55 h 90"/>
                  <a:gd name="T12" fmla="*/ 318 w 318"/>
                  <a:gd name="T13" fmla="*/ 61 h 90"/>
                  <a:gd name="T14" fmla="*/ 318 w 318"/>
                  <a:gd name="T15" fmla="*/ 68 h 90"/>
                  <a:gd name="T16" fmla="*/ 318 w 318"/>
                  <a:gd name="T17" fmla="*/ 76 h 90"/>
                  <a:gd name="T18" fmla="*/ 180 w 318"/>
                  <a:gd name="T19" fmla="*/ 90 h 90"/>
                  <a:gd name="T20" fmla="*/ 38 w 318"/>
                  <a:gd name="T21" fmla="*/ 90 h 90"/>
                  <a:gd name="T22" fmla="*/ 0 w 318"/>
                  <a:gd name="T23" fmla="*/ 86 h 90"/>
                  <a:gd name="T24" fmla="*/ 10 w 318"/>
                  <a:gd name="T25" fmla="*/ 2 h 90"/>
                  <a:gd name="T26" fmla="*/ 102 w 318"/>
                  <a:gd name="T27" fmla="*/ 7 h 90"/>
                  <a:gd name="T28" fmla="*/ 261 w 318"/>
                  <a:gd name="T29" fmla="*/ 5 h 90"/>
                  <a:gd name="T30" fmla="*/ 268 w 318"/>
                  <a:gd name="T31" fmla="*/ 4 h 90"/>
                  <a:gd name="T32" fmla="*/ 273 w 318"/>
                  <a:gd name="T33" fmla="*/ 4 h 90"/>
                  <a:gd name="T34" fmla="*/ 280 w 318"/>
                  <a:gd name="T35" fmla="*/ 3 h 90"/>
                  <a:gd name="T36" fmla="*/ 287 w 318"/>
                  <a:gd name="T37" fmla="*/ 3 h 90"/>
                  <a:gd name="T38" fmla="*/ 293 w 318"/>
                  <a:gd name="T39" fmla="*/ 2 h 90"/>
                  <a:gd name="T40" fmla="*/ 300 w 318"/>
                  <a:gd name="T41" fmla="*/ 2 h 90"/>
                  <a:gd name="T42" fmla="*/ 307 w 318"/>
                  <a:gd name="T43" fmla="*/ 0 h 90"/>
                  <a:gd name="T44" fmla="*/ 314 w 318"/>
                  <a:gd name="T45" fmla="*/ 0 h 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18"/>
                  <a:gd name="T70" fmla="*/ 0 h 90"/>
                  <a:gd name="T71" fmla="*/ 318 w 318"/>
                  <a:gd name="T72" fmla="*/ 90 h 9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18" h="90">
                    <a:moveTo>
                      <a:pt x="314" y="0"/>
                    </a:moveTo>
                    <a:lnTo>
                      <a:pt x="312" y="13"/>
                    </a:lnTo>
                    <a:lnTo>
                      <a:pt x="314" y="25"/>
                    </a:lnTo>
                    <a:lnTo>
                      <a:pt x="315" y="36"/>
                    </a:lnTo>
                    <a:lnTo>
                      <a:pt x="314" y="48"/>
                    </a:lnTo>
                    <a:lnTo>
                      <a:pt x="316" y="55"/>
                    </a:lnTo>
                    <a:lnTo>
                      <a:pt x="318" y="61"/>
                    </a:lnTo>
                    <a:lnTo>
                      <a:pt x="318" y="68"/>
                    </a:lnTo>
                    <a:lnTo>
                      <a:pt x="318" y="76"/>
                    </a:lnTo>
                    <a:lnTo>
                      <a:pt x="180" y="90"/>
                    </a:lnTo>
                    <a:lnTo>
                      <a:pt x="38" y="90"/>
                    </a:lnTo>
                    <a:lnTo>
                      <a:pt x="0" y="86"/>
                    </a:lnTo>
                    <a:lnTo>
                      <a:pt x="10" y="2"/>
                    </a:lnTo>
                    <a:lnTo>
                      <a:pt x="102" y="7"/>
                    </a:lnTo>
                    <a:lnTo>
                      <a:pt x="261" y="5"/>
                    </a:lnTo>
                    <a:lnTo>
                      <a:pt x="268" y="4"/>
                    </a:lnTo>
                    <a:lnTo>
                      <a:pt x="273" y="4"/>
                    </a:lnTo>
                    <a:lnTo>
                      <a:pt x="280" y="3"/>
                    </a:lnTo>
                    <a:lnTo>
                      <a:pt x="287" y="3"/>
                    </a:lnTo>
                    <a:lnTo>
                      <a:pt x="293" y="2"/>
                    </a:lnTo>
                    <a:lnTo>
                      <a:pt x="300" y="2"/>
                    </a:lnTo>
                    <a:lnTo>
                      <a:pt x="307" y="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33F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" name="Freeform 77"/>
              <p:cNvSpPr>
                <a:spLocks/>
              </p:cNvSpPr>
              <p:nvPr/>
            </p:nvSpPr>
            <p:spPr bwMode="auto">
              <a:xfrm>
                <a:off x="6726238" y="4737100"/>
                <a:ext cx="17463" cy="17463"/>
              </a:xfrm>
              <a:custGeom>
                <a:avLst/>
                <a:gdLst>
                  <a:gd name="T0" fmla="*/ 21 w 21"/>
                  <a:gd name="T1" fmla="*/ 22 h 22"/>
                  <a:gd name="T2" fmla="*/ 13 w 21"/>
                  <a:gd name="T3" fmla="*/ 21 h 22"/>
                  <a:gd name="T4" fmla="*/ 7 w 21"/>
                  <a:gd name="T5" fmla="*/ 16 h 22"/>
                  <a:gd name="T6" fmla="*/ 4 w 21"/>
                  <a:gd name="T7" fmla="*/ 8 h 22"/>
                  <a:gd name="T8" fmla="*/ 0 w 21"/>
                  <a:gd name="T9" fmla="*/ 0 h 22"/>
                  <a:gd name="T10" fmla="*/ 7 w 21"/>
                  <a:gd name="T11" fmla="*/ 3 h 22"/>
                  <a:gd name="T12" fmla="*/ 12 w 21"/>
                  <a:gd name="T13" fmla="*/ 9 h 22"/>
                  <a:gd name="T14" fmla="*/ 16 w 21"/>
                  <a:gd name="T15" fmla="*/ 15 h 22"/>
                  <a:gd name="T16" fmla="*/ 21 w 21"/>
                  <a:gd name="T17" fmla="*/ 22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2"/>
                  <a:gd name="T29" fmla="*/ 21 w 21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2">
                    <a:moveTo>
                      <a:pt x="21" y="22"/>
                    </a:moveTo>
                    <a:lnTo>
                      <a:pt x="13" y="21"/>
                    </a:lnTo>
                    <a:lnTo>
                      <a:pt x="7" y="16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7" y="3"/>
                    </a:lnTo>
                    <a:lnTo>
                      <a:pt x="12" y="9"/>
                    </a:lnTo>
                    <a:lnTo>
                      <a:pt x="16" y="15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" name="Freeform 78"/>
              <p:cNvSpPr>
                <a:spLocks/>
              </p:cNvSpPr>
              <p:nvPr/>
            </p:nvSpPr>
            <p:spPr bwMode="auto">
              <a:xfrm>
                <a:off x="6737350" y="4770438"/>
                <a:ext cx="17463" cy="17463"/>
              </a:xfrm>
              <a:custGeom>
                <a:avLst/>
                <a:gdLst>
                  <a:gd name="T0" fmla="*/ 17 w 22"/>
                  <a:gd name="T1" fmla="*/ 11 h 23"/>
                  <a:gd name="T2" fmla="*/ 22 w 22"/>
                  <a:gd name="T3" fmla="*/ 23 h 23"/>
                  <a:gd name="T4" fmla="*/ 16 w 22"/>
                  <a:gd name="T5" fmla="*/ 21 h 23"/>
                  <a:gd name="T6" fmla="*/ 12 w 22"/>
                  <a:gd name="T7" fmla="*/ 19 h 23"/>
                  <a:gd name="T8" fmla="*/ 6 w 22"/>
                  <a:gd name="T9" fmla="*/ 16 h 23"/>
                  <a:gd name="T10" fmla="*/ 1 w 22"/>
                  <a:gd name="T11" fmla="*/ 13 h 23"/>
                  <a:gd name="T12" fmla="*/ 0 w 22"/>
                  <a:gd name="T13" fmla="*/ 0 h 23"/>
                  <a:gd name="T14" fmla="*/ 6 w 22"/>
                  <a:gd name="T15" fmla="*/ 1 h 23"/>
                  <a:gd name="T16" fmla="*/ 11 w 22"/>
                  <a:gd name="T17" fmla="*/ 4 h 23"/>
                  <a:gd name="T18" fmla="*/ 15 w 22"/>
                  <a:gd name="T19" fmla="*/ 6 h 23"/>
                  <a:gd name="T20" fmla="*/ 17 w 22"/>
                  <a:gd name="T21" fmla="*/ 11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23"/>
                  <a:gd name="T35" fmla="*/ 22 w 22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23">
                    <a:moveTo>
                      <a:pt x="17" y="11"/>
                    </a:moveTo>
                    <a:lnTo>
                      <a:pt x="22" y="23"/>
                    </a:lnTo>
                    <a:lnTo>
                      <a:pt x="16" y="21"/>
                    </a:lnTo>
                    <a:lnTo>
                      <a:pt x="12" y="19"/>
                    </a:lnTo>
                    <a:lnTo>
                      <a:pt x="6" y="16"/>
                    </a:lnTo>
                    <a:lnTo>
                      <a:pt x="1" y="13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" name="Freeform 79"/>
              <p:cNvSpPr>
                <a:spLocks/>
              </p:cNvSpPr>
              <p:nvPr/>
            </p:nvSpPr>
            <p:spPr bwMode="auto">
              <a:xfrm>
                <a:off x="6330950" y="4770438"/>
                <a:ext cx="219075" cy="26988"/>
              </a:xfrm>
              <a:custGeom>
                <a:avLst/>
                <a:gdLst>
                  <a:gd name="T0" fmla="*/ 275 w 275"/>
                  <a:gd name="T1" fmla="*/ 2 h 34"/>
                  <a:gd name="T2" fmla="*/ 258 w 275"/>
                  <a:gd name="T3" fmla="*/ 15 h 34"/>
                  <a:gd name="T4" fmla="*/ 239 w 275"/>
                  <a:gd name="T5" fmla="*/ 25 h 34"/>
                  <a:gd name="T6" fmla="*/ 220 w 275"/>
                  <a:gd name="T7" fmla="*/ 29 h 34"/>
                  <a:gd name="T8" fmla="*/ 198 w 275"/>
                  <a:gd name="T9" fmla="*/ 33 h 34"/>
                  <a:gd name="T10" fmla="*/ 176 w 275"/>
                  <a:gd name="T11" fmla="*/ 34 h 34"/>
                  <a:gd name="T12" fmla="*/ 154 w 275"/>
                  <a:gd name="T13" fmla="*/ 34 h 34"/>
                  <a:gd name="T14" fmla="*/ 131 w 275"/>
                  <a:gd name="T15" fmla="*/ 33 h 34"/>
                  <a:gd name="T16" fmla="*/ 109 w 275"/>
                  <a:gd name="T17" fmla="*/ 34 h 34"/>
                  <a:gd name="T18" fmla="*/ 0 w 275"/>
                  <a:gd name="T19" fmla="*/ 29 h 34"/>
                  <a:gd name="T20" fmla="*/ 0 w 275"/>
                  <a:gd name="T21" fmla="*/ 22 h 34"/>
                  <a:gd name="T22" fmla="*/ 1 w 275"/>
                  <a:gd name="T23" fmla="*/ 17 h 34"/>
                  <a:gd name="T24" fmla="*/ 2 w 275"/>
                  <a:gd name="T25" fmla="*/ 11 h 34"/>
                  <a:gd name="T26" fmla="*/ 2 w 275"/>
                  <a:gd name="T27" fmla="*/ 4 h 34"/>
                  <a:gd name="T28" fmla="*/ 42 w 275"/>
                  <a:gd name="T29" fmla="*/ 7 h 34"/>
                  <a:gd name="T30" fmla="*/ 245 w 275"/>
                  <a:gd name="T31" fmla="*/ 5 h 34"/>
                  <a:gd name="T32" fmla="*/ 252 w 275"/>
                  <a:gd name="T33" fmla="*/ 4 h 34"/>
                  <a:gd name="T34" fmla="*/ 260 w 275"/>
                  <a:gd name="T35" fmla="*/ 2 h 34"/>
                  <a:gd name="T36" fmla="*/ 267 w 275"/>
                  <a:gd name="T37" fmla="*/ 0 h 34"/>
                  <a:gd name="T38" fmla="*/ 275 w 275"/>
                  <a:gd name="T39" fmla="*/ 2 h 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5"/>
                  <a:gd name="T61" fmla="*/ 0 h 34"/>
                  <a:gd name="T62" fmla="*/ 275 w 275"/>
                  <a:gd name="T63" fmla="*/ 34 h 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5" h="34">
                    <a:moveTo>
                      <a:pt x="275" y="2"/>
                    </a:moveTo>
                    <a:lnTo>
                      <a:pt x="258" y="15"/>
                    </a:lnTo>
                    <a:lnTo>
                      <a:pt x="239" y="25"/>
                    </a:lnTo>
                    <a:lnTo>
                      <a:pt x="220" y="29"/>
                    </a:lnTo>
                    <a:lnTo>
                      <a:pt x="198" y="33"/>
                    </a:lnTo>
                    <a:lnTo>
                      <a:pt x="176" y="34"/>
                    </a:lnTo>
                    <a:lnTo>
                      <a:pt x="154" y="34"/>
                    </a:lnTo>
                    <a:lnTo>
                      <a:pt x="131" y="33"/>
                    </a:lnTo>
                    <a:lnTo>
                      <a:pt x="109" y="34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2" y="11"/>
                    </a:lnTo>
                    <a:lnTo>
                      <a:pt x="2" y="4"/>
                    </a:lnTo>
                    <a:lnTo>
                      <a:pt x="42" y="7"/>
                    </a:lnTo>
                    <a:lnTo>
                      <a:pt x="245" y="5"/>
                    </a:lnTo>
                    <a:lnTo>
                      <a:pt x="252" y="4"/>
                    </a:lnTo>
                    <a:lnTo>
                      <a:pt x="260" y="2"/>
                    </a:lnTo>
                    <a:lnTo>
                      <a:pt x="267" y="0"/>
                    </a:lnTo>
                    <a:lnTo>
                      <a:pt x="275" y="2"/>
                    </a:lnTo>
                    <a:close/>
                  </a:path>
                </a:pathLst>
              </a:custGeom>
              <a:solidFill>
                <a:srgbClr val="33F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" name="Freeform 80"/>
              <p:cNvSpPr>
                <a:spLocks/>
              </p:cNvSpPr>
              <p:nvPr/>
            </p:nvSpPr>
            <p:spPr bwMode="auto">
              <a:xfrm>
                <a:off x="6238875" y="4776788"/>
                <a:ext cx="371475" cy="134938"/>
              </a:xfrm>
              <a:custGeom>
                <a:avLst/>
                <a:gdLst>
                  <a:gd name="T0" fmla="*/ 469 w 469"/>
                  <a:gd name="T1" fmla="*/ 73 h 171"/>
                  <a:gd name="T2" fmla="*/ 460 w 469"/>
                  <a:gd name="T3" fmla="*/ 77 h 171"/>
                  <a:gd name="T4" fmla="*/ 449 w 469"/>
                  <a:gd name="T5" fmla="*/ 81 h 171"/>
                  <a:gd name="T6" fmla="*/ 438 w 469"/>
                  <a:gd name="T7" fmla="*/ 82 h 171"/>
                  <a:gd name="T8" fmla="*/ 428 w 469"/>
                  <a:gd name="T9" fmla="*/ 83 h 171"/>
                  <a:gd name="T10" fmla="*/ 415 w 469"/>
                  <a:gd name="T11" fmla="*/ 83 h 171"/>
                  <a:gd name="T12" fmla="*/ 403 w 469"/>
                  <a:gd name="T13" fmla="*/ 83 h 171"/>
                  <a:gd name="T14" fmla="*/ 393 w 469"/>
                  <a:gd name="T15" fmla="*/ 82 h 171"/>
                  <a:gd name="T16" fmla="*/ 382 w 469"/>
                  <a:gd name="T17" fmla="*/ 81 h 171"/>
                  <a:gd name="T18" fmla="*/ 312 w 469"/>
                  <a:gd name="T19" fmla="*/ 99 h 171"/>
                  <a:gd name="T20" fmla="*/ 163 w 469"/>
                  <a:gd name="T21" fmla="*/ 148 h 171"/>
                  <a:gd name="T22" fmla="*/ 143 w 469"/>
                  <a:gd name="T23" fmla="*/ 152 h 171"/>
                  <a:gd name="T24" fmla="*/ 124 w 469"/>
                  <a:gd name="T25" fmla="*/ 157 h 171"/>
                  <a:gd name="T26" fmla="*/ 104 w 469"/>
                  <a:gd name="T27" fmla="*/ 162 h 171"/>
                  <a:gd name="T28" fmla="*/ 83 w 469"/>
                  <a:gd name="T29" fmla="*/ 165 h 171"/>
                  <a:gd name="T30" fmla="*/ 64 w 469"/>
                  <a:gd name="T31" fmla="*/ 167 h 171"/>
                  <a:gd name="T32" fmla="*/ 43 w 469"/>
                  <a:gd name="T33" fmla="*/ 170 h 171"/>
                  <a:gd name="T34" fmla="*/ 22 w 469"/>
                  <a:gd name="T35" fmla="*/ 171 h 171"/>
                  <a:gd name="T36" fmla="*/ 0 w 469"/>
                  <a:gd name="T37" fmla="*/ 171 h 171"/>
                  <a:gd name="T38" fmla="*/ 1 w 469"/>
                  <a:gd name="T39" fmla="*/ 153 h 171"/>
                  <a:gd name="T40" fmla="*/ 4 w 469"/>
                  <a:gd name="T41" fmla="*/ 137 h 171"/>
                  <a:gd name="T42" fmla="*/ 8 w 469"/>
                  <a:gd name="T43" fmla="*/ 121 h 171"/>
                  <a:gd name="T44" fmla="*/ 15 w 469"/>
                  <a:gd name="T45" fmla="*/ 105 h 171"/>
                  <a:gd name="T46" fmla="*/ 23 w 469"/>
                  <a:gd name="T47" fmla="*/ 91 h 171"/>
                  <a:gd name="T48" fmla="*/ 33 w 469"/>
                  <a:gd name="T49" fmla="*/ 77 h 171"/>
                  <a:gd name="T50" fmla="*/ 45 w 469"/>
                  <a:gd name="T51" fmla="*/ 65 h 171"/>
                  <a:gd name="T52" fmla="*/ 60 w 469"/>
                  <a:gd name="T53" fmla="*/ 54 h 171"/>
                  <a:gd name="T54" fmla="*/ 187 w 469"/>
                  <a:gd name="T55" fmla="*/ 54 h 171"/>
                  <a:gd name="T56" fmla="*/ 209 w 469"/>
                  <a:gd name="T57" fmla="*/ 57 h 171"/>
                  <a:gd name="T58" fmla="*/ 229 w 469"/>
                  <a:gd name="T59" fmla="*/ 58 h 171"/>
                  <a:gd name="T60" fmla="*/ 251 w 469"/>
                  <a:gd name="T61" fmla="*/ 58 h 171"/>
                  <a:gd name="T62" fmla="*/ 273 w 469"/>
                  <a:gd name="T63" fmla="*/ 57 h 171"/>
                  <a:gd name="T64" fmla="*/ 295 w 469"/>
                  <a:gd name="T65" fmla="*/ 56 h 171"/>
                  <a:gd name="T66" fmla="*/ 316 w 469"/>
                  <a:gd name="T67" fmla="*/ 52 h 171"/>
                  <a:gd name="T68" fmla="*/ 337 w 469"/>
                  <a:gd name="T69" fmla="*/ 49 h 171"/>
                  <a:gd name="T70" fmla="*/ 357 w 469"/>
                  <a:gd name="T71" fmla="*/ 45 h 171"/>
                  <a:gd name="T72" fmla="*/ 369 w 469"/>
                  <a:gd name="T73" fmla="*/ 39 h 171"/>
                  <a:gd name="T74" fmla="*/ 379 w 469"/>
                  <a:gd name="T75" fmla="*/ 34 h 171"/>
                  <a:gd name="T76" fmla="*/ 391 w 469"/>
                  <a:gd name="T77" fmla="*/ 28 h 171"/>
                  <a:gd name="T78" fmla="*/ 402 w 469"/>
                  <a:gd name="T79" fmla="*/ 22 h 171"/>
                  <a:gd name="T80" fmla="*/ 413 w 469"/>
                  <a:gd name="T81" fmla="*/ 16 h 171"/>
                  <a:gd name="T82" fmla="*/ 424 w 469"/>
                  <a:gd name="T83" fmla="*/ 11 h 171"/>
                  <a:gd name="T84" fmla="*/ 434 w 469"/>
                  <a:gd name="T85" fmla="*/ 5 h 171"/>
                  <a:gd name="T86" fmla="*/ 446 w 469"/>
                  <a:gd name="T87" fmla="*/ 0 h 171"/>
                  <a:gd name="T88" fmla="*/ 449 w 469"/>
                  <a:gd name="T89" fmla="*/ 19 h 171"/>
                  <a:gd name="T90" fmla="*/ 454 w 469"/>
                  <a:gd name="T91" fmla="*/ 38 h 171"/>
                  <a:gd name="T92" fmla="*/ 461 w 469"/>
                  <a:gd name="T93" fmla="*/ 56 h 171"/>
                  <a:gd name="T94" fmla="*/ 469 w 469"/>
                  <a:gd name="T95" fmla="*/ 73 h 17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69"/>
                  <a:gd name="T145" fmla="*/ 0 h 171"/>
                  <a:gd name="T146" fmla="*/ 469 w 469"/>
                  <a:gd name="T147" fmla="*/ 171 h 17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69" h="171">
                    <a:moveTo>
                      <a:pt x="469" y="73"/>
                    </a:moveTo>
                    <a:lnTo>
                      <a:pt x="460" y="77"/>
                    </a:lnTo>
                    <a:lnTo>
                      <a:pt x="449" y="81"/>
                    </a:lnTo>
                    <a:lnTo>
                      <a:pt x="438" y="82"/>
                    </a:lnTo>
                    <a:lnTo>
                      <a:pt x="428" y="83"/>
                    </a:lnTo>
                    <a:lnTo>
                      <a:pt x="415" y="83"/>
                    </a:lnTo>
                    <a:lnTo>
                      <a:pt x="403" y="83"/>
                    </a:lnTo>
                    <a:lnTo>
                      <a:pt x="393" y="82"/>
                    </a:lnTo>
                    <a:lnTo>
                      <a:pt x="382" y="81"/>
                    </a:lnTo>
                    <a:lnTo>
                      <a:pt x="312" y="99"/>
                    </a:lnTo>
                    <a:lnTo>
                      <a:pt x="163" y="148"/>
                    </a:lnTo>
                    <a:lnTo>
                      <a:pt x="143" y="152"/>
                    </a:lnTo>
                    <a:lnTo>
                      <a:pt x="124" y="157"/>
                    </a:lnTo>
                    <a:lnTo>
                      <a:pt x="104" y="162"/>
                    </a:lnTo>
                    <a:lnTo>
                      <a:pt x="83" y="165"/>
                    </a:lnTo>
                    <a:lnTo>
                      <a:pt x="64" y="167"/>
                    </a:lnTo>
                    <a:lnTo>
                      <a:pt x="43" y="170"/>
                    </a:lnTo>
                    <a:lnTo>
                      <a:pt x="22" y="171"/>
                    </a:lnTo>
                    <a:lnTo>
                      <a:pt x="0" y="171"/>
                    </a:lnTo>
                    <a:lnTo>
                      <a:pt x="1" y="153"/>
                    </a:lnTo>
                    <a:lnTo>
                      <a:pt x="4" y="137"/>
                    </a:lnTo>
                    <a:lnTo>
                      <a:pt x="8" y="121"/>
                    </a:lnTo>
                    <a:lnTo>
                      <a:pt x="15" y="105"/>
                    </a:lnTo>
                    <a:lnTo>
                      <a:pt x="23" y="91"/>
                    </a:lnTo>
                    <a:lnTo>
                      <a:pt x="33" y="77"/>
                    </a:lnTo>
                    <a:lnTo>
                      <a:pt x="45" y="65"/>
                    </a:lnTo>
                    <a:lnTo>
                      <a:pt x="60" y="54"/>
                    </a:lnTo>
                    <a:lnTo>
                      <a:pt x="187" y="54"/>
                    </a:lnTo>
                    <a:lnTo>
                      <a:pt x="209" y="57"/>
                    </a:lnTo>
                    <a:lnTo>
                      <a:pt x="229" y="58"/>
                    </a:lnTo>
                    <a:lnTo>
                      <a:pt x="251" y="58"/>
                    </a:lnTo>
                    <a:lnTo>
                      <a:pt x="273" y="57"/>
                    </a:lnTo>
                    <a:lnTo>
                      <a:pt x="295" y="56"/>
                    </a:lnTo>
                    <a:lnTo>
                      <a:pt x="316" y="52"/>
                    </a:lnTo>
                    <a:lnTo>
                      <a:pt x="337" y="49"/>
                    </a:lnTo>
                    <a:lnTo>
                      <a:pt x="357" y="45"/>
                    </a:lnTo>
                    <a:lnTo>
                      <a:pt x="369" y="39"/>
                    </a:lnTo>
                    <a:lnTo>
                      <a:pt x="379" y="34"/>
                    </a:lnTo>
                    <a:lnTo>
                      <a:pt x="391" y="28"/>
                    </a:lnTo>
                    <a:lnTo>
                      <a:pt x="402" y="22"/>
                    </a:lnTo>
                    <a:lnTo>
                      <a:pt x="413" y="16"/>
                    </a:lnTo>
                    <a:lnTo>
                      <a:pt x="424" y="11"/>
                    </a:lnTo>
                    <a:lnTo>
                      <a:pt x="434" y="5"/>
                    </a:lnTo>
                    <a:lnTo>
                      <a:pt x="446" y="0"/>
                    </a:lnTo>
                    <a:lnTo>
                      <a:pt x="449" y="19"/>
                    </a:lnTo>
                    <a:lnTo>
                      <a:pt x="454" y="38"/>
                    </a:lnTo>
                    <a:lnTo>
                      <a:pt x="461" y="56"/>
                    </a:lnTo>
                    <a:lnTo>
                      <a:pt x="469" y="73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" name="Freeform 81"/>
              <p:cNvSpPr>
                <a:spLocks/>
              </p:cNvSpPr>
              <p:nvPr/>
            </p:nvSpPr>
            <p:spPr bwMode="auto">
              <a:xfrm>
                <a:off x="6143625" y="4789488"/>
                <a:ext cx="166688" cy="133350"/>
              </a:xfrm>
              <a:custGeom>
                <a:avLst/>
                <a:gdLst>
                  <a:gd name="T0" fmla="*/ 208 w 208"/>
                  <a:gd name="T1" fmla="*/ 3 h 167"/>
                  <a:gd name="T2" fmla="*/ 204 w 208"/>
                  <a:gd name="T3" fmla="*/ 5 h 167"/>
                  <a:gd name="T4" fmla="*/ 198 w 208"/>
                  <a:gd name="T5" fmla="*/ 8 h 167"/>
                  <a:gd name="T6" fmla="*/ 191 w 208"/>
                  <a:gd name="T7" fmla="*/ 9 h 167"/>
                  <a:gd name="T8" fmla="*/ 185 w 208"/>
                  <a:gd name="T9" fmla="*/ 11 h 167"/>
                  <a:gd name="T10" fmla="*/ 164 w 208"/>
                  <a:gd name="T11" fmla="*/ 24 h 167"/>
                  <a:gd name="T12" fmla="*/ 145 w 208"/>
                  <a:gd name="T13" fmla="*/ 39 h 167"/>
                  <a:gd name="T14" fmla="*/ 127 w 208"/>
                  <a:gd name="T15" fmla="*/ 56 h 167"/>
                  <a:gd name="T16" fmla="*/ 114 w 208"/>
                  <a:gd name="T17" fmla="*/ 76 h 167"/>
                  <a:gd name="T18" fmla="*/ 102 w 208"/>
                  <a:gd name="T19" fmla="*/ 96 h 167"/>
                  <a:gd name="T20" fmla="*/ 94 w 208"/>
                  <a:gd name="T21" fmla="*/ 119 h 167"/>
                  <a:gd name="T22" fmla="*/ 89 w 208"/>
                  <a:gd name="T23" fmla="*/ 142 h 167"/>
                  <a:gd name="T24" fmla="*/ 89 w 208"/>
                  <a:gd name="T25" fmla="*/ 167 h 167"/>
                  <a:gd name="T26" fmla="*/ 81 w 208"/>
                  <a:gd name="T27" fmla="*/ 167 h 167"/>
                  <a:gd name="T28" fmla="*/ 75 w 208"/>
                  <a:gd name="T29" fmla="*/ 165 h 167"/>
                  <a:gd name="T30" fmla="*/ 68 w 208"/>
                  <a:gd name="T31" fmla="*/ 163 h 167"/>
                  <a:gd name="T32" fmla="*/ 61 w 208"/>
                  <a:gd name="T33" fmla="*/ 161 h 167"/>
                  <a:gd name="T34" fmla="*/ 54 w 208"/>
                  <a:gd name="T35" fmla="*/ 157 h 167"/>
                  <a:gd name="T36" fmla="*/ 48 w 208"/>
                  <a:gd name="T37" fmla="*/ 153 h 167"/>
                  <a:gd name="T38" fmla="*/ 43 w 208"/>
                  <a:gd name="T39" fmla="*/ 148 h 167"/>
                  <a:gd name="T40" fmla="*/ 39 w 208"/>
                  <a:gd name="T41" fmla="*/ 142 h 167"/>
                  <a:gd name="T42" fmla="*/ 42 w 208"/>
                  <a:gd name="T43" fmla="*/ 125 h 167"/>
                  <a:gd name="T44" fmla="*/ 48 w 208"/>
                  <a:gd name="T45" fmla="*/ 109 h 167"/>
                  <a:gd name="T46" fmla="*/ 56 w 208"/>
                  <a:gd name="T47" fmla="*/ 94 h 167"/>
                  <a:gd name="T48" fmla="*/ 64 w 208"/>
                  <a:gd name="T49" fmla="*/ 79 h 167"/>
                  <a:gd name="T50" fmla="*/ 56 w 208"/>
                  <a:gd name="T51" fmla="*/ 76 h 167"/>
                  <a:gd name="T52" fmla="*/ 49 w 208"/>
                  <a:gd name="T53" fmla="*/ 76 h 167"/>
                  <a:gd name="T54" fmla="*/ 43 w 208"/>
                  <a:gd name="T55" fmla="*/ 79 h 167"/>
                  <a:gd name="T56" fmla="*/ 39 w 208"/>
                  <a:gd name="T57" fmla="*/ 84 h 167"/>
                  <a:gd name="T58" fmla="*/ 33 w 208"/>
                  <a:gd name="T59" fmla="*/ 91 h 167"/>
                  <a:gd name="T60" fmla="*/ 28 w 208"/>
                  <a:gd name="T61" fmla="*/ 97 h 167"/>
                  <a:gd name="T62" fmla="*/ 22 w 208"/>
                  <a:gd name="T63" fmla="*/ 103 h 167"/>
                  <a:gd name="T64" fmla="*/ 15 w 208"/>
                  <a:gd name="T65" fmla="*/ 107 h 167"/>
                  <a:gd name="T66" fmla="*/ 9 w 208"/>
                  <a:gd name="T67" fmla="*/ 104 h 167"/>
                  <a:gd name="T68" fmla="*/ 5 w 208"/>
                  <a:gd name="T69" fmla="*/ 100 h 167"/>
                  <a:gd name="T70" fmla="*/ 3 w 208"/>
                  <a:gd name="T71" fmla="*/ 94 h 167"/>
                  <a:gd name="T72" fmla="*/ 0 w 208"/>
                  <a:gd name="T73" fmla="*/ 89 h 167"/>
                  <a:gd name="T74" fmla="*/ 2 w 208"/>
                  <a:gd name="T75" fmla="*/ 81 h 167"/>
                  <a:gd name="T76" fmla="*/ 7 w 208"/>
                  <a:gd name="T77" fmla="*/ 73 h 167"/>
                  <a:gd name="T78" fmla="*/ 12 w 208"/>
                  <a:gd name="T79" fmla="*/ 66 h 167"/>
                  <a:gd name="T80" fmla="*/ 19 w 208"/>
                  <a:gd name="T81" fmla="*/ 59 h 167"/>
                  <a:gd name="T82" fmla="*/ 26 w 208"/>
                  <a:gd name="T83" fmla="*/ 54 h 167"/>
                  <a:gd name="T84" fmla="*/ 34 w 208"/>
                  <a:gd name="T85" fmla="*/ 48 h 167"/>
                  <a:gd name="T86" fmla="*/ 41 w 208"/>
                  <a:gd name="T87" fmla="*/ 42 h 167"/>
                  <a:gd name="T88" fmla="*/ 47 w 208"/>
                  <a:gd name="T89" fmla="*/ 36 h 167"/>
                  <a:gd name="T90" fmla="*/ 65 w 208"/>
                  <a:gd name="T91" fmla="*/ 27 h 167"/>
                  <a:gd name="T92" fmla="*/ 85 w 208"/>
                  <a:gd name="T93" fmla="*/ 19 h 167"/>
                  <a:gd name="T94" fmla="*/ 104 w 208"/>
                  <a:gd name="T95" fmla="*/ 12 h 167"/>
                  <a:gd name="T96" fmla="*/ 124 w 208"/>
                  <a:gd name="T97" fmla="*/ 7 h 167"/>
                  <a:gd name="T98" fmla="*/ 145 w 208"/>
                  <a:gd name="T99" fmla="*/ 2 h 167"/>
                  <a:gd name="T100" fmla="*/ 166 w 208"/>
                  <a:gd name="T101" fmla="*/ 0 h 167"/>
                  <a:gd name="T102" fmla="*/ 186 w 208"/>
                  <a:gd name="T103" fmla="*/ 1 h 167"/>
                  <a:gd name="T104" fmla="*/ 208 w 208"/>
                  <a:gd name="T105" fmla="*/ 3 h 16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08"/>
                  <a:gd name="T160" fmla="*/ 0 h 167"/>
                  <a:gd name="T161" fmla="*/ 208 w 208"/>
                  <a:gd name="T162" fmla="*/ 167 h 16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08" h="167">
                    <a:moveTo>
                      <a:pt x="208" y="3"/>
                    </a:moveTo>
                    <a:lnTo>
                      <a:pt x="204" y="5"/>
                    </a:lnTo>
                    <a:lnTo>
                      <a:pt x="198" y="8"/>
                    </a:lnTo>
                    <a:lnTo>
                      <a:pt x="191" y="9"/>
                    </a:lnTo>
                    <a:lnTo>
                      <a:pt x="185" y="11"/>
                    </a:lnTo>
                    <a:lnTo>
                      <a:pt x="164" y="24"/>
                    </a:lnTo>
                    <a:lnTo>
                      <a:pt x="145" y="39"/>
                    </a:lnTo>
                    <a:lnTo>
                      <a:pt x="127" y="56"/>
                    </a:lnTo>
                    <a:lnTo>
                      <a:pt x="114" y="76"/>
                    </a:lnTo>
                    <a:lnTo>
                      <a:pt x="102" y="96"/>
                    </a:lnTo>
                    <a:lnTo>
                      <a:pt x="94" y="119"/>
                    </a:lnTo>
                    <a:lnTo>
                      <a:pt x="89" y="142"/>
                    </a:lnTo>
                    <a:lnTo>
                      <a:pt x="89" y="167"/>
                    </a:lnTo>
                    <a:lnTo>
                      <a:pt x="81" y="167"/>
                    </a:lnTo>
                    <a:lnTo>
                      <a:pt x="75" y="165"/>
                    </a:lnTo>
                    <a:lnTo>
                      <a:pt x="68" y="163"/>
                    </a:lnTo>
                    <a:lnTo>
                      <a:pt x="61" y="161"/>
                    </a:lnTo>
                    <a:lnTo>
                      <a:pt x="54" y="157"/>
                    </a:lnTo>
                    <a:lnTo>
                      <a:pt x="48" y="153"/>
                    </a:lnTo>
                    <a:lnTo>
                      <a:pt x="43" y="148"/>
                    </a:lnTo>
                    <a:lnTo>
                      <a:pt x="39" y="142"/>
                    </a:lnTo>
                    <a:lnTo>
                      <a:pt x="42" y="125"/>
                    </a:lnTo>
                    <a:lnTo>
                      <a:pt x="48" y="109"/>
                    </a:lnTo>
                    <a:lnTo>
                      <a:pt x="56" y="94"/>
                    </a:lnTo>
                    <a:lnTo>
                      <a:pt x="64" y="79"/>
                    </a:lnTo>
                    <a:lnTo>
                      <a:pt x="56" y="76"/>
                    </a:lnTo>
                    <a:lnTo>
                      <a:pt x="49" y="76"/>
                    </a:lnTo>
                    <a:lnTo>
                      <a:pt x="43" y="79"/>
                    </a:lnTo>
                    <a:lnTo>
                      <a:pt x="39" y="84"/>
                    </a:lnTo>
                    <a:lnTo>
                      <a:pt x="33" y="91"/>
                    </a:lnTo>
                    <a:lnTo>
                      <a:pt x="28" y="97"/>
                    </a:lnTo>
                    <a:lnTo>
                      <a:pt x="22" y="103"/>
                    </a:lnTo>
                    <a:lnTo>
                      <a:pt x="15" y="107"/>
                    </a:lnTo>
                    <a:lnTo>
                      <a:pt x="9" y="104"/>
                    </a:lnTo>
                    <a:lnTo>
                      <a:pt x="5" y="100"/>
                    </a:lnTo>
                    <a:lnTo>
                      <a:pt x="3" y="94"/>
                    </a:lnTo>
                    <a:lnTo>
                      <a:pt x="0" y="89"/>
                    </a:lnTo>
                    <a:lnTo>
                      <a:pt x="2" y="81"/>
                    </a:lnTo>
                    <a:lnTo>
                      <a:pt x="7" y="73"/>
                    </a:lnTo>
                    <a:lnTo>
                      <a:pt x="12" y="66"/>
                    </a:lnTo>
                    <a:lnTo>
                      <a:pt x="19" y="59"/>
                    </a:lnTo>
                    <a:lnTo>
                      <a:pt x="26" y="54"/>
                    </a:lnTo>
                    <a:lnTo>
                      <a:pt x="34" y="48"/>
                    </a:lnTo>
                    <a:lnTo>
                      <a:pt x="41" y="42"/>
                    </a:lnTo>
                    <a:lnTo>
                      <a:pt x="47" y="36"/>
                    </a:lnTo>
                    <a:lnTo>
                      <a:pt x="65" y="27"/>
                    </a:lnTo>
                    <a:lnTo>
                      <a:pt x="85" y="19"/>
                    </a:lnTo>
                    <a:lnTo>
                      <a:pt x="104" y="12"/>
                    </a:lnTo>
                    <a:lnTo>
                      <a:pt x="124" y="7"/>
                    </a:lnTo>
                    <a:lnTo>
                      <a:pt x="145" y="2"/>
                    </a:lnTo>
                    <a:lnTo>
                      <a:pt x="166" y="0"/>
                    </a:lnTo>
                    <a:lnTo>
                      <a:pt x="186" y="1"/>
                    </a:lnTo>
                    <a:lnTo>
                      <a:pt x="208" y="3"/>
                    </a:lnTo>
                    <a:close/>
                  </a:path>
                </a:pathLst>
              </a:custGeom>
              <a:solidFill>
                <a:srgbClr val="33F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" name="Freeform 82"/>
              <p:cNvSpPr>
                <a:spLocks/>
              </p:cNvSpPr>
              <p:nvPr/>
            </p:nvSpPr>
            <p:spPr bwMode="auto">
              <a:xfrm>
                <a:off x="6740525" y="4797425"/>
                <a:ext cx="11113" cy="19050"/>
              </a:xfrm>
              <a:custGeom>
                <a:avLst/>
                <a:gdLst>
                  <a:gd name="T0" fmla="*/ 13 w 13"/>
                  <a:gd name="T1" fmla="*/ 23 h 23"/>
                  <a:gd name="T2" fmla="*/ 0 w 13"/>
                  <a:gd name="T3" fmla="*/ 23 h 23"/>
                  <a:gd name="T4" fmla="*/ 3 w 13"/>
                  <a:gd name="T5" fmla="*/ 0 h 23"/>
                  <a:gd name="T6" fmla="*/ 8 w 13"/>
                  <a:gd name="T7" fmla="*/ 6 h 23"/>
                  <a:gd name="T8" fmla="*/ 10 w 13"/>
                  <a:gd name="T9" fmla="*/ 10 h 23"/>
                  <a:gd name="T10" fmla="*/ 12 w 13"/>
                  <a:gd name="T11" fmla="*/ 16 h 23"/>
                  <a:gd name="T12" fmla="*/ 13 w 13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23"/>
                  <a:gd name="T23" fmla="*/ 13 w 13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23">
                    <a:moveTo>
                      <a:pt x="13" y="23"/>
                    </a:moveTo>
                    <a:lnTo>
                      <a:pt x="0" y="23"/>
                    </a:lnTo>
                    <a:lnTo>
                      <a:pt x="3" y="0"/>
                    </a:lnTo>
                    <a:lnTo>
                      <a:pt x="8" y="6"/>
                    </a:lnTo>
                    <a:lnTo>
                      <a:pt x="10" y="10"/>
                    </a:lnTo>
                    <a:lnTo>
                      <a:pt x="12" y="16"/>
                    </a:lnTo>
                    <a:lnTo>
                      <a:pt x="13" y="23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" name="Freeform 83"/>
              <p:cNvSpPr>
                <a:spLocks/>
              </p:cNvSpPr>
              <p:nvPr/>
            </p:nvSpPr>
            <p:spPr bwMode="auto">
              <a:xfrm>
                <a:off x="6118225" y="4827588"/>
                <a:ext cx="977900" cy="371475"/>
              </a:xfrm>
              <a:custGeom>
                <a:avLst/>
                <a:gdLst>
                  <a:gd name="T0" fmla="*/ 1234 w 1234"/>
                  <a:gd name="T1" fmla="*/ 209 h 468"/>
                  <a:gd name="T2" fmla="*/ 930 w 1234"/>
                  <a:gd name="T3" fmla="*/ 315 h 468"/>
                  <a:gd name="T4" fmla="*/ 600 w 1234"/>
                  <a:gd name="T5" fmla="*/ 413 h 468"/>
                  <a:gd name="T6" fmla="*/ 388 w 1234"/>
                  <a:gd name="T7" fmla="*/ 468 h 468"/>
                  <a:gd name="T8" fmla="*/ 375 w 1234"/>
                  <a:gd name="T9" fmla="*/ 465 h 468"/>
                  <a:gd name="T10" fmla="*/ 338 w 1234"/>
                  <a:gd name="T11" fmla="*/ 443 h 468"/>
                  <a:gd name="T12" fmla="*/ 278 w 1234"/>
                  <a:gd name="T13" fmla="*/ 402 h 468"/>
                  <a:gd name="T14" fmla="*/ 217 w 1234"/>
                  <a:gd name="T15" fmla="*/ 352 h 468"/>
                  <a:gd name="T16" fmla="*/ 157 w 1234"/>
                  <a:gd name="T17" fmla="*/ 300 h 468"/>
                  <a:gd name="T18" fmla="*/ 102 w 1234"/>
                  <a:gd name="T19" fmla="*/ 250 h 468"/>
                  <a:gd name="T20" fmla="*/ 56 w 1234"/>
                  <a:gd name="T21" fmla="*/ 205 h 468"/>
                  <a:gd name="T22" fmla="*/ 21 w 1234"/>
                  <a:gd name="T23" fmla="*/ 171 h 468"/>
                  <a:gd name="T24" fmla="*/ 3 w 1234"/>
                  <a:gd name="T25" fmla="*/ 152 h 468"/>
                  <a:gd name="T26" fmla="*/ 0 w 1234"/>
                  <a:gd name="T27" fmla="*/ 140 h 468"/>
                  <a:gd name="T28" fmla="*/ 5 w 1234"/>
                  <a:gd name="T29" fmla="*/ 123 h 468"/>
                  <a:gd name="T30" fmla="*/ 16 w 1234"/>
                  <a:gd name="T31" fmla="*/ 114 h 468"/>
                  <a:gd name="T32" fmla="*/ 27 w 1234"/>
                  <a:gd name="T33" fmla="*/ 106 h 468"/>
                  <a:gd name="T34" fmla="*/ 38 w 1234"/>
                  <a:gd name="T35" fmla="*/ 101 h 468"/>
                  <a:gd name="T36" fmla="*/ 49 w 1234"/>
                  <a:gd name="T37" fmla="*/ 103 h 468"/>
                  <a:gd name="T38" fmla="*/ 54 w 1234"/>
                  <a:gd name="T39" fmla="*/ 117 h 468"/>
                  <a:gd name="T40" fmla="*/ 61 w 1234"/>
                  <a:gd name="T41" fmla="*/ 132 h 468"/>
                  <a:gd name="T42" fmla="*/ 82 w 1234"/>
                  <a:gd name="T43" fmla="*/ 144 h 468"/>
                  <a:gd name="T44" fmla="*/ 110 w 1234"/>
                  <a:gd name="T45" fmla="*/ 146 h 468"/>
                  <a:gd name="T46" fmla="*/ 137 w 1234"/>
                  <a:gd name="T47" fmla="*/ 144 h 468"/>
                  <a:gd name="T48" fmla="*/ 165 w 1234"/>
                  <a:gd name="T49" fmla="*/ 143 h 468"/>
                  <a:gd name="T50" fmla="*/ 202 w 1234"/>
                  <a:gd name="T51" fmla="*/ 144 h 468"/>
                  <a:gd name="T52" fmla="*/ 244 w 1234"/>
                  <a:gd name="T53" fmla="*/ 136 h 468"/>
                  <a:gd name="T54" fmla="*/ 286 w 1234"/>
                  <a:gd name="T55" fmla="*/ 122 h 468"/>
                  <a:gd name="T56" fmla="*/ 327 w 1234"/>
                  <a:gd name="T57" fmla="*/ 107 h 468"/>
                  <a:gd name="T58" fmla="*/ 545 w 1234"/>
                  <a:gd name="T59" fmla="*/ 39 h 468"/>
                  <a:gd name="T60" fmla="*/ 567 w 1234"/>
                  <a:gd name="T61" fmla="*/ 45 h 468"/>
                  <a:gd name="T62" fmla="*/ 590 w 1234"/>
                  <a:gd name="T63" fmla="*/ 46 h 468"/>
                  <a:gd name="T64" fmla="*/ 613 w 1234"/>
                  <a:gd name="T65" fmla="*/ 42 h 468"/>
                  <a:gd name="T66" fmla="*/ 633 w 1234"/>
                  <a:gd name="T67" fmla="*/ 34 h 468"/>
                  <a:gd name="T68" fmla="*/ 650 w 1234"/>
                  <a:gd name="T69" fmla="*/ 56 h 468"/>
                  <a:gd name="T70" fmla="*/ 672 w 1234"/>
                  <a:gd name="T71" fmla="*/ 74 h 468"/>
                  <a:gd name="T72" fmla="*/ 697 w 1234"/>
                  <a:gd name="T73" fmla="*/ 87 h 468"/>
                  <a:gd name="T74" fmla="*/ 721 w 1234"/>
                  <a:gd name="T75" fmla="*/ 100 h 468"/>
                  <a:gd name="T76" fmla="*/ 732 w 1234"/>
                  <a:gd name="T77" fmla="*/ 101 h 468"/>
                  <a:gd name="T78" fmla="*/ 741 w 1234"/>
                  <a:gd name="T79" fmla="*/ 99 h 468"/>
                  <a:gd name="T80" fmla="*/ 751 w 1234"/>
                  <a:gd name="T81" fmla="*/ 95 h 468"/>
                  <a:gd name="T82" fmla="*/ 760 w 1234"/>
                  <a:gd name="T83" fmla="*/ 92 h 468"/>
                  <a:gd name="T84" fmla="*/ 774 w 1234"/>
                  <a:gd name="T85" fmla="*/ 77 h 468"/>
                  <a:gd name="T86" fmla="*/ 780 w 1234"/>
                  <a:gd name="T87" fmla="*/ 60 h 468"/>
                  <a:gd name="T88" fmla="*/ 787 w 1234"/>
                  <a:gd name="T89" fmla="*/ 44 h 468"/>
                  <a:gd name="T90" fmla="*/ 803 w 1234"/>
                  <a:gd name="T91" fmla="*/ 34 h 468"/>
                  <a:gd name="T92" fmla="*/ 812 w 1234"/>
                  <a:gd name="T93" fmla="*/ 18 h 468"/>
                  <a:gd name="T94" fmla="*/ 817 w 1234"/>
                  <a:gd name="T95" fmla="*/ 0 h 468"/>
                  <a:gd name="T96" fmla="*/ 1109 w 1234"/>
                  <a:gd name="T97" fmla="*/ 135 h 46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34"/>
                  <a:gd name="T148" fmla="*/ 0 h 468"/>
                  <a:gd name="T149" fmla="*/ 1234 w 1234"/>
                  <a:gd name="T150" fmla="*/ 468 h 46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34" h="468">
                    <a:moveTo>
                      <a:pt x="1109" y="135"/>
                    </a:moveTo>
                    <a:lnTo>
                      <a:pt x="1234" y="209"/>
                    </a:lnTo>
                    <a:lnTo>
                      <a:pt x="1129" y="249"/>
                    </a:lnTo>
                    <a:lnTo>
                      <a:pt x="930" y="315"/>
                    </a:lnTo>
                    <a:lnTo>
                      <a:pt x="766" y="367"/>
                    </a:lnTo>
                    <a:lnTo>
                      <a:pt x="600" y="413"/>
                    </a:lnTo>
                    <a:lnTo>
                      <a:pt x="396" y="467"/>
                    </a:lnTo>
                    <a:lnTo>
                      <a:pt x="388" y="468"/>
                    </a:lnTo>
                    <a:lnTo>
                      <a:pt x="381" y="467"/>
                    </a:lnTo>
                    <a:lnTo>
                      <a:pt x="375" y="465"/>
                    </a:lnTo>
                    <a:lnTo>
                      <a:pt x="367" y="460"/>
                    </a:lnTo>
                    <a:lnTo>
                      <a:pt x="338" y="443"/>
                    </a:lnTo>
                    <a:lnTo>
                      <a:pt x="309" y="424"/>
                    </a:lnTo>
                    <a:lnTo>
                      <a:pt x="278" y="402"/>
                    </a:lnTo>
                    <a:lnTo>
                      <a:pt x="248" y="378"/>
                    </a:lnTo>
                    <a:lnTo>
                      <a:pt x="217" y="352"/>
                    </a:lnTo>
                    <a:lnTo>
                      <a:pt x="187" y="326"/>
                    </a:lnTo>
                    <a:lnTo>
                      <a:pt x="157" y="300"/>
                    </a:lnTo>
                    <a:lnTo>
                      <a:pt x="128" y="274"/>
                    </a:lnTo>
                    <a:lnTo>
                      <a:pt x="102" y="250"/>
                    </a:lnTo>
                    <a:lnTo>
                      <a:pt x="77" y="227"/>
                    </a:lnTo>
                    <a:lnTo>
                      <a:pt x="56" y="205"/>
                    </a:lnTo>
                    <a:lnTo>
                      <a:pt x="37" y="186"/>
                    </a:lnTo>
                    <a:lnTo>
                      <a:pt x="21" y="171"/>
                    </a:lnTo>
                    <a:lnTo>
                      <a:pt x="9" y="160"/>
                    </a:lnTo>
                    <a:lnTo>
                      <a:pt x="3" y="152"/>
                    </a:lnTo>
                    <a:lnTo>
                      <a:pt x="0" y="150"/>
                    </a:lnTo>
                    <a:lnTo>
                      <a:pt x="0" y="140"/>
                    </a:lnTo>
                    <a:lnTo>
                      <a:pt x="1" y="132"/>
                    </a:lnTo>
                    <a:lnTo>
                      <a:pt x="5" y="123"/>
                    </a:lnTo>
                    <a:lnTo>
                      <a:pt x="11" y="116"/>
                    </a:lnTo>
                    <a:lnTo>
                      <a:pt x="16" y="114"/>
                    </a:lnTo>
                    <a:lnTo>
                      <a:pt x="21" y="110"/>
                    </a:lnTo>
                    <a:lnTo>
                      <a:pt x="27" y="106"/>
                    </a:lnTo>
                    <a:lnTo>
                      <a:pt x="33" y="103"/>
                    </a:lnTo>
                    <a:lnTo>
                      <a:pt x="38" y="101"/>
                    </a:lnTo>
                    <a:lnTo>
                      <a:pt x="44" y="101"/>
                    </a:lnTo>
                    <a:lnTo>
                      <a:pt x="49" y="103"/>
                    </a:lnTo>
                    <a:lnTo>
                      <a:pt x="53" y="108"/>
                    </a:lnTo>
                    <a:lnTo>
                      <a:pt x="54" y="117"/>
                    </a:lnTo>
                    <a:lnTo>
                      <a:pt x="57" y="125"/>
                    </a:lnTo>
                    <a:lnTo>
                      <a:pt x="61" y="132"/>
                    </a:lnTo>
                    <a:lnTo>
                      <a:pt x="69" y="138"/>
                    </a:lnTo>
                    <a:lnTo>
                      <a:pt x="82" y="144"/>
                    </a:lnTo>
                    <a:lnTo>
                      <a:pt x="96" y="146"/>
                    </a:lnTo>
                    <a:lnTo>
                      <a:pt x="110" y="146"/>
                    </a:lnTo>
                    <a:lnTo>
                      <a:pt x="123" y="146"/>
                    </a:lnTo>
                    <a:lnTo>
                      <a:pt x="137" y="144"/>
                    </a:lnTo>
                    <a:lnTo>
                      <a:pt x="151" y="143"/>
                    </a:lnTo>
                    <a:lnTo>
                      <a:pt x="165" y="143"/>
                    </a:lnTo>
                    <a:lnTo>
                      <a:pt x="179" y="144"/>
                    </a:lnTo>
                    <a:lnTo>
                      <a:pt x="202" y="144"/>
                    </a:lnTo>
                    <a:lnTo>
                      <a:pt x="224" y="140"/>
                    </a:lnTo>
                    <a:lnTo>
                      <a:pt x="244" y="136"/>
                    </a:lnTo>
                    <a:lnTo>
                      <a:pt x="265" y="129"/>
                    </a:lnTo>
                    <a:lnTo>
                      <a:pt x="286" y="122"/>
                    </a:lnTo>
                    <a:lnTo>
                      <a:pt x="307" y="115"/>
                    </a:lnTo>
                    <a:lnTo>
                      <a:pt x="327" y="107"/>
                    </a:lnTo>
                    <a:lnTo>
                      <a:pt x="348" y="100"/>
                    </a:lnTo>
                    <a:lnTo>
                      <a:pt x="545" y="39"/>
                    </a:lnTo>
                    <a:lnTo>
                      <a:pt x="555" y="42"/>
                    </a:lnTo>
                    <a:lnTo>
                      <a:pt x="567" y="45"/>
                    </a:lnTo>
                    <a:lnTo>
                      <a:pt x="578" y="46"/>
                    </a:lnTo>
                    <a:lnTo>
                      <a:pt x="590" y="46"/>
                    </a:lnTo>
                    <a:lnTo>
                      <a:pt x="601" y="45"/>
                    </a:lnTo>
                    <a:lnTo>
                      <a:pt x="613" y="42"/>
                    </a:lnTo>
                    <a:lnTo>
                      <a:pt x="623" y="39"/>
                    </a:lnTo>
                    <a:lnTo>
                      <a:pt x="633" y="34"/>
                    </a:lnTo>
                    <a:lnTo>
                      <a:pt x="641" y="46"/>
                    </a:lnTo>
                    <a:lnTo>
                      <a:pt x="650" y="56"/>
                    </a:lnTo>
                    <a:lnTo>
                      <a:pt x="660" y="65"/>
                    </a:lnTo>
                    <a:lnTo>
                      <a:pt x="672" y="74"/>
                    </a:lnTo>
                    <a:lnTo>
                      <a:pt x="684" y="80"/>
                    </a:lnTo>
                    <a:lnTo>
                      <a:pt x="697" y="87"/>
                    </a:lnTo>
                    <a:lnTo>
                      <a:pt x="709" y="94"/>
                    </a:lnTo>
                    <a:lnTo>
                      <a:pt x="721" y="100"/>
                    </a:lnTo>
                    <a:lnTo>
                      <a:pt x="726" y="101"/>
                    </a:lnTo>
                    <a:lnTo>
                      <a:pt x="732" y="101"/>
                    </a:lnTo>
                    <a:lnTo>
                      <a:pt x="736" y="101"/>
                    </a:lnTo>
                    <a:lnTo>
                      <a:pt x="741" y="99"/>
                    </a:lnTo>
                    <a:lnTo>
                      <a:pt x="747" y="98"/>
                    </a:lnTo>
                    <a:lnTo>
                      <a:pt x="751" y="95"/>
                    </a:lnTo>
                    <a:lnTo>
                      <a:pt x="756" y="94"/>
                    </a:lnTo>
                    <a:lnTo>
                      <a:pt x="760" y="92"/>
                    </a:lnTo>
                    <a:lnTo>
                      <a:pt x="768" y="85"/>
                    </a:lnTo>
                    <a:lnTo>
                      <a:pt x="774" y="77"/>
                    </a:lnTo>
                    <a:lnTo>
                      <a:pt x="778" y="69"/>
                    </a:lnTo>
                    <a:lnTo>
                      <a:pt x="780" y="60"/>
                    </a:lnTo>
                    <a:lnTo>
                      <a:pt x="782" y="50"/>
                    </a:lnTo>
                    <a:lnTo>
                      <a:pt x="787" y="44"/>
                    </a:lnTo>
                    <a:lnTo>
                      <a:pt x="794" y="38"/>
                    </a:lnTo>
                    <a:lnTo>
                      <a:pt x="803" y="34"/>
                    </a:lnTo>
                    <a:lnTo>
                      <a:pt x="808" y="26"/>
                    </a:lnTo>
                    <a:lnTo>
                      <a:pt x="812" y="18"/>
                    </a:lnTo>
                    <a:lnTo>
                      <a:pt x="816" y="9"/>
                    </a:lnTo>
                    <a:lnTo>
                      <a:pt x="817" y="0"/>
                    </a:lnTo>
                    <a:lnTo>
                      <a:pt x="961" y="61"/>
                    </a:lnTo>
                    <a:lnTo>
                      <a:pt x="1109" y="135"/>
                    </a:lnTo>
                    <a:close/>
                  </a:path>
                </a:pathLst>
              </a:custGeom>
              <a:solidFill>
                <a:srgbClr val="AA72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" name="Freeform 84"/>
              <p:cNvSpPr>
                <a:spLocks/>
              </p:cNvSpPr>
              <p:nvPr/>
            </p:nvSpPr>
            <p:spPr bwMode="auto">
              <a:xfrm>
                <a:off x="6346825" y="4945063"/>
                <a:ext cx="635000" cy="187325"/>
              </a:xfrm>
              <a:custGeom>
                <a:avLst/>
                <a:gdLst>
                  <a:gd name="T0" fmla="*/ 738 w 802"/>
                  <a:gd name="T1" fmla="*/ 32 h 236"/>
                  <a:gd name="T2" fmla="*/ 454 w 802"/>
                  <a:gd name="T3" fmla="*/ 128 h 236"/>
                  <a:gd name="T4" fmla="*/ 224 w 802"/>
                  <a:gd name="T5" fmla="*/ 191 h 236"/>
                  <a:gd name="T6" fmla="*/ 43 w 802"/>
                  <a:gd name="T7" fmla="*/ 235 h 236"/>
                  <a:gd name="T8" fmla="*/ 36 w 802"/>
                  <a:gd name="T9" fmla="*/ 236 h 236"/>
                  <a:gd name="T10" fmla="*/ 29 w 802"/>
                  <a:gd name="T11" fmla="*/ 236 h 236"/>
                  <a:gd name="T12" fmla="*/ 22 w 802"/>
                  <a:gd name="T13" fmla="*/ 236 h 236"/>
                  <a:gd name="T14" fmla="*/ 15 w 802"/>
                  <a:gd name="T15" fmla="*/ 236 h 236"/>
                  <a:gd name="T16" fmla="*/ 9 w 802"/>
                  <a:gd name="T17" fmla="*/ 235 h 236"/>
                  <a:gd name="T18" fmla="*/ 5 w 802"/>
                  <a:gd name="T19" fmla="*/ 235 h 236"/>
                  <a:gd name="T20" fmla="*/ 1 w 802"/>
                  <a:gd name="T21" fmla="*/ 234 h 236"/>
                  <a:gd name="T22" fmla="*/ 0 w 802"/>
                  <a:gd name="T23" fmla="*/ 234 h 236"/>
                  <a:gd name="T24" fmla="*/ 15 w 802"/>
                  <a:gd name="T25" fmla="*/ 229 h 236"/>
                  <a:gd name="T26" fmla="*/ 30 w 802"/>
                  <a:gd name="T27" fmla="*/ 225 h 236"/>
                  <a:gd name="T28" fmla="*/ 46 w 802"/>
                  <a:gd name="T29" fmla="*/ 221 h 236"/>
                  <a:gd name="T30" fmla="*/ 61 w 802"/>
                  <a:gd name="T31" fmla="*/ 219 h 236"/>
                  <a:gd name="T32" fmla="*/ 77 w 802"/>
                  <a:gd name="T33" fmla="*/ 216 h 236"/>
                  <a:gd name="T34" fmla="*/ 92 w 802"/>
                  <a:gd name="T35" fmla="*/ 212 h 236"/>
                  <a:gd name="T36" fmla="*/ 108 w 802"/>
                  <a:gd name="T37" fmla="*/ 209 h 236"/>
                  <a:gd name="T38" fmla="*/ 123 w 802"/>
                  <a:gd name="T39" fmla="*/ 204 h 236"/>
                  <a:gd name="T40" fmla="*/ 304 w 802"/>
                  <a:gd name="T41" fmla="*/ 158 h 236"/>
                  <a:gd name="T42" fmla="*/ 543 w 802"/>
                  <a:gd name="T43" fmla="*/ 88 h 236"/>
                  <a:gd name="T44" fmla="*/ 763 w 802"/>
                  <a:gd name="T45" fmla="*/ 9 h 236"/>
                  <a:gd name="T46" fmla="*/ 767 w 802"/>
                  <a:gd name="T47" fmla="*/ 7 h 236"/>
                  <a:gd name="T48" fmla="*/ 772 w 802"/>
                  <a:gd name="T49" fmla="*/ 6 h 236"/>
                  <a:gd name="T50" fmla="*/ 776 w 802"/>
                  <a:gd name="T51" fmla="*/ 4 h 236"/>
                  <a:gd name="T52" fmla="*/ 782 w 802"/>
                  <a:gd name="T53" fmla="*/ 1 h 236"/>
                  <a:gd name="T54" fmla="*/ 787 w 802"/>
                  <a:gd name="T55" fmla="*/ 0 h 236"/>
                  <a:gd name="T56" fmla="*/ 791 w 802"/>
                  <a:gd name="T57" fmla="*/ 0 h 236"/>
                  <a:gd name="T58" fmla="*/ 797 w 802"/>
                  <a:gd name="T59" fmla="*/ 0 h 236"/>
                  <a:gd name="T60" fmla="*/ 802 w 802"/>
                  <a:gd name="T61" fmla="*/ 1 h 236"/>
                  <a:gd name="T62" fmla="*/ 738 w 802"/>
                  <a:gd name="T63" fmla="*/ 32 h 2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02"/>
                  <a:gd name="T97" fmla="*/ 0 h 236"/>
                  <a:gd name="T98" fmla="*/ 802 w 802"/>
                  <a:gd name="T99" fmla="*/ 236 h 2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02" h="236">
                    <a:moveTo>
                      <a:pt x="738" y="32"/>
                    </a:moveTo>
                    <a:lnTo>
                      <a:pt x="454" y="128"/>
                    </a:lnTo>
                    <a:lnTo>
                      <a:pt x="224" y="191"/>
                    </a:lnTo>
                    <a:lnTo>
                      <a:pt x="43" y="235"/>
                    </a:lnTo>
                    <a:lnTo>
                      <a:pt x="36" y="236"/>
                    </a:lnTo>
                    <a:lnTo>
                      <a:pt x="29" y="236"/>
                    </a:lnTo>
                    <a:lnTo>
                      <a:pt x="22" y="236"/>
                    </a:lnTo>
                    <a:lnTo>
                      <a:pt x="15" y="236"/>
                    </a:lnTo>
                    <a:lnTo>
                      <a:pt x="9" y="235"/>
                    </a:lnTo>
                    <a:lnTo>
                      <a:pt x="5" y="235"/>
                    </a:lnTo>
                    <a:lnTo>
                      <a:pt x="1" y="234"/>
                    </a:lnTo>
                    <a:lnTo>
                      <a:pt x="0" y="234"/>
                    </a:lnTo>
                    <a:lnTo>
                      <a:pt x="15" y="229"/>
                    </a:lnTo>
                    <a:lnTo>
                      <a:pt x="30" y="225"/>
                    </a:lnTo>
                    <a:lnTo>
                      <a:pt x="46" y="221"/>
                    </a:lnTo>
                    <a:lnTo>
                      <a:pt x="61" y="219"/>
                    </a:lnTo>
                    <a:lnTo>
                      <a:pt x="77" y="216"/>
                    </a:lnTo>
                    <a:lnTo>
                      <a:pt x="92" y="212"/>
                    </a:lnTo>
                    <a:lnTo>
                      <a:pt x="108" y="209"/>
                    </a:lnTo>
                    <a:lnTo>
                      <a:pt x="123" y="204"/>
                    </a:lnTo>
                    <a:lnTo>
                      <a:pt x="304" y="158"/>
                    </a:lnTo>
                    <a:lnTo>
                      <a:pt x="543" y="88"/>
                    </a:lnTo>
                    <a:lnTo>
                      <a:pt x="763" y="9"/>
                    </a:lnTo>
                    <a:lnTo>
                      <a:pt x="767" y="7"/>
                    </a:lnTo>
                    <a:lnTo>
                      <a:pt x="772" y="6"/>
                    </a:lnTo>
                    <a:lnTo>
                      <a:pt x="776" y="4"/>
                    </a:lnTo>
                    <a:lnTo>
                      <a:pt x="782" y="1"/>
                    </a:lnTo>
                    <a:lnTo>
                      <a:pt x="787" y="0"/>
                    </a:lnTo>
                    <a:lnTo>
                      <a:pt x="791" y="0"/>
                    </a:lnTo>
                    <a:lnTo>
                      <a:pt x="797" y="0"/>
                    </a:lnTo>
                    <a:lnTo>
                      <a:pt x="802" y="1"/>
                    </a:lnTo>
                    <a:lnTo>
                      <a:pt x="73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" name="Freeform 85"/>
              <p:cNvSpPr>
                <a:spLocks/>
              </p:cNvSpPr>
              <p:nvPr/>
            </p:nvSpPr>
            <p:spPr bwMode="auto">
              <a:xfrm>
                <a:off x="6491288" y="4173538"/>
                <a:ext cx="52388" cy="22225"/>
              </a:xfrm>
              <a:custGeom>
                <a:avLst/>
                <a:gdLst>
                  <a:gd name="T0" fmla="*/ 36 w 67"/>
                  <a:gd name="T1" fmla="*/ 0 h 29"/>
                  <a:gd name="T2" fmla="*/ 49 w 67"/>
                  <a:gd name="T3" fmla="*/ 3 h 29"/>
                  <a:gd name="T4" fmla="*/ 59 w 67"/>
                  <a:gd name="T5" fmla="*/ 7 h 29"/>
                  <a:gd name="T6" fmla="*/ 65 w 67"/>
                  <a:gd name="T7" fmla="*/ 13 h 29"/>
                  <a:gd name="T8" fmla="*/ 67 w 67"/>
                  <a:gd name="T9" fmla="*/ 19 h 29"/>
                  <a:gd name="T10" fmla="*/ 66 w 67"/>
                  <a:gd name="T11" fmla="*/ 21 h 29"/>
                  <a:gd name="T12" fmla="*/ 65 w 67"/>
                  <a:gd name="T13" fmla="*/ 25 h 29"/>
                  <a:gd name="T14" fmla="*/ 61 w 67"/>
                  <a:gd name="T15" fmla="*/ 26 h 29"/>
                  <a:gd name="T16" fmla="*/ 57 w 67"/>
                  <a:gd name="T17" fmla="*/ 28 h 29"/>
                  <a:gd name="T18" fmla="*/ 52 w 67"/>
                  <a:gd name="T19" fmla="*/ 29 h 29"/>
                  <a:gd name="T20" fmla="*/ 45 w 67"/>
                  <a:gd name="T21" fmla="*/ 29 h 29"/>
                  <a:gd name="T22" fmla="*/ 39 w 67"/>
                  <a:gd name="T23" fmla="*/ 29 h 29"/>
                  <a:gd name="T24" fmla="*/ 32 w 67"/>
                  <a:gd name="T25" fmla="*/ 29 h 29"/>
                  <a:gd name="T26" fmla="*/ 20 w 67"/>
                  <a:gd name="T27" fmla="*/ 27 h 29"/>
                  <a:gd name="T28" fmla="*/ 9 w 67"/>
                  <a:gd name="T29" fmla="*/ 22 h 29"/>
                  <a:gd name="T30" fmla="*/ 2 w 67"/>
                  <a:gd name="T31" fmla="*/ 16 h 29"/>
                  <a:gd name="T32" fmla="*/ 0 w 67"/>
                  <a:gd name="T33" fmla="*/ 11 h 29"/>
                  <a:gd name="T34" fmla="*/ 1 w 67"/>
                  <a:gd name="T35" fmla="*/ 8 h 29"/>
                  <a:gd name="T36" fmla="*/ 4 w 67"/>
                  <a:gd name="T37" fmla="*/ 5 h 29"/>
                  <a:gd name="T38" fmla="*/ 7 w 67"/>
                  <a:gd name="T39" fmla="*/ 4 h 29"/>
                  <a:gd name="T40" fmla="*/ 12 w 67"/>
                  <a:gd name="T41" fmla="*/ 1 h 29"/>
                  <a:gd name="T42" fmla="*/ 16 w 67"/>
                  <a:gd name="T43" fmla="*/ 0 h 29"/>
                  <a:gd name="T44" fmla="*/ 22 w 67"/>
                  <a:gd name="T45" fmla="*/ 0 h 29"/>
                  <a:gd name="T46" fmla="*/ 29 w 67"/>
                  <a:gd name="T47" fmla="*/ 0 h 29"/>
                  <a:gd name="T48" fmla="*/ 36 w 67"/>
                  <a:gd name="T49" fmla="*/ 0 h 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7"/>
                  <a:gd name="T76" fmla="*/ 0 h 29"/>
                  <a:gd name="T77" fmla="*/ 67 w 67"/>
                  <a:gd name="T78" fmla="*/ 29 h 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7" h="29">
                    <a:moveTo>
                      <a:pt x="36" y="0"/>
                    </a:moveTo>
                    <a:lnTo>
                      <a:pt x="49" y="3"/>
                    </a:lnTo>
                    <a:lnTo>
                      <a:pt x="59" y="7"/>
                    </a:lnTo>
                    <a:lnTo>
                      <a:pt x="65" y="13"/>
                    </a:lnTo>
                    <a:lnTo>
                      <a:pt x="67" y="19"/>
                    </a:lnTo>
                    <a:lnTo>
                      <a:pt x="66" y="21"/>
                    </a:lnTo>
                    <a:lnTo>
                      <a:pt x="65" y="25"/>
                    </a:lnTo>
                    <a:lnTo>
                      <a:pt x="61" y="26"/>
                    </a:lnTo>
                    <a:lnTo>
                      <a:pt x="57" y="28"/>
                    </a:lnTo>
                    <a:lnTo>
                      <a:pt x="52" y="29"/>
                    </a:lnTo>
                    <a:lnTo>
                      <a:pt x="45" y="29"/>
                    </a:lnTo>
                    <a:lnTo>
                      <a:pt x="39" y="29"/>
                    </a:lnTo>
                    <a:lnTo>
                      <a:pt x="32" y="29"/>
                    </a:lnTo>
                    <a:lnTo>
                      <a:pt x="20" y="27"/>
                    </a:lnTo>
                    <a:lnTo>
                      <a:pt x="9" y="22"/>
                    </a:lnTo>
                    <a:lnTo>
                      <a:pt x="2" y="16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4" y="5"/>
                    </a:lnTo>
                    <a:lnTo>
                      <a:pt x="7" y="4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" name="Freeform 86"/>
              <p:cNvSpPr>
                <a:spLocks/>
              </p:cNvSpPr>
              <p:nvPr/>
            </p:nvSpPr>
            <p:spPr bwMode="auto">
              <a:xfrm>
                <a:off x="6604000" y="4181475"/>
                <a:ext cx="46038" cy="19050"/>
              </a:xfrm>
              <a:custGeom>
                <a:avLst/>
                <a:gdLst>
                  <a:gd name="T0" fmla="*/ 30 w 58"/>
                  <a:gd name="T1" fmla="*/ 0 h 24"/>
                  <a:gd name="T2" fmla="*/ 41 w 58"/>
                  <a:gd name="T3" fmla="*/ 2 h 24"/>
                  <a:gd name="T4" fmla="*/ 51 w 58"/>
                  <a:gd name="T5" fmla="*/ 5 h 24"/>
                  <a:gd name="T6" fmla="*/ 56 w 58"/>
                  <a:gd name="T7" fmla="*/ 10 h 24"/>
                  <a:gd name="T8" fmla="*/ 58 w 58"/>
                  <a:gd name="T9" fmla="*/ 15 h 24"/>
                  <a:gd name="T10" fmla="*/ 54 w 58"/>
                  <a:gd name="T11" fmla="*/ 19 h 24"/>
                  <a:gd name="T12" fmla="*/ 48 w 58"/>
                  <a:gd name="T13" fmla="*/ 23 h 24"/>
                  <a:gd name="T14" fmla="*/ 39 w 58"/>
                  <a:gd name="T15" fmla="*/ 24 h 24"/>
                  <a:gd name="T16" fmla="*/ 28 w 58"/>
                  <a:gd name="T17" fmla="*/ 24 h 24"/>
                  <a:gd name="T18" fmla="*/ 16 w 58"/>
                  <a:gd name="T19" fmla="*/ 22 h 24"/>
                  <a:gd name="T20" fmla="*/ 7 w 58"/>
                  <a:gd name="T21" fmla="*/ 18 h 24"/>
                  <a:gd name="T22" fmla="*/ 1 w 58"/>
                  <a:gd name="T23" fmla="*/ 14 h 24"/>
                  <a:gd name="T24" fmla="*/ 0 w 58"/>
                  <a:gd name="T25" fmla="*/ 9 h 24"/>
                  <a:gd name="T26" fmla="*/ 3 w 58"/>
                  <a:gd name="T27" fmla="*/ 4 h 24"/>
                  <a:gd name="T28" fmla="*/ 9 w 58"/>
                  <a:gd name="T29" fmla="*/ 1 h 24"/>
                  <a:gd name="T30" fmla="*/ 18 w 58"/>
                  <a:gd name="T31" fmla="*/ 0 h 24"/>
                  <a:gd name="T32" fmla="*/ 30 w 58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24"/>
                  <a:gd name="T53" fmla="*/ 58 w 5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24">
                    <a:moveTo>
                      <a:pt x="30" y="0"/>
                    </a:moveTo>
                    <a:lnTo>
                      <a:pt x="41" y="2"/>
                    </a:lnTo>
                    <a:lnTo>
                      <a:pt x="51" y="5"/>
                    </a:lnTo>
                    <a:lnTo>
                      <a:pt x="56" y="10"/>
                    </a:lnTo>
                    <a:lnTo>
                      <a:pt x="58" y="15"/>
                    </a:lnTo>
                    <a:lnTo>
                      <a:pt x="54" y="19"/>
                    </a:lnTo>
                    <a:lnTo>
                      <a:pt x="48" y="23"/>
                    </a:lnTo>
                    <a:lnTo>
                      <a:pt x="39" y="24"/>
                    </a:lnTo>
                    <a:lnTo>
                      <a:pt x="28" y="24"/>
                    </a:lnTo>
                    <a:lnTo>
                      <a:pt x="16" y="22"/>
                    </a:lnTo>
                    <a:lnTo>
                      <a:pt x="7" y="18"/>
                    </a:lnTo>
                    <a:lnTo>
                      <a:pt x="1" y="14"/>
                    </a:lnTo>
                    <a:lnTo>
                      <a:pt x="0" y="9"/>
                    </a:lnTo>
                    <a:lnTo>
                      <a:pt x="3" y="4"/>
                    </a:lnTo>
                    <a:lnTo>
                      <a:pt x="9" y="1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" name="Freeform 87"/>
              <p:cNvSpPr>
                <a:spLocks/>
              </p:cNvSpPr>
              <p:nvPr/>
            </p:nvSpPr>
            <p:spPr bwMode="auto">
              <a:xfrm>
                <a:off x="6488113" y="4167188"/>
                <a:ext cx="57150" cy="25400"/>
              </a:xfrm>
              <a:custGeom>
                <a:avLst/>
                <a:gdLst>
                  <a:gd name="T0" fmla="*/ 71 w 71"/>
                  <a:gd name="T1" fmla="*/ 27 h 33"/>
                  <a:gd name="T2" fmla="*/ 64 w 71"/>
                  <a:gd name="T3" fmla="*/ 30 h 33"/>
                  <a:gd name="T4" fmla="*/ 56 w 71"/>
                  <a:gd name="T5" fmla="*/ 26 h 33"/>
                  <a:gd name="T6" fmla="*/ 48 w 71"/>
                  <a:gd name="T7" fmla="*/ 21 h 33"/>
                  <a:gd name="T8" fmla="*/ 40 w 71"/>
                  <a:gd name="T9" fmla="*/ 20 h 33"/>
                  <a:gd name="T10" fmla="*/ 38 w 71"/>
                  <a:gd name="T11" fmla="*/ 23 h 33"/>
                  <a:gd name="T12" fmla="*/ 36 w 71"/>
                  <a:gd name="T13" fmla="*/ 28 h 33"/>
                  <a:gd name="T14" fmla="*/ 32 w 71"/>
                  <a:gd name="T15" fmla="*/ 32 h 33"/>
                  <a:gd name="T16" fmla="*/ 28 w 71"/>
                  <a:gd name="T17" fmla="*/ 33 h 33"/>
                  <a:gd name="T18" fmla="*/ 19 w 71"/>
                  <a:gd name="T19" fmla="*/ 33 h 33"/>
                  <a:gd name="T20" fmla="*/ 13 w 71"/>
                  <a:gd name="T21" fmla="*/ 29 h 33"/>
                  <a:gd name="T22" fmla="*/ 6 w 71"/>
                  <a:gd name="T23" fmla="*/ 25 h 33"/>
                  <a:gd name="T24" fmla="*/ 0 w 71"/>
                  <a:gd name="T25" fmla="*/ 20 h 33"/>
                  <a:gd name="T26" fmla="*/ 3 w 71"/>
                  <a:gd name="T27" fmla="*/ 15 h 33"/>
                  <a:gd name="T28" fmla="*/ 7 w 71"/>
                  <a:gd name="T29" fmla="*/ 11 h 33"/>
                  <a:gd name="T30" fmla="*/ 10 w 71"/>
                  <a:gd name="T31" fmla="*/ 7 h 33"/>
                  <a:gd name="T32" fmla="*/ 15 w 71"/>
                  <a:gd name="T33" fmla="*/ 5 h 33"/>
                  <a:gd name="T34" fmla="*/ 21 w 71"/>
                  <a:gd name="T35" fmla="*/ 3 h 33"/>
                  <a:gd name="T36" fmla="*/ 25 w 71"/>
                  <a:gd name="T37" fmla="*/ 2 h 33"/>
                  <a:gd name="T38" fmla="*/ 31 w 71"/>
                  <a:gd name="T39" fmla="*/ 0 h 33"/>
                  <a:gd name="T40" fmla="*/ 37 w 71"/>
                  <a:gd name="T41" fmla="*/ 0 h 33"/>
                  <a:gd name="T42" fmla="*/ 42 w 71"/>
                  <a:gd name="T43" fmla="*/ 2 h 33"/>
                  <a:gd name="T44" fmla="*/ 47 w 71"/>
                  <a:gd name="T45" fmla="*/ 4 h 33"/>
                  <a:gd name="T46" fmla="*/ 53 w 71"/>
                  <a:gd name="T47" fmla="*/ 6 h 33"/>
                  <a:gd name="T48" fmla="*/ 57 w 71"/>
                  <a:gd name="T49" fmla="*/ 10 h 33"/>
                  <a:gd name="T50" fmla="*/ 62 w 71"/>
                  <a:gd name="T51" fmla="*/ 13 h 33"/>
                  <a:gd name="T52" fmla="*/ 66 w 71"/>
                  <a:gd name="T53" fmla="*/ 17 h 33"/>
                  <a:gd name="T54" fmla="*/ 69 w 71"/>
                  <a:gd name="T55" fmla="*/ 21 h 33"/>
                  <a:gd name="T56" fmla="*/ 71 w 71"/>
                  <a:gd name="T57" fmla="*/ 27 h 3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1"/>
                  <a:gd name="T88" fmla="*/ 0 h 33"/>
                  <a:gd name="T89" fmla="*/ 71 w 71"/>
                  <a:gd name="T90" fmla="*/ 33 h 3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1" h="33">
                    <a:moveTo>
                      <a:pt x="71" y="27"/>
                    </a:moveTo>
                    <a:lnTo>
                      <a:pt x="64" y="30"/>
                    </a:lnTo>
                    <a:lnTo>
                      <a:pt x="56" y="26"/>
                    </a:lnTo>
                    <a:lnTo>
                      <a:pt x="48" y="21"/>
                    </a:lnTo>
                    <a:lnTo>
                      <a:pt x="40" y="20"/>
                    </a:lnTo>
                    <a:lnTo>
                      <a:pt x="38" y="23"/>
                    </a:lnTo>
                    <a:lnTo>
                      <a:pt x="36" y="28"/>
                    </a:lnTo>
                    <a:lnTo>
                      <a:pt x="32" y="32"/>
                    </a:lnTo>
                    <a:lnTo>
                      <a:pt x="28" y="33"/>
                    </a:lnTo>
                    <a:lnTo>
                      <a:pt x="19" y="33"/>
                    </a:lnTo>
                    <a:lnTo>
                      <a:pt x="13" y="29"/>
                    </a:lnTo>
                    <a:lnTo>
                      <a:pt x="6" y="25"/>
                    </a:lnTo>
                    <a:lnTo>
                      <a:pt x="0" y="20"/>
                    </a:lnTo>
                    <a:lnTo>
                      <a:pt x="3" y="15"/>
                    </a:lnTo>
                    <a:lnTo>
                      <a:pt x="7" y="11"/>
                    </a:lnTo>
                    <a:lnTo>
                      <a:pt x="10" y="7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5" y="2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2" y="2"/>
                    </a:lnTo>
                    <a:lnTo>
                      <a:pt x="47" y="4"/>
                    </a:lnTo>
                    <a:lnTo>
                      <a:pt x="53" y="6"/>
                    </a:lnTo>
                    <a:lnTo>
                      <a:pt x="57" y="10"/>
                    </a:lnTo>
                    <a:lnTo>
                      <a:pt x="62" y="13"/>
                    </a:lnTo>
                    <a:lnTo>
                      <a:pt x="66" y="17"/>
                    </a:lnTo>
                    <a:lnTo>
                      <a:pt x="69" y="21"/>
                    </a:lnTo>
                    <a:lnTo>
                      <a:pt x="7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1" name="Freeform 88"/>
              <p:cNvSpPr>
                <a:spLocks/>
              </p:cNvSpPr>
              <p:nvPr/>
            </p:nvSpPr>
            <p:spPr bwMode="auto">
              <a:xfrm>
                <a:off x="6602413" y="4175125"/>
                <a:ext cx="46038" cy="23813"/>
              </a:xfrm>
              <a:custGeom>
                <a:avLst/>
                <a:gdLst>
                  <a:gd name="T0" fmla="*/ 52 w 58"/>
                  <a:gd name="T1" fmla="*/ 8 h 30"/>
                  <a:gd name="T2" fmla="*/ 55 w 58"/>
                  <a:gd name="T3" fmla="*/ 12 h 30"/>
                  <a:gd name="T4" fmla="*/ 58 w 58"/>
                  <a:gd name="T5" fmla="*/ 16 h 30"/>
                  <a:gd name="T6" fmla="*/ 58 w 58"/>
                  <a:gd name="T7" fmla="*/ 19 h 30"/>
                  <a:gd name="T8" fmla="*/ 54 w 58"/>
                  <a:gd name="T9" fmla="*/ 24 h 30"/>
                  <a:gd name="T10" fmla="*/ 52 w 58"/>
                  <a:gd name="T11" fmla="*/ 19 h 30"/>
                  <a:gd name="T12" fmla="*/ 47 w 58"/>
                  <a:gd name="T13" fmla="*/ 16 h 30"/>
                  <a:gd name="T14" fmla="*/ 42 w 58"/>
                  <a:gd name="T15" fmla="*/ 13 h 30"/>
                  <a:gd name="T16" fmla="*/ 37 w 58"/>
                  <a:gd name="T17" fmla="*/ 13 h 30"/>
                  <a:gd name="T18" fmla="*/ 34 w 58"/>
                  <a:gd name="T19" fmla="*/ 18 h 30"/>
                  <a:gd name="T20" fmla="*/ 32 w 58"/>
                  <a:gd name="T21" fmla="*/ 22 h 30"/>
                  <a:gd name="T22" fmla="*/ 30 w 58"/>
                  <a:gd name="T23" fmla="*/ 25 h 30"/>
                  <a:gd name="T24" fmla="*/ 25 w 58"/>
                  <a:gd name="T25" fmla="*/ 27 h 30"/>
                  <a:gd name="T26" fmla="*/ 17 w 58"/>
                  <a:gd name="T27" fmla="*/ 30 h 30"/>
                  <a:gd name="T28" fmla="*/ 11 w 58"/>
                  <a:gd name="T29" fmla="*/ 27 h 30"/>
                  <a:gd name="T30" fmla="*/ 4 w 58"/>
                  <a:gd name="T31" fmla="*/ 23 h 30"/>
                  <a:gd name="T32" fmla="*/ 0 w 58"/>
                  <a:gd name="T33" fmla="*/ 17 h 30"/>
                  <a:gd name="T34" fmla="*/ 5 w 58"/>
                  <a:gd name="T35" fmla="*/ 11 h 30"/>
                  <a:gd name="T36" fmla="*/ 12 w 58"/>
                  <a:gd name="T37" fmla="*/ 5 h 30"/>
                  <a:gd name="T38" fmla="*/ 20 w 58"/>
                  <a:gd name="T39" fmla="*/ 2 h 30"/>
                  <a:gd name="T40" fmla="*/ 30 w 58"/>
                  <a:gd name="T41" fmla="*/ 0 h 30"/>
                  <a:gd name="T42" fmla="*/ 37 w 58"/>
                  <a:gd name="T43" fmla="*/ 0 h 30"/>
                  <a:gd name="T44" fmla="*/ 42 w 58"/>
                  <a:gd name="T45" fmla="*/ 1 h 30"/>
                  <a:gd name="T46" fmla="*/ 47 w 58"/>
                  <a:gd name="T47" fmla="*/ 4 h 30"/>
                  <a:gd name="T48" fmla="*/ 52 w 58"/>
                  <a:gd name="T49" fmla="*/ 8 h 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8"/>
                  <a:gd name="T76" fmla="*/ 0 h 30"/>
                  <a:gd name="T77" fmla="*/ 58 w 58"/>
                  <a:gd name="T78" fmla="*/ 30 h 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8" h="30">
                    <a:moveTo>
                      <a:pt x="52" y="8"/>
                    </a:moveTo>
                    <a:lnTo>
                      <a:pt x="55" y="12"/>
                    </a:lnTo>
                    <a:lnTo>
                      <a:pt x="58" y="16"/>
                    </a:lnTo>
                    <a:lnTo>
                      <a:pt x="58" y="19"/>
                    </a:lnTo>
                    <a:lnTo>
                      <a:pt x="54" y="24"/>
                    </a:lnTo>
                    <a:lnTo>
                      <a:pt x="52" y="19"/>
                    </a:lnTo>
                    <a:lnTo>
                      <a:pt x="47" y="16"/>
                    </a:lnTo>
                    <a:lnTo>
                      <a:pt x="42" y="13"/>
                    </a:lnTo>
                    <a:lnTo>
                      <a:pt x="37" y="13"/>
                    </a:lnTo>
                    <a:lnTo>
                      <a:pt x="34" y="18"/>
                    </a:lnTo>
                    <a:lnTo>
                      <a:pt x="32" y="22"/>
                    </a:lnTo>
                    <a:lnTo>
                      <a:pt x="30" y="25"/>
                    </a:lnTo>
                    <a:lnTo>
                      <a:pt x="25" y="27"/>
                    </a:lnTo>
                    <a:lnTo>
                      <a:pt x="17" y="30"/>
                    </a:lnTo>
                    <a:lnTo>
                      <a:pt x="11" y="27"/>
                    </a:lnTo>
                    <a:lnTo>
                      <a:pt x="4" y="23"/>
                    </a:lnTo>
                    <a:lnTo>
                      <a:pt x="0" y="17"/>
                    </a:lnTo>
                    <a:lnTo>
                      <a:pt x="5" y="11"/>
                    </a:lnTo>
                    <a:lnTo>
                      <a:pt x="12" y="5"/>
                    </a:lnTo>
                    <a:lnTo>
                      <a:pt x="20" y="2"/>
                    </a:lnTo>
                    <a:lnTo>
                      <a:pt x="30" y="0"/>
                    </a:lnTo>
                    <a:lnTo>
                      <a:pt x="37" y="0"/>
                    </a:lnTo>
                    <a:lnTo>
                      <a:pt x="42" y="1"/>
                    </a:lnTo>
                    <a:lnTo>
                      <a:pt x="47" y="4"/>
                    </a:lnTo>
                    <a:lnTo>
                      <a:pt x="5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213" name="Picture 9" descr="C:\Users\Kis\AppData\Local\Microsoft\Windows\Temporary Internet Files\Content.IE5\IIP04SIO\MC900434411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68344" y="4869160"/>
              <a:ext cx="360040" cy="405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643997" cy="408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429684" cy="327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1463" y="6072206"/>
            <a:ext cx="98107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1"/>
            <a:ext cx="8643998" cy="372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Итог урока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628800"/>
            <a:ext cx="781737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Что нового узнали на уроке?</a:t>
            </a:r>
            <a:r>
              <a:rPr lang="ru-RU" sz="36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662460"/>
            <a:ext cx="781737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Как узнать,</a:t>
            </a:r>
          </a:p>
          <a:p>
            <a:pPr>
              <a:defRPr/>
            </a:pPr>
            <a:r>
              <a:rPr lang="ru-RU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«на сколько больше»?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172887"/>
            <a:ext cx="781737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Как ответить на </a:t>
            </a:r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вопрос:</a:t>
            </a:r>
            <a:endParaRPr lang="ru-RU" sz="3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3600" b="1" spc="5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ru-RU" sz="3600" b="1" spc="5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«На </a:t>
            </a:r>
            <a:r>
              <a:rPr lang="ru-RU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 меньше»?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атем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8143933" cy="610795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2030" y="357166"/>
            <a:ext cx="8293374" cy="3071834"/>
          </a:xfrm>
          <a:prstGeom prst="rect">
            <a:avLst/>
          </a:prstGeom>
        </p:spPr>
        <p:txBody>
          <a:bodyPr vert="horz" lIns="45720" tIns="0" rIns="45720" bIns="0" anchor="b">
            <a:normAutofit fontScale="325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6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6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6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6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6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6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6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19200" b="1" cap="all" dirty="0">
                <a:ln w="6350">
                  <a:noFill/>
                </a:ln>
                <a:solidFill>
                  <a:srgbClr val="C0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устный </a:t>
            </a:r>
            <a:br>
              <a:rPr lang="ru-RU" sz="19200" b="1" cap="all" dirty="0">
                <a:ln w="6350">
                  <a:noFill/>
                </a:ln>
                <a:solidFill>
                  <a:srgbClr val="C0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9200" b="1" cap="all" dirty="0">
                <a:ln w="6350">
                  <a:noFill/>
                </a:ln>
                <a:solidFill>
                  <a:srgbClr val="C0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счёт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71600" y="3571876"/>
            <a:ext cx="6400800" cy="185738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Начинаем мы опять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Решать, отгадывать, </a:t>
            </a:r>
            <a:b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смекать!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Продолжи ряд: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85786" y="2357430"/>
            <a:ext cx="33586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</a:rPr>
              <a:t>1, 3, 5, ..,</a:t>
            </a:r>
            <a:endParaRPr lang="ru-RU" sz="6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4000504"/>
            <a:ext cx="4387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9900"/>
                </a:solidFill>
              </a:rPr>
              <a:t>10, 8, 6, ..,</a:t>
            </a:r>
            <a:endParaRPr lang="ru-RU" sz="6600" b="1" dirty="0">
              <a:solidFill>
                <a:srgbClr val="0099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3372" y="2357430"/>
            <a:ext cx="1857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</a:rPr>
              <a:t>..,</a:t>
            </a:r>
            <a:endParaRPr lang="ru-RU" sz="6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9190" y="2357430"/>
            <a:ext cx="2885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</a:rPr>
              <a:t>..</a:t>
            </a:r>
            <a:endParaRPr lang="ru-RU" sz="6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9124" y="4000504"/>
            <a:ext cx="1357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9900"/>
                </a:solidFill>
              </a:rPr>
              <a:t>..,</a:t>
            </a:r>
            <a:endParaRPr lang="ru-RU" sz="6600" b="1" dirty="0">
              <a:solidFill>
                <a:srgbClr val="0099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4942" y="4000504"/>
            <a:ext cx="1500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9900"/>
                </a:solidFill>
              </a:rPr>
              <a:t>..,</a:t>
            </a:r>
            <a:endParaRPr lang="ru-RU" sz="66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1"/>
          <p:cNvSpPr txBox="1">
            <a:spLocks noChangeArrowheads="1"/>
          </p:cNvSpPr>
          <p:nvPr/>
        </p:nvSpPr>
        <p:spPr bwMode="auto">
          <a:xfrm>
            <a:off x="4786314" y="4429132"/>
            <a:ext cx="37004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+mj-lt"/>
              </a:rPr>
              <a:t>8 - 0 </a:t>
            </a:r>
            <a:r>
              <a:rPr lang="ru-RU" sz="4000" b="1" i="1" dirty="0">
                <a:latin typeface="+mj-lt"/>
              </a:rPr>
              <a:t>= 8</a:t>
            </a:r>
          </a:p>
        </p:txBody>
      </p:sp>
      <p:sp>
        <p:nvSpPr>
          <p:cNvPr id="11" name="TextBox 89"/>
          <p:cNvSpPr txBox="1">
            <a:spLocks noChangeArrowheads="1"/>
          </p:cNvSpPr>
          <p:nvPr/>
        </p:nvSpPr>
        <p:spPr bwMode="auto">
          <a:xfrm>
            <a:off x="1285852" y="5143512"/>
            <a:ext cx="35004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+mj-lt"/>
              </a:rPr>
              <a:t>5 + 3 = 8</a:t>
            </a:r>
          </a:p>
        </p:txBody>
      </p:sp>
      <p:sp>
        <p:nvSpPr>
          <p:cNvPr id="14" name="TextBox 87"/>
          <p:cNvSpPr txBox="1">
            <a:spLocks noChangeArrowheads="1"/>
          </p:cNvSpPr>
          <p:nvPr/>
        </p:nvSpPr>
        <p:spPr bwMode="auto">
          <a:xfrm>
            <a:off x="214282" y="2143116"/>
            <a:ext cx="2857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+mj-lt"/>
              </a:rPr>
              <a:t>10-1= </a:t>
            </a:r>
            <a:r>
              <a:rPr lang="ru-RU" sz="4000" b="1" i="1" dirty="0">
                <a:solidFill>
                  <a:srgbClr val="0070C0"/>
                </a:solidFill>
                <a:latin typeface="+mj-lt"/>
              </a:rPr>
              <a:t>9</a:t>
            </a:r>
          </a:p>
        </p:txBody>
      </p:sp>
      <p:sp>
        <p:nvSpPr>
          <p:cNvPr id="15" name="TextBox 93"/>
          <p:cNvSpPr txBox="1">
            <a:spLocks noChangeArrowheads="1"/>
          </p:cNvSpPr>
          <p:nvPr/>
        </p:nvSpPr>
        <p:spPr bwMode="auto">
          <a:xfrm>
            <a:off x="4572000" y="2571744"/>
            <a:ext cx="29448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00B050"/>
                </a:solidFill>
                <a:latin typeface="+mj-lt"/>
              </a:rPr>
              <a:t>2 + 7 = 9</a:t>
            </a:r>
          </a:p>
        </p:txBody>
      </p:sp>
      <p:pic>
        <p:nvPicPr>
          <p:cNvPr id="18" name="Picture 77" descr="C:\Users\Kis\AppData\Local\Microsoft\Windows\Temporary Internet Files\Content.IE5\S7V6KS1G\MC9004124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643050"/>
            <a:ext cx="2128838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Какие числа спрятались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 шариками?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" name="Рисунок 22" descr="0a18a7fc3eb934e7c1076300e24ca157.jpg"/>
          <p:cNvPicPr>
            <a:picLocks noChangeAspect="1"/>
          </p:cNvPicPr>
          <p:nvPr/>
        </p:nvPicPr>
        <p:blipFill>
          <a:blip r:embed="rId3" cstate="print"/>
          <a:srcRect r="49523"/>
          <a:stretch>
            <a:fillRect/>
          </a:stretch>
        </p:blipFill>
        <p:spPr>
          <a:xfrm>
            <a:off x="1357290" y="1428736"/>
            <a:ext cx="1857388" cy="3934439"/>
          </a:xfrm>
          <a:prstGeom prst="rect">
            <a:avLst/>
          </a:prstGeom>
        </p:spPr>
      </p:pic>
      <p:pic>
        <p:nvPicPr>
          <p:cNvPr id="25" name="Рисунок 24" descr="0a18a7fc3eb934e7c1076300e24ca157.jpg"/>
          <p:cNvPicPr>
            <a:picLocks noChangeAspect="1"/>
          </p:cNvPicPr>
          <p:nvPr/>
        </p:nvPicPr>
        <p:blipFill>
          <a:blip r:embed="rId3" cstate="print"/>
          <a:srcRect l="50000" t="2792"/>
          <a:stretch>
            <a:fillRect/>
          </a:stretch>
        </p:blipFill>
        <p:spPr>
          <a:xfrm>
            <a:off x="6215074" y="3500438"/>
            <a:ext cx="1785950" cy="3712571"/>
          </a:xfrm>
          <a:prstGeom prst="rect">
            <a:avLst/>
          </a:prstGeom>
        </p:spPr>
      </p:pic>
      <p:pic>
        <p:nvPicPr>
          <p:cNvPr id="31" name="Рисунок 30" descr="0a18a7fc3eb934e7c1076300e24ca157.jpg"/>
          <p:cNvPicPr>
            <a:picLocks noChangeAspect="1"/>
          </p:cNvPicPr>
          <p:nvPr/>
        </p:nvPicPr>
        <p:blipFill>
          <a:blip r:embed="rId3" cstate="print"/>
          <a:srcRect l="50000" t="-3953" r="661" b="43940"/>
          <a:stretch>
            <a:fillRect/>
          </a:stretch>
        </p:blipFill>
        <p:spPr>
          <a:xfrm>
            <a:off x="2928926" y="4000504"/>
            <a:ext cx="1785950" cy="2321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85738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Распредели записи по группам двумя разными способами</a:t>
            </a:r>
          </a:p>
        </p:txBody>
      </p:sp>
      <p:sp>
        <p:nvSpPr>
          <p:cNvPr id="4" name="TextBox 91"/>
          <p:cNvSpPr txBox="1">
            <a:spLocks noChangeArrowheads="1"/>
          </p:cNvSpPr>
          <p:nvPr/>
        </p:nvSpPr>
        <p:spPr bwMode="auto">
          <a:xfrm>
            <a:off x="5429256" y="4143380"/>
            <a:ext cx="30575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+mj-lt"/>
              </a:rPr>
              <a:t>8 </a:t>
            </a:r>
            <a:r>
              <a:rPr lang="ru-RU" sz="4000" b="1" i="1" dirty="0">
                <a:latin typeface="+mj-lt"/>
              </a:rPr>
              <a:t>– </a:t>
            </a:r>
            <a:r>
              <a:rPr lang="ru-RU" sz="4000" b="1" i="1" dirty="0" smtClean="0">
                <a:latin typeface="+mj-lt"/>
              </a:rPr>
              <a:t>0 </a:t>
            </a:r>
            <a:r>
              <a:rPr lang="ru-RU" sz="4000" b="1" i="1" dirty="0">
                <a:latin typeface="+mj-lt"/>
              </a:rPr>
              <a:t>= 8</a:t>
            </a:r>
          </a:p>
        </p:txBody>
      </p:sp>
      <p:sp>
        <p:nvSpPr>
          <p:cNvPr id="5" name="TextBox 89"/>
          <p:cNvSpPr txBox="1">
            <a:spLocks noChangeArrowheads="1"/>
          </p:cNvSpPr>
          <p:nvPr/>
        </p:nvSpPr>
        <p:spPr bwMode="auto">
          <a:xfrm>
            <a:off x="1285852" y="5143512"/>
            <a:ext cx="35004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+mj-lt"/>
              </a:rPr>
              <a:t>5 + 3 = 8</a:t>
            </a:r>
          </a:p>
        </p:txBody>
      </p:sp>
      <p:sp>
        <p:nvSpPr>
          <p:cNvPr id="6" name="TextBox 87"/>
          <p:cNvSpPr txBox="1">
            <a:spLocks noChangeArrowheads="1"/>
          </p:cNvSpPr>
          <p:nvPr/>
        </p:nvSpPr>
        <p:spPr bwMode="auto">
          <a:xfrm>
            <a:off x="857224" y="3357562"/>
            <a:ext cx="29289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+mj-lt"/>
              </a:rPr>
              <a:t>10 - 1 = </a:t>
            </a:r>
            <a:r>
              <a:rPr lang="ru-RU" sz="4000" b="1" i="1" dirty="0">
                <a:solidFill>
                  <a:srgbClr val="0070C0"/>
                </a:solidFill>
                <a:latin typeface="+mj-lt"/>
              </a:rPr>
              <a:t>9</a:t>
            </a:r>
          </a:p>
        </p:txBody>
      </p:sp>
      <p:sp>
        <p:nvSpPr>
          <p:cNvPr id="7" name="TextBox 93"/>
          <p:cNvSpPr txBox="1">
            <a:spLocks noChangeArrowheads="1"/>
          </p:cNvSpPr>
          <p:nvPr/>
        </p:nvSpPr>
        <p:spPr bwMode="auto">
          <a:xfrm>
            <a:off x="4643438" y="2571744"/>
            <a:ext cx="28733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00B050"/>
                </a:solidFill>
                <a:latin typeface="+mj-lt"/>
              </a:rPr>
              <a:t>2 + 7 = 9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98 0.00416 C -0.0842 0.00185 -0.13142 -0.00024 -0.14757 0.01595 C -0.16371 0.03214 -0.1592 0.08163 -0.13403 0.10152 C -0.10885 0.12141 -0.02604 0.11702 0.0033 0.13529 C 0.03264 0.15356 0.0533 0.19264 0.04201 0.21091 C 0.03073 0.22918 0.01076 0.24213 -0.06389 0.24468 C -0.13854 0.24722 -0.34722 0.23057 -0.40573 0.22687 C -0.46424 0.22317 -0.43941 0.22294 -0.41458 0.22271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4255E-6 C -0.02986 -0.00185 -0.05972 -0.00346 -0.06719 -0.02197 C -0.07465 -0.04047 -0.09809 -0.09597 -0.04479 -0.11147 C 0.00851 -0.12696 0.17587 -0.10383 0.25226 -0.1154 C 0.32865 -0.12696 0.38247 -0.15286 0.41337 -0.18108 C 0.44427 -0.20929 0.42483 -0.27081 0.43733 -0.28445 C 0.44983 -0.2981 0.46893 -0.28029 0.48802 -0.26248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663 0.00162 L -0.51285 0.0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2 0.00023 C 0.00764 -0.00532 -0.01667 -0.01064 -0.03663 -0.00579 C -0.0566 -0.00093 -0.08055 0.01087 -0.08733 0.03006 C -0.0941 0.04926 -0.08785 0.08926 -0.07691 0.10939 C -0.06597 0.12951 -0.0566 0.13136 -0.0217 0.15124 C 0.0132 0.17113 0.10521 0.21507 0.13212 0.22872 " pathEditMode="relative" rAng="0" ptsTypes="a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7F7F7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7F7F7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rgbClr val="7F7F7F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Группа 237"/>
          <p:cNvGrpSpPr>
            <a:grpSpLocks/>
          </p:cNvGrpSpPr>
          <p:nvPr/>
        </p:nvGrpSpPr>
        <p:grpSpPr bwMode="auto">
          <a:xfrm>
            <a:off x="857224" y="500042"/>
            <a:ext cx="7088187" cy="5903913"/>
            <a:chOff x="971550" y="668698"/>
            <a:chExt cx="7088188" cy="6055952"/>
          </a:xfrm>
        </p:grpSpPr>
        <p:sp>
          <p:nvSpPr>
            <p:cNvPr id="4" name="AutoShape 101"/>
            <p:cNvSpPr>
              <a:spLocks noChangeAspect="1" noChangeArrowheads="1" noTextEdit="1"/>
            </p:cNvSpPr>
            <p:nvPr/>
          </p:nvSpPr>
          <p:spPr bwMode="auto">
            <a:xfrm>
              <a:off x="971550" y="1125538"/>
              <a:ext cx="7088188" cy="559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03"/>
            <p:cNvSpPr>
              <a:spLocks/>
            </p:cNvSpPr>
            <p:nvPr/>
          </p:nvSpPr>
          <p:spPr bwMode="auto">
            <a:xfrm>
              <a:off x="2260600" y="1738313"/>
              <a:ext cx="4292600" cy="4111625"/>
            </a:xfrm>
            <a:custGeom>
              <a:avLst/>
              <a:gdLst>
                <a:gd name="T0" fmla="*/ 1106 w 2704"/>
                <a:gd name="T1" fmla="*/ 85 h 2590"/>
                <a:gd name="T2" fmla="*/ 1128 w 2704"/>
                <a:gd name="T3" fmla="*/ 81 h 2590"/>
                <a:gd name="T4" fmla="*/ 1145 w 2704"/>
                <a:gd name="T5" fmla="*/ 77 h 2590"/>
                <a:gd name="T6" fmla="*/ 1165 w 2704"/>
                <a:gd name="T7" fmla="*/ 71 h 2590"/>
                <a:gd name="T8" fmla="*/ 1187 w 2704"/>
                <a:gd name="T9" fmla="*/ 65 h 2590"/>
                <a:gd name="T10" fmla="*/ 1211 w 2704"/>
                <a:gd name="T11" fmla="*/ 58 h 2590"/>
                <a:gd name="T12" fmla="*/ 1236 w 2704"/>
                <a:gd name="T13" fmla="*/ 50 h 2590"/>
                <a:gd name="T14" fmla="*/ 1249 w 2704"/>
                <a:gd name="T15" fmla="*/ 46 h 2590"/>
                <a:gd name="T16" fmla="*/ 1262 w 2704"/>
                <a:gd name="T17" fmla="*/ 42 h 2590"/>
                <a:gd name="T18" fmla="*/ 1274 w 2704"/>
                <a:gd name="T19" fmla="*/ 38 h 2590"/>
                <a:gd name="T20" fmla="*/ 1287 w 2704"/>
                <a:gd name="T21" fmla="*/ 34 h 2590"/>
                <a:gd name="T22" fmla="*/ 1311 w 2704"/>
                <a:gd name="T23" fmla="*/ 26 h 2590"/>
                <a:gd name="T24" fmla="*/ 1333 w 2704"/>
                <a:gd name="T25" fmla="*/ 19 h 2590"/>
                <a:gd name="T26" fmla="*/ 1354 w 2704"/>
                <a:gd name="T27" fmla="*/ 14 h 2590"/>
                <a:gd name="T28" fmla="*/ 1370 w 2704"/>
                <a:gd name="T29" fmla="*/ 8 h 2590"/>
                <a:gd name="T30" fmla="*/ 1383 w 2704"/>
                <a:gd name="T31" fmla="*/ 3 h 2590"/>
                <a:gd name="T32" fmla="*/ 1395 w 2704"/>
                <a:gd name="T33" fmla="*/ 0 h 2590"/>
                <a:gd name="T34" fmla="*/ 1745 w 2704"/>
                <a:gd name="T35" fmla="*/ 144 h 2590"/>
                <a:gd name="T36" fmla="*/ 2046 w 2704"/>
                <a:gd name="T37" fmla="*/ 307 h 2590"/>
                <a:gd name="T38" fmla="*/ 2077 w 2704"/>
                <a:gd name="T39" fmla="*/ 516 h 2590"/>
                <a:gd name="T40" fmla="*/ 2033 w 2704"/>
                <a:gd name="T41" fmla="*/ 739 h 2590"/>
                <a:gd name="T42" fmla="*/ 2238 w 2704"/>
                <a:gd name="T43" fmla="*/ 705 h 2590"/>
                <a:gd name="T44" fmla="*/ 2224 w 2704"/>
                <a:gd name="T45" fmla="*/ 913 h 2590"/>
                <a:gd name="T46" fmla="*/ 2257 w 2704"/>
                <a:gd name="T47" fmla="*/ 1202 h 2590"/>
                <a:gd name="T48" fmla="*/ 2322 w 2704"/>
                <a:gd name="T49" fmla="*/ 1325 h 2590"/>
                <a:gd name="T50" fmla="*/ 2578 w 2704"/>
                <a:gd name="T51" fmla="*/ 1300 h 2590"/>
                <a:gd name="T52" fmla="*/ 2641 w 2704"/>
                <a:gd name="T53" fmla="*/ 1573 h 2590"/>
                <a:gd name="T54" fmla="*/ 2704 w 2704"/>
                <a:gd name="T55" fmla="*/ 1573 h 2590"/>
                <a:gd name="T56" fmla="*/ 2704 w 2704"/>
                <a:gd name="T57" fmla="*/ 1831 h 2590"/>
                <a:gd name="T58" fmla="*/ 2685 w 2704"/>
                <a:gd name="T59" fmla="*/ 2243 h 2590"/>
                <a:gd name="T60" fmla="*/ 2469 w 2704"/>
                <a:gd name="T61" fmla="*/ 2501 h 2590"/>
                <a:gd name="T62" fmla="*/ 1733 w 2704"/>
                <a:gd name="T63" fmla="*/ 2590 h 2590"/>
                <a:gd name="T64" fmla="*/ 883 w 2704"/>
                <a:gd name="T65" fmla="*/ 2576 h 2590"/>
                <a:gd name="T66" fmla="*/ 243 w 2704"/>
                <a:gd name="T67" fmla="*/ 2531 h 2590"/>
                <a:gd name="T68" fmla="*/ 0 w 2704"/>
                <a:gd name="T69" fmla="*/ 2318 h 2590"/>
                <a:gd name="T70" fmla="*/ 19 w 2704"/>
                <a:gd name="T71" fmla="*/ 2045 h 2590"/>
                <a:gd name="T72" fmla="*/ 243 w 2704"/>
                <a:gd name="T73" fmla="*/ 2019 h 2590"/>
                <a:gd name="T74" fmla="*/ 308 w 2704"/>
                <a:gd name="T75" fmla="*/ 1350 h 2590"/>
                <a:gd name="T76" fmla="*/ 614 w 2704"/>
                <a:gd name="T77" fmla="*/ 967 h 2590"/>
                <a:gd name="T78" fmla="*/ 583 w 2704"/>
                <a:gd name="T79" fmla="*/ 645 h 2590"/>
                <a:gd name="T80" fmla="*/ 768 w 2704"/>
                <a:gd name="T81" fmla="*/ 496 h 2590"/>
                <a:gd name="T82" fmla="*/ 755 w 2704"/>
                <a:gd name="T83" fmla="*/ 283 h 2590"/>
                <a:gd name="T84" fmla="*/ 1106 w 2704"/>
                <a:gd name="T85" fmla="*/ 85 h 25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04"/>
                <a:gd name="T130" fmla="*/ 0 h 2590"/>
                <a:gd name="T131" fmla="*/ 2704 w 2704"/>
                <a:gd name="T132" fmla="*/ 2590 h 25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04" h="2590">
                  <a:moveTo>
                    <a:pt x="1106" y="85"/>
                  </a:moveTo>
                  <a:lnTo>
                    <a:pt x="1128" y="81"/>
                  </a:lnTo>
                  <a:lnTo>
                    <a:pt x="1145" y="77"/>
                  </a:lnTo>
                  <a:lnTo>
                    <a:pt x="1165" y="71"/>
                  </a:lnTo>
                  <a:lnTo>
                    <a:pt x="1187" y="65"/>
                  </a:lnTo>
                  <a:lnTo>
                    <a:pt x="1211" y="58"/>
                  </a:lnTo>
                  <a:lnTo>
                    <a:pt x="1236" y="50"/>
                  </a:lnTo>
                  <a:lnTo>
                    <a:pt x="1249" y="46"/>
                  </a:lnTo>
                  <a:lnTo>
                    <a:pt x="1262" y="42"/>
                  </a:lnTo>
                  <a:lnTo>
                    <a:pt x="1274" y="38"/>
                  </a:lnTo>
                  <a:lnTo>
                    <a:pt x="1287" y="34"/>
                  </a:lnTo>
                  <a:lnTo>
                    <a:pt x="1311" y="26"/>
                  </a:lnTo>
                  <a:lnTo>
                    <a:pt x="1333" y="19"/>
                  </a:lnTo>
                  <a:lnTo>
                    <a:pt x="1354" y="14"/>
                  </a:lnTo>
                  <a:lnTo>
                    <a:pt x="1370" y="8"/>
                  </a:lnTo>
                  <a:lnTo>
                    <a:pt x="1383" y="3"/>
                  </a:lnTo>
                  <a:lnTo>
                    <a:pt x="1395" y="0"/>
                  </a:lnTo>
                  <a:lnTo>
                    <a:pt x="1745" y="144"/>
                  </a:lnTo>
                  <a:lnTo>
                    <a:pt x="2046" y="307"/>
                  </a:lnTo>
                  <a:lnTo>
                    <a:pt x="2077" y="516"/>
                  </a:lnTo>
                  <a:lnTo>
                    <a:pt x="2033" y="739"/>
                  </a:lnTo>
                  <a:lnTo>
                    <a:pt x="2238" y="705"/>
                  </a:lnTo>
                  <a:lnTo>
                    <a:pt x="2224" y="913"/>
                  </a:lnTo>
                  <a:lnTo>
                    <a:pt x="2257" y="1202"/>
                  </a:lnTo>
                  <a:lnTo>
                    <a:pt x="2322" y="1325"/>
                  </a:lnTo>
                  <a:lnTo>
                    <a:pt x="2578" y="1300"/>
                  </a:lnTo>
                  <a:lnTo>
                    <a:pt x="2641" y="1573"/>
                  </a:lnTo>
                  <a:lnTo>
                    <a:pt x="2704" y="1573"/>
                  </a:lnTo>
                  <a:lnTo>
                    <a:pt x="2704" y="1831"/>
                  </a:lnTo>
                  <a:lnTo>
                    <a:pt x="2685" y="2243"/>
                  </a:lnTo>
                  <a:lnTo>
                    <a:pt x="2469" y="2501"/>
                  </a:lnTo>
                  <a:lnTo>
                    <a:pt x="1733" y="2590"/>
                  </a:lnTo>
                  <a:lnTo>
                    <a:pt x="883" y="2576"/>
                  </a:lnTo>
                  <a:lnTo>
                    <a:pt x="243" y="2531"/>
                  </a:lnTo>
                  <a:lnTo>
                    <a:pt x="0" y="2318"/>
                  </a:lnTo>
                  <a:lnTo>
                    <a:pt x="19" y="2045"/>
                  </a:lnTo>
                  <a:lnTo>
                    <a:pt x="243" y="2019"/>
                  </a:lnTo>
                  <a:lnTo>
                    <a:pt x="308" y="1350"/>
                  </a:lnTo>
                  <a:lnTo>
                    <a:pt x="614" y="967"/>
                  </a:lnTo>
                  <a:lnTo>
                    <a:pt x="583" y="645"/>
                  </a:lnTo>
                  <a:lnTo>
                    <a:pt x="768" y="496"/>
                  </a:lnTo>
                  <a:lnTo>
                    <a:pt x="755" y="283"/>
                  </a:lnTo>
                  <a:lnTo>
                    <a:pt x="1106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104"/>
            <p:cNvSpPr>
              <a:spLocks/>
            </p:cNvSpPr>
            <p:nvPr/>
          </p:nvSpPr>
          <p:spPr bwMode="auto">
            <a:xfrm>
              <a:off x="4176787" y="973983"/>
              <a:ext cx="965200" cy="1085971"/>
            </a:xfrm>
            <a:custGeom>
              <a:avLst/>
              <a:gdLst>
                <a:gd name="T0" fmla="*/ 96 w 608"/>
                <a:gd name="T1" fmla="*/ 214 h 371"/>
                <a:gd name="T2" fmla="*/ 99 w 608"/>
                <a:gd name="T3" fmla="*/ 216 h 371"/>
                <a:gd name="T4" fmla="*/ 109 w 608"/>
                <a:gd name="T5" fmla="*/ 223 h 371"/>
                <a:gd name="T6" fmla="*/ 116 w 608"/>
                <a:gd name="T7" fmla="*/ 227 h 371"/>
                <a:gd name="T8" fmla="*/ 124 w 608"/>
                <a:gd name="T9" fmla="*/ 232 h 371"/>
                <a:gd name="T10" fmla="*/ 134 w 608"/>
                <a:gd name="T11" fmla="*/ 238 h 371"/>
                <a:gd name="T12" fmla="*/ 144 w 608"/>
                <a:gd name="T13" fmla="*/ 244 h 371"/>
                <a:gd name="T14" fmla="*/ 156 w 608"/>
                <a:gd name="T15" fmla="*/ 251 h 371"/>
                <a:gd name="T16" fmla="*/ 168 w 608"/>
                <a:gd name="T17" fmla="*/ 258 h 371"/>
                <a:gd name="T18" fmla="*/ 175 w 608"/>
                <a:gd name="T19" fmla="*/ 263 h 371"/>
                <a:gd name="T20" fmla="*/ 181 w 608"/>
                <a:gd name="T21" fmla="*/ 266 h 371"/>
                <a:gd name="T22" fmla="*/ 189 w 608"/>
                <a:gd name="T23" fmla="*/ 271 h 371"/>
                <a:gd name="T24" fmla="*/ 194 w 608"/>
                <a:gd name="T25" fmla="*/ 274 h 371"/>
                <a:gd name="T26" fmla="*/ 202 w 608"/>
                <a:gd name="T27" fmla="*/ 279 h 371"/>
                <a:gd name="T28" fmla="*/ 209 w 608"/>
                <a:gd name="T29" fmla="*/ 282 h 371"/>
                <a:gd name="T30" fmla="*/ 217 w 608"/>
                <a:gd name="T31" fmla="*/ 287 h 371"/>
                <a:gd name="T32" fmla="*/ 224 w 608"/>
                <a:gd name="T33" fmla="*/ 291 h 371"/>
                <a:gd name="T34" fmla="*/ 233 w 608"/>
                <a:gd name="T35" fmla="*/ 295 h 371"/>
                <a:gd name="T36" fmla="*/ 240 w 608"/>
                <a:gd name="T37" fmla="*/ 299 h 371"/>
                <a:gd name="T38" fmla="*/ 247 w 608"/>
                <a:gd name="T39" fmla="*/ 303 h 371"/>
                <a:gd name="T40" fmla="*/ 255 w 608"/>
                <a:gd name="T41" fmla="*/ 307 h 371"/>
                <a:gd name="T42" fmla="*/ 262 w 608"/>
                <a:gd name="T43" fmla="*/ 311 h 371"/>
                <a:gd name="T44" fmla="*/ 271 w 608"/>
                <a:gd name="T45" fmla="*/ 315 h 371"/>
                <a:gd name="T46" fmla="*/ 278 w 608"/>
                <a:gd name="T47" fmla="*/ 319 h 371"/>
                <a:gd name="T48" fmla="*/ 286 w 608"/>
                <a:gd name="T49" fmla="*/ 323 h 371"/>
                <a:gd name="T50" fmla="*/ 302 w 608"/>
                <a:gd name="T51" fmla="*/ 330 h 371"/>
                <a:gd name="T52" fmla="*/ 317 w 608"/>
                <a:gd name="T53" fmla="*/ 338 h 371"/>
                <a:gd name="T54" fmla="*/ 331 w 608"/>
                <a:gd name="T55" fmla="*/ 344 h 371"/>
                <a:gd name="T56" fmla="*/ 346 w 608"/>
                <a:gd name="T57" fmla="*/ 351 h 371"/>
                <a:gd name="T58" fmla="*/ 361 w 608"/>
                <a:gd name="T59" fmla="*/ 356 h 371"/>
                <a:gd name="T60" fmla="*/ 374 w 608"/>
                <a:gd name="T61" fmla="*/ 361 h 371"/>
                <a:gd name="T62" fmla="*/ 386 w 608"/>
                <a:gd name="T63" fmla="*/ 364 h 371"/>
                <a:gd name="T64" fmla="*/ 399 w 608"/>
                <a:gd name="T65" fmla="*/ 368 h 371"/>
                <a:gd name="T66" fmla="*/ 420 w 608"/>
                <a:gd name="T67" fmla="*/ 371 h 371"/>
                <a:gd name="T68" fmla="*/ 436 w 608"/>
                <a:gd name="T69" fmla="*/ 370 h 371"/>
                <a:gd name="T70" fmla="*/ 448 w 608"/>
                <a:gd name="T71" fmla="*/ 363 h 371"/>
                <a:gd name="T72" fmla="*/ 456 w 608"/>
                <a:gd name="T73" fmla="*/ 352 h 371"/>
                <a:gd name="T74" fmla="*/ 467 w 608"/>
                <a:gd name="T75" fmla="*/ 336 h 371"/>
                <a:gd name="T76" fmla="*/ 478 w 608"/>
                <a:gd name="T77" fmla="*/ 317 h 371"/>
                <a:gd name="T78" fmla="*/ 492 w 608"/>
                <a:gd name="T79" fmla="*/ 297 h 371"/>
                <a:gd name="T80" fmla="*/ 505 w 608"/>
                <a:gd name="T81" fmla="*/ 274 h 371"/>
                <a:gd name="T82" fmla="*/ 511 w 608"/>
                <a:gd name="T83" fmla="*/ 262 h 371"/>
                <a:gd name="T84" fmla="*/ 518 w 608"/>
                <a:gd name="T85" fmla="*/ 250 h 371"/>
                <a:gd name="T86" fmla="*/ 524 w 608"/>
                <a:gd name="T87" fmla="*/ 238 h 371"/>
                <a:gd name="T88" fmla="*/ 531 w 608"/>
                <a:gd name="T89" fmla="*/ 225 h 371"/>
                <a:gd name="T90" fmla="*/ 537 w 608"/>
                <a:gd name="T91" fmla="*/ 212 h 371"/>
                <a:gd name="T92" fmla="*/ 545 w 608"/>
                <a:gd name="T93" fmla="*/ 200 h 371"/>
                <a:gd name="T94" fmla="*/ 550 w 608"/>
                <a:gd name="T95" fmla="*/ 188 h 371"/>
                <a:gd name="T96" fmla="*/ 556 w 608"/>
                <a:gd name="T97" fmla="*/ 176 h 371"/>
                <a:gd name="T98" fmla="*/ 568 w 608"/>
                <a:gd name="T99" fmla="*/ 153 h 371"/>
                <a:gd name="T100" fmla="*/ 580 w 608"/>
                <a:gd name="T101" fmla="*/ 131 h 371"/>
                <a:gd name="T102" fmla="*/ 589 w 608"/>
                <a:gd name="T103" fmla="*/ 113 h 371"/>
                <a:gd name="T104" fmla="*/ 596 w 608"/>
                <a:gd name="T105" fmla="*/ 97 h 371"/>
                <a:gd name="T106" fmla="*/ 602 w 608"/>
                <a:gd name="T107" fmla="*/ 86 h 371"/>
                <a:gd name="T108" fmla="*/ 608 w 608"/>
                <a:gd name="T109" fmla="*/ 75 h 371"/>
                <a:gd name="T110" fmla="*/ 415 w 608"/>
                <a:gd name="T111" fmla="*/ 0 h 371"/>
                <a:gd name="T112" fmla="*/ 287 w 608"/>
                <a:gd name="T113" fmla="*/ 61 h 371"/>
                <a:gd name="T114" fmla="*/ 115 w 608"/>
                <a:gd name="T115" fmla="*/ 50 h 371"/>
                <a:gd name="T116" fmla="*/ 0 w 608"/>
                <a:gd name="T117" fmla="*/ 124 h 371"/>
                <a:gd name="T118" fmla="*/ 96 w 608"/>
                <a:gd name="T119" fmla="*/ 214 h 3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8"/>
                <a:gd name="T181" fmla="*/ 0 h 371"/>
                <a:gd name="T182" fmla="*/ 608 w 608"/>
                <a:gd name="T183" fmla="*/ 371 h 37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8" h="371">
                  <a:moveTo>
                    <a:pt x="96" y="214"/>
                  </a:moveTo>
                  <a:lnTo>
                    <a:pt x="99" y="216"/>
                  </a:lnTo>
                  <a:lnTo>
                    <a:pt x="109" y="223"/>
                  </a:lnTo>
                  <a:lnTo>
                    <a:pt x="116" y="227"/>
                  </a:lnTo>
                  <a:lnTo>
                    <a:pt x="124" y="232"/>
                  </a:lnTo>
                  <a:lnTo>
                    <a:pt x="134" y="238"/>
                  </a:lnTo>
                  <a:lnTo>
                    <a:pt x="144" y="244"/>
                  </a:lnTo>
                  <a:lnTo>
                    <a:pt x="156" y="251"/>
                  </a:lnTo>
                  <a:lnTo>
                    <a:pt x="168" y="258"/>
                  </a:lnTo>
                  <a:lnTo>
                    <a:pt x="175" y="263"/>
                  </a:lnTo>
                  <a:lnTo>
                    <a:pt x="181" y="266"/>
                  </a:lnTo>
                  <a:lnTo>
                    <a:pt x="189" y="271"/>
                  </a:lnTo>
                  <a:lnTo>
                    <a:pt x="194" y="274"/>
                  </a:lnTo>
                  <a:lnTo>
                    <a:pt x="202" y="279"/>
                  </a:lnTo>
                  <a:lnTo>
                    <a:pt x="209" y="282"/>
                  </a:lnTo>
                  <a:lnTo>
                    <a:pt x="217" y="287"/>
                  </a:lnTo>
                  <a:lnTo>
                    <a:pt x="224" y="291"/>
                  </a:lnTo>
                  <a:lnTo>
                    <a:pt x="233" y="295"/>
                  </a:lnTo>
                  <a:lnTo>
                    <a:pt x="240" y="299"/>
                  </a:lnTo>
                  <a:lnTo>
                    <a:pt x="247" y="303"/>
                  </a:lnTo>
                  <a:lnTo>
                    <a:pt x="255" y="307"/>
                  </a:lnTo>
                  <a:lnTo>
                    <a:pt x="262" y="311"/>
                  </a:lnTo>
                  <a:lnTo>
                    <a:pt x="271" y="315"/>
                  </a:lnTo>
                  <a:lnTo>
                    <a:pt x="278" y="319"/>
                  </a:lnTo>
                  <a:lnTo>
                    <a:pt x="286" y="323"/>
                  </a:lnTo>
                  <a:lnTo>
                    <a:pt x="302" y="330"/>
                  </a:lnTo>
                  <a:lnTo>
                    <a:pt x="317" y="338"/>
                  </a:lnTo>
                  <a:lnTo>
                    <a:pt x="331" y="344"/>
                  </a:lnTo>
                  <a:lnTo>
                    <a:pt x="346" y="351"/>
                  </a:lnTo>
                  <a:lnTo>
                    <a:pt x="361" y="356"/>
                  </a:lnTo>
                  <a:lnTo>
                    <a:pt x="374" y="361"/>
                  </a:lnTo>
                  <a:lnTo>
                    <a:pt x="386" y="364"/>
                  </a:lnTo>
                  <a:lnTo>
                    <a:pt x="399" y="368"/>
                  </a:lnTo>
                  <a:lnTo>
                    <a:pt x="420" y="371"/>
                  </a:lnTo>
                  <a:lnTo>
                    <a:pt x="436" y="370"/>
                  </a:lnTo>
                  <a:lnTo>
                    <a:pt x="448" y="363"/>
                  </a:lnTo>
                  <a:lnTo>
                    <a:pt x="456" y="352"/>
                  </a:lnTo>
                  <a:lnTo>
                    <a:pt x="467" y="336"/>
                  </a:lnTo>
                  <a:lnTo>
                    <a:pt x="478" y="317"/>
                  </a:lnTo>
                  <a:lnTo>
                    <a:pt x="492" y="297"/>
                  </a:lnTo>
                  <a:lnTo>
                    <a:pt x="505" y="274"/>
                  </a:lnTo>
                  <a:lnTo>
                    <a:pt x="511" y="262"/>
                  </a:lnTo>
                  <a:lnTo>
                    <a:pt x="518" y="250"/>
                  </a:lnTo>
                  <a:lnTo>
                    <a:pt x="524" y="238"/>
                  </a:lnTo>
                  <a:lnTo>
                    <a:pt x="531" y="225"/>
                  </a:lnTo>
                  <a:lnTo>
                    <a:pt x="537" y="212"/>
                  </a:lnTo>
                  <a:lnTo>
                    <a:pt x="545" y="200"/>
                  </a:lnTo>
                  <a:lnTo>
                    <a:pt x="550" y="188"/>
                  </a:lnTo>
                  <a:lnTo>
                    <a:pt x="556" y="176"/>
                  </a:lnTo>
                  <a:lnTo>
                    <a:pt x="568" y="153"/>
                  </a:lnTo>
                  <a:lnTo>
                    <a:pt x="580" y="131"/>
                  </a:lnTo>
                  <a:lnTo>
                    <a:pt x="589" y="113"/>
                  </a:lnTo>
                  <a:lnTo>
                    <a:pt x="596" y="97"/>
                  </a:lnTo>
                  <a:lnTo>
                    <a:pt x="602" y="86"/>
                  </a:lnTo>
                  <a:lnTo>
                    <a:pt x="608" y="75"/>
                  </a:lnTo>
                  <a:lnTo>
                    <a:pt x="415" y="0"/>
                  </a:lnTo>
                  <a:lnTo>
                    <a:pt x="287" y="61"/>
                  </a:lnTo>
                  <a:lnTo>
                    <a:pt x="115" y="50"/>
                  </a:lnTo>
                  <a:lnTo>
                    <a:pt x="0" y="124"/>
                  </a:lnTo>
                  <a:lnTo>
                    <a:pt x="96" y="2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5"/>
            <p:cNvSpPr>
              <a:spLocks/>
            </p:cNvSpPr>
            <p:nvPr/>
          </p:nvSpPr>
          <p:spPr bwMode="auto">
            <a:xfrm>
              <a:off x="1079500" y="4926013"/>
              <a:ext cx="6686550" cy="1736725"/>
            </a:xfrm>
            <a:custGeom>
              <a:avLst/>
              <a:gdLst>
                <a:gd name="T0" fmla="*/ 3447 w 4212"/>
                <a:gd name="T1" fmla="*/ 51 h 1094"/>
                <a:gd name="T2" fmla="*/ 3479 w 4212"/>
                <a:gd name="T3" fmla="*/ 250 h 1094"/>
                <a:gd name="T4" fmla="*/ 3433 w 4212"/>
                <a:gd name="T5" fmla="*/ 286 h 1094"/>
                <a:gd name="T6" fmla="*/ 3358 w 4212"/>
                <a:gd name="T7" fmla="*/ 327 h 1094"/>
                <a:gd name="T8" fmla="*/ 3263 w 4212"/>
                <a:gd name="T9" fmla="*/ 362 h 1094"/>
                <a:gd name="T10" fmla="*/ 3099 w 4212"/>
                <a:gd name="T11" fmla="*/ 396 h 1094"/>
                <a:gd name="T12" fmla="*/ 2789 w 4212"/>
                <a:gd name="T13" fmla="*/ 435 h 1094"/>
                <a:gd name="T14" fmla="*/ 2598 w 4212"/>
                <a:gd name="T15" fmla="*/ 475 h 1094"/>
                <a:gd name="T16" fmla="*/ 2445 w 4212"/>
                <a:gd name="T17" fmla="*/ 507 h 1094"/>
                <a:gd name="T18" fmla="*/ 2103 w 4212"/>
                <a:gd name="T19" fmla="*/ 537 h 1094"/>
                <a:gd name="T20" fmla="*/ 1424 w 4212"/>
                <a:gd name="T21" fmla="*/ 496 h 1094"/>
                <a:gd name="T22" fmla="*/ 1233 w 4212"/>
                <a:gd name="T23" fmla="*/ 461 h 1094"/>
                <a:gd name="T24" fmla="*/ 1044 w 4212"/>
                <a:gd name="T25" fmla="*/ 418 h 1094"/>
                <a:gd name="T26" fmla="*/ 875 w 4212"/>
                <a:gd name="T27" fmla="*/ 370 h 1094"/>
                <a:gd name="T28" fmla="*/ 787 w 4212"/>
                <a:gd name="T29" fmla="*/ 341 h 1094"/>
                <a:gd name="T30" fmla="*/ 728 w 4212"/>
                <a:gd name="T31" fmla="*/ 72 h 1094"/>
                <a:gd name="T32" fmla="*/ 671 w 4212"/>
                <a:gd name="T33" fmla="*/ 21 h 1094"/>
                <a:gd name="T34" fmla="*/ 484 w 4212"/>
                <a:gd name="T35" fmla="*/ 37 h 1094"/>
                <a:gd name="T36" fmla="*/ 345 w 4212"/>
                <a:gd name="T37" fmla="*/ 76 h 1094"/>
                <a:gd name="T38" fmla="*/ 257 w 4212"/>
                <a:gd name="T39" fmla="*/ 110 h 1094"/>
                <a:gd name="T40" fmla="*/ 175 w 4212"/>
                <a:gd name="T41" fmla="*/ 150 h 1094"/>
                <a:gd name="T42" fmla="*/ 103 w 4212"/>
                <a:gd name="T43" fmla="*/ 196 h 1094"/>
                <a:gd name="T44" fmla="*/ 28 w 4212"/>
                <a:gd name="T45" fmla="*/ 276 h 1094"/>
                <a:gd name="T46" fmla="*/ 19 w 4212"/>
                <a:gd name="T47" fmla="*/ 456 h 1094"/>
                <a:gd name="T48" fmla="*/ 95 w 4212"/>
                <a:gd name="T49" fmla="*/ 544 h 1094"/>
                <a:gd name="T50" fmla="*/ 142 w 4212"/>
                <a:gd name="T51" fmla="*/ 589 h 1094"/>
                <a:gd name="T52" fmla="*/ 192 w 4212"/>
                <a:gd name="T53" fmla="*/ 634 h 1094"/>
                <a:gd name="T54" fmla="*/ 245 w 4212"/>
                <a:gd name="T55" fmla="*/ 677 h 1094"/>
                <a:gd name="T56" fmla="*/ 301 w 4212"/>
                <a:gd name="T57" fmla="*/ 720 h 1094"/>
                <a:gd name="T58" fmla="*/ 357 w 4212"/>
                <a:gd name="T59" fmla="*/ 760 h 1094"/>
                <a:gd name="T60" fmla="*/ 412 w 4212"/>
                <a:gd name="T61" fmla="*/ 799 h 1094"/>
                <a:gd name="T62" fmla="*/ 466 w 4212"/>
                <a:gd name="T63" fmla="*/ 837 h 1094"/>
                <a:gd name="T64" fmla="*/ 543 w 4212"/>
                <a:gd name="T65" fmla="*/ 871 h 1094"/>
                <a:gd name="T66" fmla="*/ 619 w 4212"/>
                <a:gd name="T67" fmla="*/ 903 h 1094"/>
                <a:gd name="T68" fmla="*/ 698 w 4212"/>
                <a:gd name="T69" fmla="*/ 932 h 1094"/>
                <a:gd name="T70" fmla="*/ 824 w 4212"/>
                <a:gd name="T71" fmla="*/ 973 h 1094"/>
                <a:gd name="T72" fmla="*/ 987 w 4212"/>
                <a:gd name="T73" fmla="*/ 1016 h 1094"/>
                <a:gd name="T74" fmla="*/ 1156 w 4212"/>
                <a:gd name="T75" fmla="*/ 1051 h 1094"/>
                <a:gd name="T76" fmla="*/ 1452 w 4212"/>
                <a:gd name="T77" fmla="*/ 1087 h 1094"/>
                <a:gd name="T78" fmla="*/ 2168 w 4212"/>
                <a:gd name="T79" fmla="*/ 1066 h 1094"/>
                <a:gd name="T80" fmla="*/ 2739 w 4212"/>
                <a:gd name="T81" fmla="*/ 1023 h 1094"/>
                <a:gd name="T82" fmla="*/ 3094 w 4212"/>
                <a:gd name="T83" fmla="*/ 980 h 1094"/>
                <a:gd name="T84" fmla="*/ 3266 w 4212"/>
                <a:gd name="T85" fmla="*/ 947 h 1094"/>
                <a:gd name="T86" fmla="*/ 3433 w 4212"/>
                <a:gd name="T87" fmla="*/ 903 h 1094"/>
                <a:gd name="T88" fmla="*/ 3551 w 4212"/>
                <a:gd name="T89" fmla="*/ 865 h 1094"/>
                <a:gd name="T90" fmla="*/ 3678 w 4212"/>
                <a:gd name="T91" fmla="*/ 829 h 1094"/>
                <a:gd name="T92" fmla="*/ 3817 w 4212"/>
                <a:gd name="T93" fmla="*/ 793 h 1094"/>
                <a:gd name="T94" fmla="*/ 3925 w 4212"/>
                <a:gd name="T95" fmla="*/ 749 h 1094"/>
                <a:gd name="T96" fmla="*/ 4006 w 4212"/>
                <a:gd name="T97" fmla="*/ 708 h 1094"/>
                <a:gd name="T98" fmla="*/ 4053 w 4212"/>
                <a:gd name="T99" fmla="*/ 678 h 1094"/>
                <a:gd name="T100" fmla="*/ 4094 w 4212"/>
                <a:gd name="T101" fmla="*/ 646 h 1094"/>
                <a:gd name="T102" fmla="*/ 4132 w 4212"/>
                <a:gd name="T103" fmla="*/ 612 h 1094"/>
                <a:gd name="T104" fmla="*/ 4209 w 4212"/>
                <a:gd name="T105" fmla="*/ 411 h 1094"/>
                <a:gd name="T106" fmla="*/ 4160 w 4212"/>
                <a:gd name="T107" fmla="*/ 313 h 1094"/>
                <a:gd name="T108" fmla="*/ 4098 w 4212"/>
                <a:gd name="T109" fmla="*/ 255 h 1094"/>
                <a:gd name="T110" fmla="*/ 4040 w 4212"/>
                <a:gd name="T111" fmla="*/ 210 h 1094"/>
                <a:gd name="T112" fmla="*/ 3979 w 4212"/>
                <a:gd name="T113" fmla="*/ 170 h 1094"/>
                <a:gd name="T114" fmla="*/ 3914 w 4212"/>
                <a:gd name="T115" fmla="*/ 135 h 1094"/>
                <a:gd name="T116" fmla="*/ 3850 w 4212"/>
                <a:gd name="T117" fmla="*/ 102 h 1094"/>
                <a:gd name="T118" fmla="*/ 3782 w 4212"/>
                <a:gd name="T119" fmla="*/ 73 h 1094"/>
                <a:gd name="T120" fmla="*/ 3663 w 4212"/>
                <a:gd name="T121" fmla="*/ 31 h 10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12"/>
                <a:gd name="T184" fmla="*/ 0 h 1094"/>
                <a:gd name="T185" fmla="*/ 4212 w 4212"/>
                <a:gd name="T186" fmla="*/ 1094 h 10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12" h="1094">
                  <a:moveTo>
                    <a:pt x="3541" y="0"/>
                  </a:moveTo>
                  <a:lnTo>
                    <a:pt x="3519" y="0"/>
                  </a:lnTo>
                  <a:lnTo>
                    <a:pt x="3498" y="3"/>
                  </a:lnTo>
                  <a:lnTo>
                    <a:pt x="3482" y="11"/>
                  </a:lnTo>
                  <a:lnTo>
                    <a:pt x="3475" y="16"/>
                  </a:lnTo>
                  <a:lnTo>
                    <a:pt x="3467" y="22"/>
                  </a:lnTo>
                  <a:lnTo>
                    <a:pt x="3447" y="51"/>
                  </a:lnTo>
                  <a:lnTo>
                    <a:pt x="3436" y="90"/>
                  </a:lnTo>
                  <a:lnTo>
                    <a:pt x="3435" y="132"/>
                  </a:lnTo>
                  <a:lnTo>
                    <a:pt x="3442" y="176"/>
                  </a:lnTo>
                  <a:lnTo>
                    <a:pt x="3448" y="196"/>
                  </a:lnTo>
                  <a:lnTo>
                    <a:pt x="3457" y="216"/>
                  </a:lnTo>
                  <a:lnTo>
                    <a:pt x="3467" y="234"/>
                  </a:lnTo>
                  <a:lnTo>
                    <a:pt x="3479" y="250"/>
                  </a:lnTo>
                  <a:lnTo>
                    <a:pt x="3475" y="255"/>
                  </a:lnTo>
                  <a:lnTo>
                    <a:pt x="3469" y="259"/>
                  </a:lnTo>
                  <a:lnTo>
                    <a:pt x="3463" y="264"/>
                  </a:lnTo>
                  <a:lnTo>
                    <a:pt x="3457" y="268"/>
                  </a:lnTo>
                  <a:lnTo>
                    <a:pt x="3445" y="276"/>
                  </a:lnTo>
                  <a:lnTo>
                    <a:pt x="3439" y="281"/>
                  </a:lnTo>
                  <a:lnTo>
                    <a:pt x="3433" y="286"/>
                  </a:lnTo>
                  <a:lnTo>
                    <a:pt x="3427" y="289"/>
                  </a:lnTo>
                  <a:lnTo>
                    <a:pt x="3422" y="292"/>
                  </a:lnTo>
                  <a:lnTo>
                    <a:pt x="3410" y="300"/>
                  </a:lnTo>
                  <a:lnTo>
                    <a:pt x="3397" y="307"/>
                  </a:lnTo>
                  <a:lnTo>
                    <a:pt x="3385" y="314"/>
                  </a:lnTo>
                  <a:lnTo>
                    <a:pt x="3372" y="321"/>
                  </a:lnTo>
                  <a:lnTo>
                    <a:pt x="3358" y="327"/>
                  </a:lnTo>
                  <a:lnTo>
                    <a:pt x="3345" y="332"/>
                  </a:lnTo>
                  <a:lnTo>
                    <a:pt x="3332" y="338"/>
                  </a:lnTo>
                  <a:lnTo>
                    <a:pt x="3319" y="344"/>
                  </a:lnTo>
                  <a:lnTo>
                    <a:pt x="3305" y="348"/>
                  </a:lnTo>
                  <a:lnTo>
                    <a:pt x="3291" y="353"/>
                  </a:lnTo>
                  <a:lnTo>
                    <a:pt x="3277" y="357"/>
                  </a:lnTo>
                  <a:lnTo>
                    <a:pt x="3263" y="362"/>
                  </a:lnTo>
                  <a:lnTo>
                    <a:pt x="3248" y="365"/>
                  </a:lnTo>
                  <a:lnTo>
                    <a:pt x="3235" y="370"/>
                  </a:lnTo>
                  <a:lnTo>
                    <a:pt x="3220" y="373"/>
                  </a:lnTo>
                  <a:lnTo>
                    <a:pt x="3191" y="380"/>
                  </a:lnTo>
                  <a:lnTo>
                    <a:pt x="3160" y="386"/>
                  </a:lnTo>
                  <a:lnTo>
                    <a:pt x="3130" y="392"/>
                  </a:lnTo>
                  <a:lnTo>
                    <a:pt x="3099" y="396"/>
                  </a:lnTo>
                  <a:lnTo>
                    <a:pt x="3069" y="401"/>
                  </a:lnTo>
                  <a:lnTo>
                    <a:pt x="3038" y="404"/>
                  </a:lnTo>
                  <a:lnTo>
                    <a:pt x="3007" y="409"/>
                  </a:lnTo>
                  <a:lnTo>
                    <a:pt x="2976" y="412"/>
                  </a:lnTo>
                  <a:lnTo>
                    <a:pt x="2913" y="419"/>
                  </a:lnTo>
                  <a:lnTo>
                    <a:pt x="2849" y="426"/>
                  </a:lnTo>
                  <a:lnTo>
                    <a:pt x="2789" y="435"/>
                  </a:lnTo>
                  <a:lnTo>
                    <a:pt x="2758" y="440"/>
                  </a:lnTo>
                  <a:lnTo>
                    <a:pt x="2727" y="444"/>
                  </a:lnTo>
                  <a:lnTo>
                    <a:pt x="2698" y="450"/>
                  </a:lnTo>
                  <a:lnTo>
                    <a:pt x="2668" y="456"/>
                  </a:lnTo>
                  <a:lnTo>
                    <a:pt x="2640" y="464"/>
                  </a:lnTo>
                  <a:lnTo>
                    <a:pt x="2611" y="471"/>
                  </a:lnTo>
                  <a:lnTo>
                    <a:pt x="2598" y="475"/>
                  </a:lnTo>
                  <a:lnTo>
                    <a:pt x="2585" y="480"/>
                  </a:lnTo>
                  <a:lnTo>
                    <a:pt x="2570" y="484"/>
                  </a:lnTo>
                  <a:lnTo>
                    <a:pt x="2557" y="489"/>
                  </a:lnTo>
                  <a:lnTo>
                    <a:pt x="2529" y="493"/>
                  </a:lnTo>
                  <a:lnTo>
                    <a:pt x="2501" y="498"/>
                  </a:lnTo>
                  <a:lnTo>
                    <a:pt x="2473" y="503"/>
                  </a:lnTo>
                  <a:lnTo>
                    <a:pt x="2445" y="507"/>
                  </a:lnTo>
                  <a:lnTo>
                    <a:pt x="2417" y="511"/>
                  </a:lnTo>
                  <a:lnTo>
                    <a:pt x="2387" y="514"/>
                  </a:lnTo>
                  <a:lnTo>
                    <a:pt x="2331" y="521"/>
                  </a:lnTo>
                  <a:lnTo>
                    <a:pt x="2276" y="527"/>
                  </a:lnTo>
                  <a:lnTo>
                    <a:pt x="2218" y="531"/>
                  </a:lnTo>
                  <a:lnTo>
                    <a:pt x="2161" y="535"/>
                  </a:lnTo>
                  <a:lnTo>
                    <a:pt x="2103" y="537"/>
                  </a:lnTo>
                  <a:lnTo>
                    <a:pt x="1990" y="539"/>
                  </a:lnTo>
                  <a:lnTo>
                    <a:pt x="1875" y="537"/>
                  </a:lnTo>
                  <a:lnTo>
                    <a:pt x="1649" y="523"/>
                  </a:lnTo>
                  <a:lnTo>
                    <a:pt x="1593" y="517"/>
                  </a:lnTo>
                  <a:lnTo>
                    <a:pt x="1536" y="512"/>
                  </a:lnTo>
                  <a:lnTo>
                    <a:pt x="1480" y="504"/>
                  </a:lnTo>
                  <a:lnTo>
                    <a:pt x="1424" y="496"/>
                  </a:lnTo>
                  <a:lnTo>
                    <a:pt x="1397" y="491"/>
                  </a:lnTo>
                  <a:lnTo>
                    <a:pt x="1369" y="487"/>
                  </a:lnTo>
                  <a:lnTo>
                    <a:pt x="1341" y="482"/>
                  </a:lnTo>
                  <a:lnTo>
                    <a:pt x="1313" y="477"/>
                  </a:lnTo>
                  <a:lnTo>
                    <a:pt x="1287" y="473"/>
                  </a:lnTo>
                  <a:lnTo>
                    <a:pt x="1259" y="467"/>
                  </a:lnTo>
                  <a:lnTo>
                    <a:pt x="1233" y="461"/>
                  </a:lnTo>
                  <a:lnTo>
                    <a:pt x="1205" y="456"/>
                  </a:lnTo>
                  <a:lnTo>
                    <a:pt x="1178" y="450"/>
                  </a:lnTo>
                  <a:lnTo>
                    <a:pt x="1152" y="444"/>
                  </a:lnTo>
                  <a:lnTo>
                    <a:pt x="1124" y="437"/>
                  </a:lnTo>
                  <a:lnTo>
                    <a:pt x="1097" y="432"/>
                  </a:lnTo>
                  <a:lnTo>
                    <a:pt x="1071" y="425"/>
                  </a:lnTo>
                  <a:lnTo>
                    <a:pt x="1044" y="418"/>
                  </a:lnTo>
                  <a:lnTo>
                    <a:pt x="1018" y="411"/>
                  </a:lnTo>
                  <a:lnTo>
                    <a:pt x="991" y="404"/>
                  </a:lnTo>
                  <a:lnTo>
                    <a:pt x="965" y="396"/>
                  </a:lnTo>
                  <a:lnTo>
                    <a:pt x="940" y="389"/>
                  </a:lnTo>
                  <a:lnTo>
                    <a:pt x="913" y="381"/>
                  </a:lnTo>
                  <a:lnTo>
                    <a:pt x="888" y="375"/>
                  </a:lnTo>
                  <a:lnTo>
                    <a:pt x="875" y="370"/>
                  </a:lnTo>
                  <a:lnTo>
                    <a:pt x="862" y="367"/>
                  </a:lnTo>
                  <a:lnTo>
                    <a:pt x="850" y="362"/>
                  </a:lnTo>
                  <a:lnTo>
                    <a:pt x="837" y="359"/>
                  </a:lnTo>
                  <a:lnTo>
                    <a:pt x="824" y="354"/>
                  </a:lnTo>
                  <a:lnTo>
                    <a:pt x="812" y="349"/>
                  </a:lnTo>
                  <a:lnTo>
                    <a:pt x="799" y="346"/>
                  </a:lnTo>
                  <a:lnTo>
                    <a:pt x="787" y="341"/>
                  </a:lnTo>
                  <a:lnTo>
                    <a:pt x="774" y="321"/>
                  </a:lnTo>
                  <a:lnTo>
                    <a:pt x="765" y="297"/>
                  </a:lnTo>
                  <a:lnTo>
                    <a:pt x="756" y="241"/>
                  </a:lnTo>
                  <a:lnTo>
                    <a:pt x="751" y="182"/>
                  </a:lnTo>
                  <a:lnTo>
                    <a:pt x="744" y="123"/>
                  </a:lnTo>
                  <a:lnTo>
                    <a:pt x="738" y="96"/>
                  </a:lnTo>
                  <a:lnTo>
                    <a:pt x="728" y="72"/>
                  </a:lnTo>
                  <a:lnTo>
                    <a:pt x="722" y="61"/>
                  </a:lnTo>
                  <a:lnTo>
                    <a:pt x="715" y="50"/>
                  </a:lnTo>
                  <a:lnTo>
                    <a:pt x="704" y="41"/>
                  </a:lnTo>
                  <a:lnTo>
                    <a:pt x="700" y="38"/>
                  </a:lnTo>
                  <a:lnTo>
                    <a:pt x="696" y="33"/>
                  </a:lnTo>
                  <a:lnTo>
                    <a:pt x="684" y="26"/>
                  </a:lnTo>
                  <a:lnTo>
                    <a:pt x="671" y="21"/>
                  </a:lnTo>
                  <a:lnTo>
                    <a:pt x="656" y="17"/>
                  </a:lnTo>
                  <a:lnTo>
                    <a:pt x="640" y="14"/>
                  </a:lnTo>
                  <a:lnTo>
                    <a:pt x="600" y="14"/>
                  </a:lnTo>
                  <a:lnTo>
                    <a:pt x="553" y="19"/>
                  </a:lnTo>
                  <a:lnTo>
                    <a:pt x="531" y="25"/>
                  </a:lnTo>
                  <a:lnTo>
                    <a:pt x="507" y="31"/>
                  </a:lnTo>
                  <a:lnTo>
                    <a:pt x="484" y="37"/>
                  </a:lnTo>
                  <a:lnTo>
                    <a:pt x="459" y="43"/>
                  </a:lnTo>
                  <a:lnTo>
                    <a:pt x="435" y="49"/>
                  </a:lnTo>
                  <a:lnTo>
                    <a:pt x="410" y="57"/>
                  </a:lnTo>
                  <a:lnTo>
                    <a:pt x="384" y="64"/>
                  </a:lnTo>
                  <a:lnTo>
                    <a:pt x="372" y="69"/>
                  </a:lnTo>
                  <a:lnTo>
                    <a:pt x="359" y="72"/>
                  </a:lnTo>
                  <a:lnTo>
                    <a:pt x="345" y="76"/>
                  </a:lnTo>
                  <a:lnTo>
                    <a:pt x="334" y="81"/>
                  </a:lnTo>
                  <a:lnTo>
                    <a:pt x="320" y="86"/>
                  </a:lnTo>
                  <a:lnTo>
                    <a:pt x="309" y="90"/>
                  </a:lnTo>
                  <a:lnTo>
                    <a:pt x="295" y="95"/>
                  </a:lnTo>
                  <a:lnTo>
                    <a:pt x="282" y="99"/>
                  </a:lnTo>
                  <a:lnTo>
                    <a:pt x="270" y="105"/>
                  </a:lnTo>
                  <a:lnTo>
                    <a:pt x="257" y="110"/>
                  </a:lnTo>
                  <a:lnTo>
                    <a:pt x="245" y="115"/>
                  </a:lnTo>
                  <a:lnTo>
                    <a:pt x="234" y="120"/>
                  </a:lnTo>
                  <a:lnTo>
                    <a:pt x="222" y="126"/>
                  </a:lnTo>
                  <a:lnTo>
                    <a:pt x="210" y="131"/>
                  </a:lnTo>
                  <a:lnTo>
                    <a:pt x="198" y="137"/>
                  </a:lnTo>
                  <a:lnTo>
                    <a:pt x="187" y="143"/>
                  </a:lnTo>
                  <a:lnTo>
                    <a:pt x="175" y="150"/>
                  </a:lnTo>
                  <a:lnTo>
                    <a:pt x="164" y="155"/>
                  </a:lnTo>
                  <a:lnTo>
                    <a:pt x="154" y="162"/>
                  </a:lnTo>
                  <a:lnTo>
                    <a:pt x="142" y="169"/>
                  </a:lnTo>
                  <a:lnTo>
                    <a:pt x="132" y="175"/>
                  </a:lnTo>
                  <a:lnTo>
                    <a:pt x="123" y="182"/>
                  </a:lnTo>
                  <a:lnTo>
                    <a:pt x="113" y="188"/>
                  </a:lnTo>
                  <a:lnTo>
                    <a:pt x="103" y="196"/>
                  </a:lnTo>
                  <a:lnTo>
                    <a:pt x="94" y="203"/>
                  </a:lnTo>
                  <a:lnTo>
                    <a:pt x="85" y="210"/>
                  </a:lnTo>
                  <a:lnTo>
                    <a:pt x="76" y="218"/>
                  </a:lnTo>
                  <a:lnTo>
                    <a:pt x="69" y="226"/>
                  </a:lnTo>
                  <a:lnTo>
                    <a:pt x="54" y="242"/>
                  </a:lnTo>
                  <a:lnTo>
                    <a:pt x="39" y="258"/>
                  </a:lnTo>
                  <a:lnTo>
                    <a:pt x="28" y="276"/>
                  </a:lnTo>
                  <a:lnTo>
                    <a:pt x="19" y="295"/>
                  </a:lnTo>
                  <a:lnTo>
                    <a:pt x="10" y="313"/>
                  </a:lnTo>
                  <a:lnTo>
                    <a:pt x="0" y="353"/>
                  </a:lnTo>
                  <a:lnTo>
                    <a:pt x="0" y="396"/>
                  </a:lnTo>
                  <a:lnTo>
                    <a:pt x="3" y="419"/>
                  </a:lnTo>
                  <a:lnTo>
                    <a:pt x="9" y="442"/>
                  </a:lnTo>
                  <a:lnTo>
                    <a:pt x="19" y="456"/>
                  </a:lnTo>
                  <a:lnTo>
                    <a:pt x="29" y="469"/>
                  </a:lnTo>
                  <a:lnTo>
                    <a:pt x="41" y="483"/>
                  </a:lnTo>
                  <a:lnTo>
                    <a:pt x="51" y="497"/>
                  </a:lnTo>
                  <a:lnTo>
                    <a:pt x="63" y="511"/>
                  </a:lnTo>
                  <a:lnTo>
                    <a:pt x="76" y="523"/>
                  </a:lnTo>
                  <a:lnTo>
                    <a:pt x="88" y="537"/>
                  </a:lnTo>
                  <a:lnTo>
                    <a:pt x="95" y="544"/>
                  </a:lnTo>
                  <a:lnTo>
                    <a:pt x="101" y="550"/>
                  </a:lnTo>
                  <a:lnTo>
                    <a:pt x="107" y="556"/>
                  </a:lnTo>
                  <a:lnTo>
                    <a:pt x="114" y="563"/>
                  </a:lnTo>
                  <a:lnTo>
                    <a:pt x="120" y="570"/>
                  </a:lnTo>
                  <a:lnTo>
                    <a:pt x="128" y="576"/>
                  </a:lnTo>
                  <a:lnTo>
                    <a:pt x="135" y="582"/>
                  </a:lnTo>
                  <a:lnTo>
                    <a:pt x="142" y="589"/>
                  </a:lnTo>
                  <a:lnTo>
                    <a:pt x="148" y="595"/>
                  </a:lnTo>
                  <a:lnTo>
                    <a:pt x="156" y="602"/>
                  </a:lnTo>
                  <a:lnTo>
                    <a:pt x="163" y="609"/>
                  </a:lnTo>
                  <a:lnTo>
                    <a:pt x="170" y="614"/>
                  </a:lnTo>
                  <a:lnTo>
                    <a:pt x="178" y="621"/>
                  </a:lnTo>
                  <a:lnTo>
                    <a:pt x="185" y="627"/>
                  </a:lnTo>
                  <a:lnTo>
                    <a:pt x="192" y="634"/>
                  </a:lnTo>
                  <a:lnTo>
                    <a:pt x="200" y="640"/>
                  </a:lnTo>
                  <a:lnTo>
                    <a:pt x="207" y="646"/>
                  </a:lnTo>
                  <a:lnTo>
                    <a:pt x="214" y="652"/>
                  </a:lnTo>
                  <a:lnTo>
                    <a:pt x="223" y="659"/>
                  </a:lnTo>
                  <a:lnTo>
                    <a:pt x="231" y="665"/>
                  </a:lnTo>
                  <a:lnTo>
                    <a:pt x="238" y="670"/>
                  </a:lnTo>
                  <a:lnTo>
                    <a:pt x="245" y="677"/>
                  </a:lnTo>
                  <a:lnTo>
                    <a:pt x="254" y="683"/>
                  </a:lnTo>
                  <a:lnTo>
                    <a:pt x="262" y="689"/>
                  </a:lnTo>
                  <a:lnTo>
                    <a:pt x="269" y="696"/>
                  </a:lnTo>
                  <a:lnTo>
                    <a:pt x="278" y="701"/>
                  </a:lnTo>
                  <a:lnTo>
                    <a:pt x="285" y="707"/>
                  </a:lnTo>
                  <a:lnTo>
                    <a:pt x="292" y="714"/>
                  </a:lnTo>
                  <a:lnTo>
                    <a:pt x="301" y="720"/>
                  </a:lnTo>
                  <a:lnTo>
                    <a:pt x="309" y="725"/>
                  </a:lnTo>
                  <a:lnTo>
                    <a:pt x="316" y="731"/>
                  </a:lnTo>
                  <a:lnTo>
                    <a:pt x="325" y="737"/>
                  </a:lnTo>
                  <a:lnTo>
                    <a:pt x="332" y="742"/>
                  </a:lnTo>
                  <a:lnTo>
                    <a:pt x="341" y="748"/>
                  </a:lnTo>
                  <a:lnTo>
                    <a:pt x="348" y="754"/>
                  </a:lnTo>
                  <a:lnTo>
                    <a:pt x="357" y="760"/>
                  </a:lnTo>
                  <a:lnTo>
                    <a:pt x="365" y="765"/>
                  </a:lnTo>
                  <a:lnTo>
                    <a:pt x="372" y="771"/>
                  </a:lnTo>
                  <a:lnTo>
                    <a:pt x="381" y="777"/>
                  </a:lnTo>
                  <a:lnTo>
                    <a:pt x="388" y="782"/>
                  </a:lnTo>
                  <a:lnTo>
                    <a:pt x="395" y="788"/>
                  </a:lnTo>
                  <a:lnTo>
                    <a:pt x="404" y="794"/>
                  </a:lnTo>
                  <a:lnTo>
                    <a:pt x="412" y="799"/>
                  </a:lnTo>
                  <a:lnTo>
                    <a:pt x="420" y="805"/>
                  </a:lnTo>
                  <a:lnTo>
                    <a:pt x="428" y="811"/>
                  </a:lnTo>
                  <a:lnTo>
                    <a:pt x="435" y="815"/>
                  </a:lnTo>
                  <a:lnTo>
                    <a:pt x="444" y="821"/>
                  </a:lnTo>
                  <a:lnTo>
                    <a:pt x="451" y="827"/>
                  </a:lnTo>
                  <a:lnTo>
                    <a:pt x="459" y="833"/>
                  </a:lnTo>
                  <a:lnTo>
                    <a:pt x="466" y="837"/>
                  </a:lnTo>
                  <a:lnTo>
                    <a:pt x="478" y="843"/>
                  </a:lnTo>
                  <a:lnTo>
                    <a:pt x="488" y="847"/>
                  </a:lnTo>
                  <a:lnTo>
                    <a:pt x="498" y="852"/>
                  </a:lnTo>
                  <a:lnTo>
                    <a:pt x="510" y="858"/>
                  </a:lnTo>
                  <a:lnTo>
                    <a:pt x="520" y="862"/>
                  </a:lnTo>
                  <a:lnTo>
                    <a:pt x="531" y="867"/>
                  </a:lnTo>
                  <a:lnTo>
                    <a:pt x="543" y="871"/>
                  </a:lnTo>
                  <a:lnTo>
                    <a:pt x="553" y="876"/>
                  </a:lnTo>
                  <a:lnTo>
                    <a:pt x="565" y="881"/>
                  </a:lnTo>
                  <a:lnTo>
                    <a:pt x="575" y="885"/>
                  </a:lnTo>
                  <a:lnTo>
                    <a:pt x="587" y="890"/>
                  </a:lnTo>
                  <a:lnTo>
                    <a:pt x="597" y="894"/>
                  </a:lnTo>
                  <a:lnTo>
                    <a:pt x="609" y="899"/>
                  </a:lnTo>
                  <a:lnTo>
                    <a:pt x="619" y="903"/>
                  </a:lnTo>
                  <a:lnTo>
                    <a:pt x="631" y="908"/>
                  </a:lnTo>
                  <a:lnTo>
                    <a:pt x="641" y="911"/>
                  </a:lnTo>
                  <a:lnTo>
                    <a:pt x="653" y="916"/>
                  </a:lnTo>
                  <a:lnTo>
                    <a:pt x="665" y="921"/>
                  </a:lnTo>
                  <a:lnTo>
                    <a:pt x="675" y="924"/>
                  </a:lnTo>
                  <a:lnTo>
                    <a:pt x="687" y="929"/>
                  </a:lnTo>
                  <a:lnTo>
                    <a:pt x="698" y="932"/>
                  </a:lnTo>
                  <a:lnTo>
                    <a:pt x="709" y="937"/>
                  </a:lnTo>
                  <a:lnTo>
                    <a:pt x="721" y="940"/>
                  </a:lnTo>
                  <a:lnTo>
                    <a:pt x="732" y="945"/>
                  </a:lnTo>
                  <a:lnTo>
                    <a:pt x="754" y="951"/>
                  </a:lnTo>
                  <a:lnTo>
                    <a:pt x="778" y="959"/>
                  </a:lnTo>
                  <a:lnTo>
                    <a:pt x="800" y="966"/>
                  </a:lnTo>
                  <a:lnTo>
                    <a:pt x="824" y="973"/>
                  </a:lnTo>
                  <a:lnTo>
                    <a:pt x="847" y="980"/>
                  </a:lnTo>
                  <a:lnTo>
                    <a:pt x="869" y="987"/>
                  </a:lnTo>
                  <a:lnTo>
                    <a:pt x="893" y="994"/>
                  </a:lnTo>
                  <a:lnTo>
                    <a:pt x="916" y="999"/>
                  </a:lnTo>
                  <a:lnTo>
                    <a:pt x="940" y="1005"/>
                  </a:lnTo>
                  <a:lnTo>
                    <a:pt x="963" y="1011"/>
                  </a:lnTo>
                  <a:lnTo>
                    <a:pt x="987" y="1016"/>
                  </a:lnTo>
                  <a:lnTo>
                    <a:pt x="1012" y="1022"/>
                  </a:lnTo>
                  <a:lnTo>
                    <a:pt x="1035" y="1028"/>
                  </a:lnTo>
                  <a:lnTo>
                    <a:pt x="1059" y="1032"/>
                  </a:lnTo>
                  <a:lnTo>
                    <a:pt x="1082" y="1037"/>
                  </a:lnTo>
                  <a:lnTo>
                    <a:pt x="1107" y="1043"/>
                  </a:lnTo>
                  <a:lnTo>
                    <a:pt x="1131" y="1046"/>
                  </a:lnTo>
                  <a:lnTo>
                    <a:pt x="1156" y="1051"/>
                  </a:lnTo>
                  <a:lnTo>
                    <a:pt x="1180" y="1055"/>
                  </a:lnTo>
                  <a:lnTo>
                    <a:pt x="1205" y="1059"/>
                  </a:lnTo>
                  <a:lnTo>
                    <a:pt x="1253" y="1066"/>
                  </a:lnTo>
                  <a:lnTo>
                    <a:pt x="1302" y="1072"/>
                  </a:lnTo>
                  <a:lnTo>
                    <a:pt x="1352" y="1078"/>
                  </a:lnTo>
                  <a:lnTo>
                    <a:pt x="1402" y="1083"/>
                  </a:lnTo>
                  <a:lnTo>
                    <a:pt x="1452" y="1087"/>
                  </a:lnTo>
                  <a:lnTo>
                    <a:pt x="1502" y="1090"/>
                  </a:lnTo>
                  <a:lnTo>
                    <a:pt x="1602" y="1094"/>
                  </a:lnTo>
                  <a:lnTo>
                    <a:pt x="1806" y="1093"/>
                  </a:lnTo>
                  <a:lnTo>
                    <a:pt x="2012" y="1079"/>
                  </a:lnTo>
                  <a:lnTo>
                    <a:pt x="2065" y="1074"/>
                  </a:lnTo>
                  <a:lnTo>
                    <a:pt x="2117" y="1069"/>
                  </a:lnTo>
                  <a:lnTo>
                    <a:pt x="2168" y="1066"/>
                  </a:lnTo>
                  <a:lnTo>
                    <a:pt x="2221" y="1061"/>
                  </a:lnTo>
                  <a:lnTo>
                    <a:pt x="2324" y="1054"/>
                  </a:lnTo>
                  <a:lnTo>
                    <a:pt x="2429" y="1047"/>
                  </a:lnTo>
                  <a:lnTo>
                    <a:pt x="2533" y="1039"/>
                  </a:lnTo>
                  <a:lnTo>
                    <a:pt x="2636" y="1032"/>
                  </a:lnTo>
                  <a:lnTo>
                    <a:pt x="2688" y="1028"/>
                  </a:lnTo>
                  <a:lnTo>
                    <a:pt x="2739" y="1023"/>
                  </a:lnTo>
                  <a:lnTo>
                    <a:pt x="2790" y="1019"/>
                  </a:lnTo>
                  <a:lnTo>
                    <a:pt x="2842" y="1013"/>
                  </a:lnTo>
                  <a:lnTo>
                    <a:pt x="2892" y="1009"/>
                  </a:lnTo>
                  <a:lnTo>
                    <a:pt x="2943" y="1002"/>
                  </a:lnTo>
                  <a:lnTo>
                    <a:pt x="2994" y="995"/>
                  </a:lnTo>
                  <a:lnTo>
                    <a:pt x="3044" y="988"/>
                  </a:lnTo>
                  <a:lnTo>
                    <a:pt x="3094" y="980"/>
                  </a:lnTo>
                  <a:lnTo>
                    <a:pt x="3119" y="977"/>
                  </a:lnTo>
                  <a:lnTo>
                    <a:pt x="3144" y="972"/>
                  </a:lnTo>
                  <a:lnTo>
                    <a:pt x="3169" y="967"/>
                  </a:lnTo>
                  <a:lnTo>
                    <a:pt x="3194" y="963"/>
                  </a:lnTo>
                  <a:lnTo>
                    <a:pt x="3217" y="957"/>
                  </a:lnTo>
                  <a:lnTo>
                    <a:pt x="3242" y="953"/>
                  </a:lnTo>
                  <a:lnTo>
                    <a:pt x="3266" y="947"/>
                  </a:lnTo>
                  <a:lnTo>
                    <a:pt x="3291" y="942"/>
                  </a:lnTo>
                  <a:lnTo>
                    <a:pt x="3314" y="935"/>
                  </a:lnTo>
                  <a:lnTo>
                    <a:pt x="3338" y="930"/>
                  </a:lnTo>
                  <a:lnTo>
                    <a:pt x="3363" y="924"/>
                  </a:lnTo>
                  <a:lnTo>
                    <a:pt x="3386" y="917"/>
                  </a:lnTo>
                  <a:lnTo>
                    <a:pt x="3410" y="910"/>
                  </a:lnTo>
                  <a:lnTo>
                    <a:pt x="3433" y="903"/>
                  </a:lnTo>
                  <a:lnTo>
                    <a:pt x="3457" y="897"/>
                  </a:lnTo>
                  <a:lnTo>
                    <a:pt x="3480" y="889"/>
                  </a:lnTo>
                  <a:lnTo>
                    <a:pt x="3504" y="881"/>
                  </a:lnTo>
                  <a:lnTo>
                    <a:pt x="3516" y="877"/>
                  </a:lnTo>
                  <a:lnTo>
                    <a:pt x="3528" y="873"/>
                  </a:lnTo>
                  <a:lnTo>
                    <a:pt x="3539" y="869"/>
                  </a:lnTo>
                  <a:lnTo>
                    <a:pt x="3551" y="865"/>
                  </a:lnTo>
                  <a:lnTo>
                    <a:pt x="3561" y="860"/>
                  </a:lnTo>
                  <a:lnTo>
                    <a:pt x="3573" y="855"/>
                  </a:lnTo>
                  <a:lnTo>
                    <a:pt x="3585" y="851"/>
                  </a:lnTo>
                  <a:lnTo>
                    <a:pt x="3597" y="846"/>
                  </a:lnTo>
                  <a:lnTo>
                    <a:pt x="3608" y="842"/>
                  </a:lnTo>
                  <a:lnTo>
                    <a:pt x="3619" y="837"/>
                  </a:lnTo>
                  <a:lnTo>
                    <a:pt x="3678" y="829"/>
                  </a:lnTo>
                  <a:lnTo>
                    <a:pt x="3708" y="822"/>
                  </a:lnTo>
                  <a:lnTo>
                    <a:pt x="3739" y="815"/>
                  </a:lnTo>
                  <a:lnTo>
                    <a:pt x="3754" y="811"/>
                  </a:lnTo>
                  <a:lnTo>
                    <a:pt x="3770" y="807"/>
                  </a:lnTo>
                  <a:lnTo>
                    <a:pt x="3785" y="802"/>
                  </a:lnTo>
                  <a:lnTo>
                    <a:pt x="3801" y="797"/>
                  </a:lnTo>
                  <a:lnTo>
                    <a:pt x="3817" y="793"/>
                  </a:lnTo>
                  <a:lnTo>
                    <a:pt x="3832" y="787"/>
                  </a:lnTo>
                  <a:lnTo>
                    <a:pt x="3848" y="781"/>
                  </a:lnTo>
                  <a:lnTo>
                    <a:pt x="3864" y="776"/>
                  </a:lnTo>
                  <a:lnTo>
                    <a:pt x="3879" y="769"/>
                  </a:lnTo>
                  <a:lnTo>
                    <a:pt x="3895" y="763"/>
                  </a:lnTo>
                  <a:lnTo>
                    <a:pt x="3910" y="756"/>
                  </a:lnTo>
                  <a:lnTo>
                    <a:pt x="3925" y="749"/>
                  </a:lnTo>
                  <a:lnTo>
                    <a:pt x="3941" y="742"/>
                  </a:lnTo>
                  <a:lnTo>
                    <a:pt x="3956" y="734"/>
                  </a:lnTo>
                  <a:lnTo>
                    <a:pt x="3970" y="728"/>
                  </a:lnTo>
                  <a:lnTo>
                    <a:pt x="3984" y="720"/>
                  </a:lnTo>
                  <a:lnTo>
                    <a:pt x="3991" y="716"/>
                  </a:lnTo>
                  <a:lnTo>
                    <a:pt x="3998" y="712"/>
                  </a:lnTo>
                  <a:lnTo>
                    <a:pt x="4006" y="708"/>
                  </a:lnTo>
                  <a:lnTo>
                    <a:pt x="4012" y="704"/>
                  </a:lnTo>
                  <a:lnTo>
                    <a:pt x="4019" y="699"/>
                  </a:lnTo>
                  <a:lnTo>
                    <a:pt x="4026" y="696"/>
                  </a:lnTo>
                  <a:lnTo>
                    <a:pt x="4032" y="691"/>
                  </a:lnTo>
                  <a:lnTo>
                    <a:pt x="4040" y="686"/>
                  </a:lnTo>
                  <a:lnTo>
                    <a:pt x="4045" y="682"/>
                  </a:lnTo>
                  <a:lnTo>
                    <a:pt x="4053" y="678"/>
                  </a:lnTo>
                  <a:lnTo>
                    <a:pt x="4059" y="674"/>
                  </a:lnTo>
                  <a:lnTo>
                    <a:pt x="4065" y="669"/>
                  </a:lnTo>
                  <a:lnTo>
                    <a:pt x="4070" y="665"/>
                  </a:lnTo>
                  <a:lnTo>
                    <a:pt x="4076" y="660"/>
                  </a:lnTo>
                  <a:lnTo>
                    <a:pt x="4082" y="656"/>
                  </a:lnTo>
                  <a:lnTo>
                    <a:pt x="4088" y="651"/>
                  </a:lnTo>
                  <a:lnTo>
                    <a:pt x="4094" y="646"/>
                  </a:lnTo>
                  <a:lnTo>
                    <a:pt x="4100" y="642"/>
                  </a:lnTo>
                  <a:lnTo>
                    <a:pt x="4106" y="636"/>
                  </a:lnTo>
                  <a:lnTo>
                    <a:pt x="4112" y="632"/>
                  </a:lnTo>
                  <a:lnTo>
                    <a:pt x="4116" y="627"/>
                  </a:lnTo>
                  <a:lnTo>
                    <a:pt x="4122" y="622"/>
                  </a:lnTo>
                  <a:lnTo>
                    <a:pt x="4126" y="617"/>
                  </a:lnTo>
                  <a:lnTo>
                    <a:pt x="4132" y="612"/>
                  </a:lnTo>
                  <a:lnTo>
                    <a:pt x="4150" y="592"/>
                  </a:lnTo>
                  <a:lnTo>
                    <a:pt x="4167" y="571"/>
                  </a:lnTo>
                  <a:lnTo>
                    <a:pt x="4181" y="549"/>
                  </a:lnTo>
                  <a:lnTo>
                    <a:pt x="4193" y="528"/>
                  </a:lnTo>
                  <a:lnTo>
                    <a:pt x="4207" y="482"/>
                  </a:lnTo>
                  <a:lnTo>
                    <a:pt x="4212" y="435"/>
                  </a:lnTo>
                  <a:lnTo>
                    <a:pt x="4209" y="411"/>
                  </a:lnTo>
                  <a:lnTo>
                    <a:pt x="4201" y="387"/>
                  </a:lnTo>
                  <a:lnTo>
                    <a:pt x="4197" y="375"/>
                  </a:lnTo>
                  <a:lnTo>
                    <a:pt x="4191" y="363"/>
                  </a:lnTo>
                  <a:lnTo>
                    <a:pt x="4185" y="351"/>
                  </a:lnTo>
                  <a:lnTo>
                    <a:pt x="4178" y="338"/>
                  </a:lnTo>
                  <a:lnTo>
                    <a:pt x="4169" y="325"/>
                  </a:lnTo>
                  <a:lnTo>
                    <a:pt x="4160" y="313"/>
                  </a:lnTo>
                  <a:lnTo>
                    <a:pt x="4148" y="300"/>
                  </a:lnTo>
                  <a:lnTo>
                    <a:pt x="4137" y="288"/>
                  </a:lnTo>
                  <a:lnTo>
                    <a:pt x="4129" y="281"/>
                  </a:lnTo>
                  <a:lnTo>
                    <a:pt x="4122" y="274"/>
                  </a:lnTo>
                  <a:lnTo>
                    <a:pt x="4115" y="267"/>
                  </a:lnTo>
                  <a:lnTo>
                    <a:pt x="4106" y="260"/>
                  </a:lnTo>
                  <a:lnTo>
                    <a:pt x="4098" y="255"/>
                  </a:lnTo>
                  <a:lnTo>
                    <a:pt x="4090" y="248"/>
                  </a:lnTo>
                  <a:lnTo>
                    <a:pt x="4082" y="241"/>
                  </a:lnTo>
                  <a:lnTo>
                    <a:pt x="4073" y="235"/>
                  </a:lnTo>
                  <a:lnTo>
                    <a:pt x="4065" y="228"/>
                  </a:lnTo>
                  <a:lnTo>
                    <a:pt x="4057" y="223"/>
                  </a:lnTo>
                  <a:lnTo>
                    <a:pt x="4048" y="217"/>
                  </a:lnTo>
                  <a:lnTo>
                    <a:pt x="4040" y="210"/>
                  </a:lnTo>
                  <a:lnTo>
                    <a:pt x="4031" y="204"/>
                  </a:lnTo>
                  <a:lnTo>
                    <a:pt x="4023" y="199"/>
                  </a:lnTo>
                  <a:lnTo>
                    <a:pt x="4014" y="193"/>
                  </a:lnTo>
                  <a:lnTo>
                    <a:pt x="4006" y="187"/>
                  </a:lnTo>
                  <a:lnTo>
                    <a:pt x="3997" y="182"/>
                  </a:lnTo>
                  <a:lnTo>
                    <a:pt x="3988" y="176"/>
                  </a:lnTo>
                  <a:lnTo>
                    <a:pt x="3979" y="170"/>
                  </a:lnTo>
                  <a:lnTo>
                    <a:pt x="3970" y="166"/>
                  </a:lnTo>
                  <a:lnTo>
                    <a:pt x="3962" y="160"/>
                  </a:lnTo>
                  <a:lnTo>
                    <a:pt x="3951" y="154"/>
                  </a:lnTo>
                  <a:lnTo>
                    <a:pt x="3942" y="150"/>
                  </a:lnTo>
                  <a:lnTo>
                    <a:pt x="3934" y="144"/>
                  </a:lnTo>
                  <a:lnTo>
                    <a:pt x="3925" y="139"/>
                  </a:lnTo>
                  <a:lnTo>
                    <a:pt x="3914" y="135"/>
                  </a:lnTo>
                  <a:lnTo>
                    <a:pt x="3906" y="129"/>
                  </a:lnTo>
                  <a:lnTo>
                    <a:pt x="3897" y="124"/>
                  </a:lnTo>
                  <a:lnTo>
                    <a:pt x="3887" y="120"/>
                  </a:lnTo>
                  <a:lnTo>
                    <a:pt x="3878" y="115"/>
                  </a:lnTo>
                  <a:lnTo>
                    <a:pt x="3869" y="111"/>
                  </a:lnTo>
                  <a:lnTo>
                    <a:pt x="3859" y="106"/>
                  </a:lnTo>
                  <a:lnTo>
                    <a:pt x="3850" y="102"/>
                  </a:lnTo>
                  <a:lnTo>
                    <a:pt x="3839" y="97"/>
                  </a:lnTo>
                  <a:lnTo>
                    <a:pt x="3831" y="92"/>
                  </a:lnTo>
                  <a:lnTo>
                    <a:pt x="3820" y="89"/>
                  </a:lnTo>
                  <a:lnTo>
                    <a:pt x="3811" y="84"/>
                  </a:lnTo>
                  <a:lnTo>
                    <a:pt x="3801" y="80"/>
                  </a:lnTo>
                  <a:lnTo>
                    <a:pt x="3791" y="76"/>
                  </a:lnTo>
                  <a:lnTo>
                    <a:pt x="3782" y="73"/>
                  </a:lnTo>
                  <a:lnTo>
                    <a:pt x="3772" y="69"/>
                  </a:lnTo>
                  <a:lnTo>
                    <a:pt x="3761" y="65"/>
                  </a:lnTo>
                  <a:lnTo>
                    <a:pt x="3742" y="57"/>
                  </a:lnTo>
                  <a:lnTo>
                    <a:pt x="3722" y="50"/>
                  </a:lnTo>
                  <a:lnTo>
                    <a:pt x="3703" y="43"/>
                  </a:lnTo>
                  <a:lnTo>
                    <a:pt x="3682" y="38"/>
                  </a:lnTo>
                  <a:lnTo>
                    <a:pt x="3663" y="31"/>
                  </a:lnTo>
                  <a:lnTo>
                    <a:pt x="3642" y="25"/>
                  </a:lnTo>
                  <a:lnTo>
                    <a:pt x="3622" y="19"/>
                  </a:lnTo>
                  <a:lnTo>
                    <a:pt x="3603" y="14"/>
                  </a:lnTo>
                  <a:lnTo>
                    <a:pt x="3582" y="9"/>
                  </a:lnTo>
                  <a:lnTo>
                    <a:pt x="3561" y="5"/>
                  </a:lnTo>
                  <a:lnTo>
                    <a:pt x="3541" y="0"/>
                  </a:lnTo>
                  <a:close/>
                </a:path>
              </a:pathLst>
            </a:custGeom>
            <a:solidFill>
              <a:srgbClr val="E5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06"/>
            <p:cNvSpPr>
              <a:spLocks/>
            </p:cNvSpPr>
            <p:nvPr/>
          </p:nvSpPr>
          <p:spPr bwMode="auto">
            <a:xfrm>
              <a:off x="2997200" y="2593975"/>
              <a:ext cx="3094038" cy="1404937"/>
            </a:xfrm>
            <a:custGeom>
              <a:avLst/>
              <a:gdLst>
                <a:gd name="T0" fmla="*/ 110 w 1949"/>
                <a:gd name="T1" fmla="*/ 44 h 885"/>
                <a:gd name="T2" fmla="*/ 72 w 1949"/>
                <a:gd name="T3" fmla="*/ 119 h 885"/>
                <a:gd name="T4" fmla="*/ 35 w 1949"/>
                <a:gd name="T5" fmla="*/ 166 h 885"/>
                <a:gd name="T6" fmla="*/ 1 w 1949"/>
                <a:gd name="T7" fmla="*/ 379 h 885"/>
                <a:gd name="T8" fmla="*/ 41 w 1949"/>
                <a:gd name="T9" fmla="*/ 610 h 885"/>
                <a:gd name="T10" fmla="*/ 86 w 1949"/>
                <a:gd name="T11" fmla="*/ 716 h 885"/>
                <a:gd name="T12" fmla="*/ 150 w 1949"/>
                <a:gd name="T13" fmla="*/ 785 h 885"/>
                <a:gd name="T14" fmla="*/ 185 w 1949"/>
                <a:gd name="T15" fmla="*/ 819 h 885"/>
                <a:gd name="T16" fmla="*/ 223 w 1949"/>
                <a:gd name="T17" fmla="*/ 849 h 885"/>
                <a:gd name="T18" fmla="*/ 267 w 1949"/>
                <a:gd name="T19" fmla="*/ 872 h 885"/>
                <a:gd name="T20" fmla="*/ 341 w 1949"/>
                <a:gd name="T21" fmla="*/ 877 h 885"/>
                <a:gd name="T22" fmla="*/ 369 w 1949"/>
                <a:gd name="T23" fmla="*/ 816 h 885"/>
                <a:gd name="T24" fmla="*/ 335 w 1949"/>
                <a:gd name="T25" fmla="*/ 786 h 885"/>
                <a:gd name="T26" fmla="*/ 295 w 1949"/>
                <a:gd name="T27" fmla="*/ 762 h 885"/>
                <a:gd name="T28" fmla="*/ 255 w 1949"/>
                <a:gd name="T29" fmla="*/ 738 h 885"/>
                <a:gd name="T30" fmla="*/ 217 w 1949"/>
                <a:gd name="T31" fmla="*/ 691 h 885"/>
                <a:gd name="T32" fmla="*/ 154 w 1949"/>
                <a:gd name="T33" fmla="*/ 553 h 885"/>
                <a:gd name="T34" fmla="*/ 201 w 1949"/>
                <a:gd name="T35" fmla="*/ 556 h 885"/>
                <a:gd name="T36" fmla="*/ 250 w 1949"/>
                <a:gd name="T37" fmla="*/ 605 h 885"/>
                <a:gd name="T38" fmla="*/ 288 w 1949"/>
                <a:gd name="T39" fmla="*/ 634 h 885"/>
                <a:gd name="T40" fmla="*/ 342 w 1949"/>
                <a:gd name="T41" fmla="*/ 653 h 885"/>
                <a:gd name="T42" fmla="*/ 526 w 1949"/>
                <a:gd name="T43" fmla="*/ 625 h 885"/>
                <a:gd name="T44" fmla="*/ 707 w 1949"/>
                <a:gd name="T45" fmla="*/ 615 h 885"/>
                <a:gd name="T46" fmla="*/ 990 w 1949"/>
                <a:gd name="T47" fmla="*/ 628 h 885"/>
                <a:gd name="T48" fmla="*/ 1399 w 1949"/>
                <a:gd name="T49" fmla="*/ 613 h 885"/>
                <a:gd name="T50" fmla="*/ 1566 w 1949"/>
                <a:gd name="T51" fmla="*/ 584 h 885"/>
                <a:gd name="T52" fmla="*/ 1685 w 1949"/>
                <a:gd name="T53" fmla="*/ 550 h 885"/>
                <a:gd name="T54" fmla="*/ 1741 w 1949"/>
                <a:gd name="T55" fmla="*/ 529 h 885"/>
                <a:gd name="T56" fmla="*/ 1783 w 1949"/>
                <a:gd name="T57" fmla="*/ 506 h 885"/>
                <a:gd name="T58" fmla="*/ 1819 w 1949"/>
                <a:gd name="T59" fmla="*/ 480 h 885"/>
                <a:gd name="T60" fmla="*/ 1853 w 1949"/>
                <a:gd name="T61" fmla="*/ 451 h 885"/>
                <a:gd name="T62" fmla="*/ 1894 w 1949"/>
                <a:gd name="T63" fmla="*/ 407 h 885"/>
                <a:gd name="T64" fmla="*/ 1947 w 1949"/>
                <a:gd name="T65" fmla="*/ 296 h 885"/>
                <a:gd name="T66" fmla="*/ 1925 w 1949"/>
                <a:gd name="T67" fmla="*/ 184 h 885"/>
                <a:gd name="T68" fmla="*/ 1880 w 1949"/>
                <a:gd name="T69" fmla="*/ 132 h 885"/>
                <a:gd name="T70" fmla="*/ 1840 w 1949"/>
                <a:gd name="T71" fmla="*/ 96 h 885"/>
                <a:gd name="T72" fmla="*/ 1794 w 1949"/>
                <a:gd name="T73" fmla="*/ 65 h 885"/>
                <a:gd name="T74" fmla="*/ 1746 w 1949"/>
                <a:gd name="T75" fmla="*/ 40 h 885"/>
                <a:gd name="T76" fmla="*/ 1672 w 1949"/>
                <a:gd name="T77" fmla="*/ 20 h 885"/>
                <a:gd name="T78" fmla="*/ 1549 w 1949"/>
                <a:gd name="T79" fmla="*/ 65 h 885"/>
                <a:gd name="T80" fmla="*/ 1588 w 1949"/>
                <a:gd name="T81" fmla="*/ 121 h 885"/>
                <a:gd name="T82" fmla="*/ 1635 w 1949"/>
                <a:gd name="T83" fmla="*/ 153 h 885"/>
                <a:gd name="T84" fmla="*/ 1678 w 1949"/>
                <a:gd name="T85" fmla="*/ 185 h 885"/>
                <a:gd name="T86" fmla="*/ 1677 w 1949"/>
                <a:gd name="T87" fmla="*/ 265 h 885"/>
                <a:gd name="T88" fmla="*/ 1646 w 1949"/>
                <a:gd name="T89" fmla="*/ 294 h 885"/>
                <a:gd name="T90" fmla="*/ 1600 w 1949"/>
                <a:gd name="T91" fmla="*/ 320 h 885"/>
                <a:gd name="T92" fmla="*/ 1528 w 1949"/>
                <a:gd name="T93" fmla="*/ 346 h 885"/>
                <a:gd name="T94" fmla="*/ 1421 w 1949"/>
                <a:gd name="T95" fmla="*/ 374 h 885"/>
                <a:gd name="T96" fmla="*/ 1244 w 1949"/>
                <a:gd name="T97" fmla="*/ 402 h 885"/>
                <a:gd name="T98" fmla="*/ 678 w 1949"/>
                <a:gd name="T99" fmla="*/ 375 h 885"/>
                <a:gd name="T100" fmla="*/ 433 w 1949"/>
                <a:gd name="T101" fmla="*/ 343 h 885"/>
                <a:gd name="T102" fmla="*/ 358 w 1949"/>
                <a:gd name="T103" fmla="*/ 317 h 885"/>
                <a:gd name="T104" fmla="*/ 310 w 1949"/>
                <a:gd name="T105" fmla="*/ 290 h 885"/>
                <a:gd name="T106" fmla="*/ 269 w 1949"/>
                <a:gd name="T107" fmla="*/ 259 h 885"/>
                <a:gd name="T108" fmla="*/ 223 w 1949"/>
                <a:gd name="T109" fmla="*/ 130 h 885"/>
                <a:gd name="T110" fmla="*/ 267 w 1949"/>
                <a:gd name="T111" fmla="*/ 44 h 885"/>
                <a:gd name="T112" fmla="*/ 242 w 1949"/>
                <a:gd name="T113" fmla="*/ 15 h 8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49"/>
                <a:gd name="T172" fmla="*/ 0 h 885"/>
                <a:gd name="T173" fmla="*/ 1949 w 1949"/>
                <a:gd name="T174" fmla="*/ 885 h 88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49" h="885">
                  <a:moveTo>
                    <a:pt x="213" y="0"/>
                  </a:moveTo>
                  <a:lnTo>
                    <a:pt x="166" y="5"/>
                  </a:lnTo>
                  <a:lnTo>
                    <a:pt x="148" y="12"/>
                  </a:lnTo>
                  <a:lnTo>
                    <a:pt x="133" y="21"/>
                  </a:lnTo>
                  <a:lnTo>
                    <a:pt x="110" y="44"/>
                  </a:lnTo>
                  <a:lnTo>
                    <a:pt x="101" y="58"/>
                  </a:lnTo>
                  <a:lnTo>
                    <a:pt x="94" y="73"/>
                  </a:lnTo>
                  <a:lnTo>
                    <a:pt x="86" y="88"/>
                  </a:lnTo>
                  <a:lnTo>
                    <a:pt x="79" y="104"/>
                  </a:lnTo>
                  <a:lnTo>
                    <a:pt x="72" y="119"/>
                  </a:lnTo>
                  <a:lnTo>
                    <a:pt x="63" y="134"/>
                  </a:lnTo>
                  <a:lnTo>
                    <a:pt x="52" y="147"/>
                  </a:lnTo>
                  <a:lnTo>
                    <a:pt x="47" y="154"/>
                  </a:lnTo>
                  <a:lnTo>
                    <a:pt x="41" y="160"/>
                  </a:lnTo>
                  <a:lnTo>
                    <a:pt x="35" y="166"/>
                  </a:lnTo>
                  <a:lnTo>
                    <a:pt x="27" y="170"/>
                  </a:lnTo>
                  <a:lnTo>
                    <a:pt x="19" y="175"/>
                  </a:lnTo>
                  <a:lnTo>
                    <a:pt x="10" y="178"/>
                  </a:lnTo>
                  <a:lnTo>
                    <a:pt x="0" y="312"/>
                  </a:lnTo>
                  <a:lnTo>
                    <a:pt x="1" y="379"/>
                  </a:lnTo>
                  <a:lnTo>
                    <a:pt x="7" y="447"/>
                  </a:lnTo>
                  <a:lnTo>
                    <a:pt x="17" y="513"/>
                  </a:lnTo>
                  <a:lnTo>
                    <a:pt x="25" y="545"/>
                  </a:lnTo>
                  <a:lnTo>
                    <a:pt x="32" y="578"/>
                  </a:lnTo>
                  <a:lnTo>
                    <a:pt x="41" y="610"/>
                  </a:lnTo>
                  <a:lnTo>
                    <a:pt x="51" y="642"/>
                  </a:lnTo>
                  <a:lnTo>
                    <a:pt x="63" y="674"/>
                  </a:lnTo>
                  <a:lnTo>
                    <a:pt x="75" y="705"/>
                  </a:lnTo>
                  <a:lnTo>
                    <a:pt x="80" y="711"/>
                  </a:lnTo>
                  <a:lnTo>
                    <a:pt x="86" y="716"/>
                  </a:lnTo>
                  <a:lnTo>
                    <a:pt x="100" y="730"/>
                  </a:lnTo>
                  <a:lnTo>
                    <a:pt x="111" y="744"/>
                  </a:lnTo>
                  <a:lnTo>
                    <a:pt x="125" y="757"/>
                  </a:lnTo>
                  <a:lnTo>
                    <a:pt x="136" y="771"/>
                  </a:lnTo>
                  <a:lnTo>
                    <a:pt x="150" y="785"/>
                  </a:lnTo>
                  <a:lnTo>
                    <a:pt x="157" y="792"/>
                  </a:lnTo>
                  <a:lnTo>
                    <a:pt x="164" y="799"/>
                  </a:lnTo>
                  <a:lnTo>
                    <a:pt x="170" y="805"/>
                  </a:lnTo>
                  <a:lnTo>
                    <a:pt x="178" y="812"/>
                  </a:lnTo>
                  <a:lnTo>
                    <a:pt x="185" y="819"/>
                  </a:lnTo>
                  <a:lnTo>
                    <a:pt x="192" y="826"/>
                  </a:lnTo>
                  <a:lnTo>
                    <a:pt x="200" y="832"/>
                  </a:lnTo>
                  <a:lnTo>
                    <a:pt x="208" y="837"/>
                  </a:lnTo>
                  <a:lnTo>
                    <a:pt x="216" y="843"/>
                  </a:lnTo>
                  <a:lnTo>
                    <a:pt x="223" y="849"/>
                  </a:lnTo>
                  <a:lnTo>
                    <a:pt x="232" y="854"/>
                  </a:lnTo>
                  <a:lnTo>
                    <a:pt x="241" y="859"/>
                  </a:lnTo>
                  <a:lnTo>
                    <a:pt x="250" y="864"/>
                  </a:lnTo>
                  <a:lnTo>
                    <a:pt x="258" y="868"/>
                  </a:lnTo>
                  <a:lnTo>
                    <a:pt x="267" y="872"/>
                  </a:lnTo>
                  <a:lnTo>
                    <a:pt x="276" y="875"/>
                  </a:lnTo>
                  <a:lnTo>
                    <a:pt x="297" y="882"/>
                  </a:lnTo>
                  <a:lnTo>
                    <a:pt x="317" y="885"/>
                  </a:lnTo>
                  <a:lnTo>
                    <a:pt x="329" y="881"/>
                  </a:lnTo>
                  <a:lnTo>
                    <a:pt x="341" y="877"/>
                  </a:lnTo>
                  <a:lnTo>
                    <a:pt x="364" y="868"/>
                  </a:lnTo>
                  <a:lnTo>
                    <a:pt x="373" y="853"/>
                  </a:lnTo>
                  <a:lnTo>
                    <a:pt x="376" y="840"/>
                  </a:lnTo>
                  <a:lnTo>
                    <a:pt x="375" y="827"/>
                  </a:lnTo>
                  <a:lnTo>
                    <a:pt x="369" y="816"/>
                  </a:lnTo>
                  <a:lnTo>
                    <a:pt x="360" y="805"/>
                  </a:lnTo>
                  <a:lnTo>
                    <a:pt x="356" y="800"/>
                  </a:lnTo>
                  <a:lnTo>
                    <a:pt x="348" y="795"/>
                  </a:lnTo>
                  <a:lnTo>
                    <a:pt x="342" y="791"/>
                  </a:lnTo>
                  <a:lnTo>
                    <a:pt x="335" y="786"/>
                  </a:lnTo>
                  <a:lnTo>
                    <a:pt x="328" y="780"/>
                  </a:lnTo>
                  <a:lnTo>
                    <a:pt x="320" y="776"/>
                  </a:lnTo>
                  <a:lnTo>
                    <a:pt x="311" y="771"/>
                  </a:lnTo>
                  <a:lnTo>
                    <a:pt x="304" y="767"/>
                  </a:lnTo>
                  <a:lnTo>
                    <a:pt x="295" y="762"/>
                  </a:lnTo>
                  <a:lnTo>
                    <a:pt x="288" y="757"/>
                  </a:lnTo>
                  <a:lnTo>
                    <a:pt x="279" y="753"/>
                  </a:lnTo>
                  <a:lnTo>
                    <a:pt x="272" y="748"/>
                  </a:lnTo>
                  <a:lnTo>
                    <a:pt x="263" y="743"/>
                  </a:lnTo>
                  <a:lnTo>
                    <a:pt x="255" y="738"/>
                  </a:lnTo>
                  <a:lnTo>
                    <a:pt x="250" y="733"/>
                  </a:lnTo>
                  <a:lnTo>
                    <a:pt x="242" y="728"/>
                  </a:lnTo>
                  <a:lnTo>
                    <a:pt x="236" y="722"/>
                  </a:lnTo>
                  <a:lnTo>
                    <a:pt x="230" y="716"/>
                  </a:lnTo>
                  <a:lnTo>
                    <a:pt x="217" y="691"/>
                  </a:lnTo>
                  <a:lnTo>
                    <a:pt x="198" y="671"/>
                  </a:lnTo>
                  <a:lnTo>
                    <a:pt x="183" y="649"/>
                  </a:lnTo>
                  <a:lnTo>
                    <a:pt x="172" y="626"/>
                  </a:lnTo>
                  <a:lnTo>
                    <a:pt x="164" y="602"/>
                  </a:lnTo>
                  <a:lnTo>
                    <a:pt x="154" y="553"/>
                  </a:lnTo>
                  <a:lnTo>
                    <a:pt x="153" y="503"/>
                  </a:lnTo>
                  <a:lnTo>
                    <a:pt x="164" y="515"/>
                  </a:lnTo>
                  <a:lnTo>
                    <a:pt x="176" y="528"/>
                  </a:lnTo>
                  <a:lnTo>
                    <a:pt x="188" y="543"/>
                  </a:lnTo>
                  <a:lnTo>
                    <a:pt x="201" y="556"/>
                  </a:lnTo>
                  <a:lnTo>
                    <a:pt x="214" y="571"/>
                  </a:lnTo>
                  <a:lnTo>
                    <a:pt x="228" y="585"/>
                  </a:lnTo>
                  <a:lnTo>
                    <a:pt x="235" y="592"/>
                  </a:lnTo>
                  <a:lnTo>
                    <a:pt x="242" y="599"/>
                  </a:lnTo>
                  <a:lnTo>
                    <a:pt x="250" y="605"/>
                  </a:lnTo>
                  <a:lnTo>
                    <a:pt x="257" y="612"/>
                  </a:lnTo>
                  <a:lnTo>
                    <a:pt x="264" y="618"/>
                  </a:lnTo>
                  <a:lnTo>
                    <a:pt x="272" y="624"/>
                  </a:lnTo>
                  <a:lnTo>
                    <a:pt x="280" y="628"/>
                  </a:lnTo>
                  <a:lnTo>
                    <a:pt x="288" y="634"/>
                  </a:lnTo>
                  <a:lnTo>
                    <a:pt x="297" y="639"/>
                  </a:lnTo>
                  <a:lnTo>
                    <a:pt x="306" y="642"/>
                  </a:lnTo>
                  <a:lnTo>
                    <a:pt x="314" y="645"/>
                  </a:lnTo>
                  <a:lnTo>
                    <a:pt x="323" y="649"/>
                  </a:lnTo>
                  <a:lnTo>
                    <a:pt x="342" y="653"/>
                  </a:lnTo>
                  <a:lnTo>
                    <a:pt x="361" y="655"/>
                  </a:lnTo>
                  <a:lnTo>
                    <a:pt x="403" y="648"/>
                  </a:lnTo>
                  <a:lnTo>
                    <a:pt x="478" y="644"/>
                  </a:lnTo>
                  <a:lnTo>
                    <a:pt x="511" y="635"/>
                  </a:lnTo>
                  <a:lnTo>
                    <a:pt x="526" y="625"/>
                  </a:lnTo>
                  <a:lnTo>
                    <a:pt x="536" y="610"/>
                  </a:lnTo>
                  <a:lnTo>
                    <a:pt x="569" y="605"/>
                  </a:lnTo>
                  <a:lnTo>
                    <a:pt x="603" y="605"/>
                  </a:lnTo>
                  <a:lnTo>
                    <a:pt x="672" y="611"/>
                  </a:lnTo>
                  <a:lnTo>
                    <a:pt x="707" y="615"/>
                  </a:lnTo>
                  <a:lnTo>
                    <a:pt x="742" y="618"/>
                  </a:lnTo>
                  <a:lnTo>
                    <a:pt x="813" y="613"/>
                  </a:lnTo>
                  <a:lnTo>
                    <a:pt x="872" y="620"/>
                  </a:lnTo>
                  <a:lnTo>
                    <a:pt x="931" y="625"/>
                  </a:lnTo>
                  <a:lnTo>
                    <a:pt x="990" y="628"/>
                  </a:lnTo>
                  <a:lnTo>
                    <a:pt x="1048" y="631"/>
                  </a:lnTo>
                  <a:lnTo>
                    <a:pt x="1166" y="632"/>
                  </a:lnTo>
                  <a:lnTo>
                    <a:pt x="1284" y="626"/>
                  </a:lnTo>
                  <a:lnTo>
                    <a:pt x="1341" y="620"/>
                  </a:lnTo>
                  <a:lnTo>
                    <a:pt x="1399" y="613"/>
                  </a:lnTo>
                  <a:lnTo>
                    <a:pt x="1454" y="605"/>
                  </a:lnTo>
                  <a:lnTo>
                    <a:pt x="1482" y="600"/>
                  </a:lnTo>
                  <a:lnTo>
                    <a:pt x="1510" y="595"/>
                  </a:lnTo>
                  <a:lnTo>
                    <a:pt x="1538" y="590"/>
                  </a:lnTo>
                  <a:lnTo>
                    <a:pt x="1566" y="584"/>
                  </a:lnTo>
                  <a:lnTo>
                    <a:pt x="1593" y="577"/>
                  </a:lnTo>
                  <a:lnTo>
                    <a:pt x="1619" y="569"/>
                  </a:lnTo>
                  <a:lnTo>
                    <a:pt x="1647" y="562"/>
                  </a:lnTo>
                  <a:lnTo>
                    <a:pt x="1672" y="554"/>
                  </a:lnTo>
                  <a:lnTo>
                    <a:pt x="1685" y="550"/>
                  </a:lnTo>
                  <a:lnTo>
                    <a:pt x="1699" y="546"/>
                  </a:lnTo>
                  <a:lnTo>
                    <a:pt x="1712" y="542"/>
                  </a:lnTo>
                  <a:lnTo>
                    <a:pt x="1724" y="537"/>
                  </a:lnTo>
                  <a:lnTo>
                    <a:pt x="1733" y="532"/>
                  </a:lnTo>
                  <a:lnTo>
                    <a:pt x="1741" y="529"/>
                  </a:lnTo>
                  <a:lnTo>
                    <a:pt x="1749" y="524"/>
                  </a:lnTo>
                  <a:lnTo>
                    <a:pt x="1758" y="520"/>
                  </a:lnTo>
                  <a:lnTo>
                    <a:pt x="1766" y="515"/>
                  </a:lnTo>
                  <a:lnTo>
                    <a:pt x="1774" y="511"/>
                  </a:lnTo>
                  <a:lnTo>
                    <a:pt x="1783" y="506"/>
                  </a:lnTo>
                  <a:lnTo>
                    <a:pt x="1790" y="500"/>
                  </a:lnTo>
                  <a:lnTo>
                    <a:pt x="1797" y="496"/>
                  </a:lnTo>
                  <a:lnTo>
                    <a:pt x="1805" y="490"/>
                  </a:lnTo>
                  <a:lnTo>
                    <a:pt x="1812" y="486"/>
                  </a:lnTo>
                  <a:lnTo>
                    <a:pt x="1819" y="480"/>
                  </a:lnTo>
                  <a:lnTo>
                    <a:pt x="1827" y="474"/>
                  </a:lnTo>
                  <a:lnTo>
                    <a:pt x="1834" y="468"/>
                  </a:lnTo>
                  <a:lnTo>
                    <a:pt x="1840" y="463"/>
                  </a:lnTo>
                  <a:lnTo>
                    <a:pt x="1847" y="457"/>
                  </a:lnTo>
                  <a:lnTo>
                    <a:pt x="1853" y="451"/>
                  </a:lnTo>
                  <a:lnTo>
                    <a:pt x="1861" y="444"/>
                  </a:lnTo>
                  <a:lnTo>
                    <a:pt x="1866" y="439"/>
                  </a:lnTo>
                  <a:lnTo>
                    <a:pt x="1872" y="433"/>
                  </a:lnTo>
                  <a:lnTo>
                    <a:pt x="1884" y="419"/>
                  </a:lnTo>
                  <a:lnTo>
                    <a:pt x="1894" y="407"/>
                  </a:lnTo>
                  <a:lnTo>
                    <a:pt x="1905" y="394"/>
                  </a:lnTo>
                  <a:lnTo>
                    <a:pt x="1913" y="380"/>
                  </a:lnTo>
                  <a:lnTo>
                    <a:pt x="1921" y="367"/>
                  </a:lnTo>
                  <a:lnTo>
                    <a:pt x="1928" y="353"/>
                  </a:lnTo>
                  <a:lnTo>
                    <a:pt x="1947" y="296"/>
                  </a:lnTo>
                  <a:lnTo>
                    <a:pt x="1949" y="267"/>
                  </a:lnTo>
                  <a:lnTo>
                    <a:pt x="1946" y="240"/>
                  </a:lnTo>
                  <a:lnTo>
                    <a:pt x="1939" y="211"/>
                  </a:lnTo>
                  <a:lnTo>
                    <a:pt x="1933" y="198"/>
                  </a:lnTo>
                  <a:lnTo>
                    <a:pt x="1925" y="184"/>
                  </a:lnTo>
                  <a:lnTo>
                    <a:pt x="1916" y="170"/>
                  </a:lnTo>
                  <a:lnTo>
                    <a:pt x="1906" y="157"/>
                  </a:lnTo>
                  <a:lnTo>
                    <a:pt x="1893" y="144"/>
                  </a:lnTo>
                  <a:lnTo>
                    <a:pt x="1887" y="137"/>
                  </a:lnTo>
                  <a:lnTo>
                    <a:pt x="1880" y="132"/>
                  </a:lnTo>
                  <a:lnTo>
                    <a:pt x="1872" y="125"/>
                  </a:lnTo>
                  <a:lnTo>
                    <a:pt x="1865" y="117"/>
                  </a:lnTo>
                  <a:lnTo>
                    <a:pt x="1856" y="110"/>
                  </a:lnTo>
                  <a:lnTo>
                    <a:pt x="1849" y="103"/>
                  </a:lnTo>
                  <a:lnTo>
                    <a:pt x="1840" y="96"/>
                  </a:lnTo>
                  <a:lnTo>
                    <a:pt x="1831" y="89"/>
                  </a:lnTo>
                  <a:lnTo>
                    <a:pt x="1822" y="84"/>
                  </a:lnTo>
                  <a:lnTo>
                    <a:pt x="1813" y="77"/>
                  </a:lnTo>
                  <a:lnTo>
                    <a:pt x="1805" y="71"/>
                  </a:lnTo>
                  <a:lnTo>
                    <a:pt x="1794" y="65"/>
                  </a:lnTo>
                  <a:lnTo>
                    <a:pt x="1786" y="60"/>
                  </a:lnTo>
                  <a:lnTo>
                    <a:pt x="1775" y="54"/>
                  </a:lnTo>
                  <a:lnTo>
                    <a:pt x="1766" y="49"/>
                  </a:lnTo>
                  <a:lnTo>
                    <a:pt x="1756" y="45"/>
                  </a:lnTo>
                  <a:lnTo>
                    <a:pt x="1746" y="40"/>
                  </a:lnTo>
                  <a:lnTo>
                    <a:pt x="1735" y="36"/>
                  </a:lnTo>
                  <a:lnTo>
                    <a:pt x="1725" y="32"/>
                  </a:lnTo>
                  <a:lnTo>
                    <a:pt x="1715" y="29"/>
                  </a:lnTo>
                  <a:lnTo>
                    <a:pt x="1693" y="23"/>
                  </a:lnTo>
                  <a:lnTo>
                    <a:pt x="1672" y="20"/>
                  </a:lnTo>
                  <a:lnTo>
                    <a:pt x="1650" y="17"/>
                  </a:lnTo>
                  <a:lnTo>
                    <a:pt x="1607" y="20"/>
                  </a:lnTo>
                  <a:lnTo>
                    <a:pt x="1565" y="31"/>
                  </a:lnTo>
                  <a:lnTo>
                    <a:pt x="1553" y="49"/>
                  </a:lnTo>
                  <a:lnTo>
                    <a:pt x="1549" y="65"/>
                  </a:lnTo>
                  <a:lnTo>
                    <a:pt x="1552" y="81"/>
                  </a:lnTo>
                  <a:lnTo>
                    <a:pt x="1560" y="95"/>
                  </a:lnTo>
                  <a:lnTo>
                    <a:pt x="1572" y="109"/>
                  </a:lnTo>
                  <a:lnTo>
                    <a:pt x="1580" y="116"/>
                  </a:lnTo>
                  <a:lnTo>
                    <a:pt x="1588" y="121"/>
                  </a:lnTo>
                  <a:lnTo>
                    <a:pt x="1597" y="128"/>
                  </a:lnTo>
                  <a:lnTo>
                    <a:pt x="1606" y="135"/>
                  </a:lnTo>
                  <a:lnTo>
                    <a:pt x="1616" y="141"/>
                  </a:lnTo>
                  <a:lnTo>
                    <a:pt x="1625" y="146"/>
                  </a:lnTo>
                  <a:lnTo>
                    <a:pt x="1635" y="153"/>
                  </a:lnTo>
                  <a:lnTo>
                    <a:pt x="1644" y="159"/>
                  </a:lnTo>
                  <a:lnTo>
                    <a:pt x="1653" y="166"/>
                  </a:lnTo>
                  <a:lnTo>
                    <a:pt x="1662" y="171"/>
                  </a:lnTo>
                  <a:lnTo>
                    <a:pt x="1671" y="178"/>
                  </a:lnTo>
                  <a:lnTo>
                    <a:pt x="1678" y="185"/>
                  </a:lnTo>
                  <a:lnTo>
                    <a:pt x="1690" y="199"/>
                  </a:lnTo>
                  <a:lnTo>
                    <a:pt x="1697" y="230"/>
                  </a:lnTo>
                  <a:lnTo>
                    <a:pt x="1691" y="247"/>
                  </a:lnTo>
                  <a:lnTo>
                    <a:pt x="1685" y="256"/>
                  </a:lnTo>
                  <a:lnTo>
                    <a:pt x="1677" y="265"/>
                  </a:lnTo>
                  <a:lnTo>
                    <a:pt x="1669" y="273"/>
                  </a:lnTo>
                  <a:lnTo>
                    <a:pt x="1666" y="277"/>
                  </a:lnTo>
                  <a:lnTo>
                    <a:pt x="1662" y="281"/>
                  </a:lnTo>
                  <a:lnTo>
                    <a:pt x="1653" y="288"/>
                  </a:lnTo>
                  <a:lnTo>
                    <a:pt x="1646" y="294"/>
                  </a:lnTo>
                  <a:lnTo>
                    <a:pt x="1637" y="299"/>
                  </a:lnTo>
                  <a:lnTo>
                    <a:pt x="1628" y="306"/>
                  </a:lnTo>
                  <a:lnTo>
                    <a:pt x="1619" y="311"/>
                  </a:lnTo>
                  <a:lnTo>
                    <a:pt x="1609" y="315"/>
                  </a:lnTo>
                  <a:lnTo>
                    <a:pt x="1600" y="320"/>
                  </a:lnTo>
                  <a:lnTo>
                    <a:pt x="1590" y="325"/>
                  </a:lnTo>
                  <a:lnTo>
                    <a:pt x="1580" y="329"/>
                  </a:lnTo>
                  <a:lnTo>
                    <a:pt x="1569" y="333"/>
                  </a:lnTo>
                  <a:lnTo>
                    <a:pt x="1550" y="339"/>
                  </a:lnTo>
                  <a:lnTo>
                    <a:pt x="1528" y="346"/>
                  </a:lnTo>
                  <a:lnTo>
                    <a:pt x="1507" y="352"/>
                  </a:lnTo>
                  <a:lnTo>
                    <a:pt x="1485" y="357"/>
                  </a:lnTo>
                  <a:lnTo>
                    <a:pt x="1463" y="362"/>
                  </a:lnTo>
                  <a:lnTo>
                    <a:pt x="1441" y="368"/>
                  </a:lnTo>
                  <a:lnTo>
                    <a:pt x="1421" y="374"/>
                  </a:lnTo>
                  <a:lnTo>
                    <a:pt x="1399" y="380"/>
                  </a:lnTo>
                  <a:lnTo>
                    <a:pt x="1378" y="387"/>
                  </a:lnTo>
                  <a:lnTo>
                    <a:pt x="1357" y="396"/>
                  </a:lnTo>
                  <a:lnTo>
                    <a:pt x="1300" y="400"/>
                  </a:lnTo>
                  <a:lnTo>
                    <a:pt x="1244" y="402"/>
                  </a:lnTo>
                  <a:lnTo>
                    <a:pt x="1129" y="403"/>
                  </a:lnTo>
                  <a:lnTo>
                    <a:pt x="903" y="395"/>
                  </a:lnTo>
                  <a:lnTo>
                    <a:pt x="790" y="386"/>
                  </a:lnTo>
                  <a:lnTo>
                    <a:pt x="734" y="382"/>
                  </a:lnTo>
                  <a:lnTo>
                    <a:pt x="678" y="375"/>
                  </a:lnTo>
                  <a:lnTo>
                    <a:pt x="622" y="369"/>
                  </a:lnTo>
                  <a:lnTo>
                    <a:pt x="566" y="362"/>
                  </a:lnTo>
                  <a:lnTo>
                    <a:pt x="510" y="357"/>
                  </a:lnTo>
                  <a:lnTo>
                    <a:pt x="454" y="349"/>
                  </a:lnTo>
                  <a:lnTo>
                    <a:pt x="433" y="343"/>
                  </a:lnTo>
                  <a:lnTo>
                    <a:pt x="411" y="336"/>
                  </a:lnTo>
                  <a:lnTo>
                    <a:pt x="391" y="329"/>
                  </a:lnTo>
                  <a:lnTo>
                    <a:pt x="381" y="325"/>
                  </a:lnTo>
                  <a:lnTo>
                    <a:pt x="369" y="320"/>
                  </a:lnTo>
                  <a:lnTo>
                    <a:pt x="358" y="317"/>
                  </a:lnTo>
                  <a:lnTo>
                    <a:pt x="348" y="311"/>
                  </a:lnTo>
                  <a:lnTo>
                    <a:pt x="338" y="306"/>
                  </a:lnTo>
                  <a:lnTo>
                    <a:pt x="329" y="302"/>
                  </a:lnTo>
                  <a:lnTo>
                    <a:pt x="319" y="296"/>
                  </a:lnTo>
                  <a:lnTo>
                    <a:pt x="310" y="290"/>
                  </a:lnTo>
                  <a:lnTo>
                    <a:pt x="301" y="285"/>
                  </a:lnTo>
                  <a:lnTo>
                    <a:pt x="292" y="279"/>
                  </a:lnTo>
                  <a:lnTo>
                    <a:pt x="283" y="272"/>
                  </a:lnTo>
                  <a:lnTo>
                    <a:pt x="276" y="266"/>
                  </a:lnTo>
                  <a:lnTo>
                    <a:pt x="269" y="259"/>
                  </a:lnTo>
                  <a:lnTo>
                    <a:pt x="263" y="253"/>
                  </a:lnTo>
                  <a:lnTo>
                    <a:pt x="241" y="222"/>
                  </a:lnTo>
                  <a:lnTo>
                    <a:pt x="229" y="187"/>
                  </a:lnTo>
                  <a:lnTo>
                    <a:pt x="230" y="147"/>
                  </a:lnTo>
                  <a:lnTo>
                    <a:pt x="223" y="130"/>
                  </a:lnTo>
                  <a:lnTo>
                    <a:pt x="228" y="113"/>
                  </a:lnTo>
                  <a:lnTo>
                    <a:pt x="238" y="95"/>
                  </a:lnTo>
                  <a:lnTo>
                    <a:pt x="251" y="78"/>
                  </a:lnTo>
                  <a:lnTo>
                    <a:pt x="263" y="61"/>
                  </a:lnTo>
                  <a:lnTo>
                    <a:pt x="267" y="44"/>
                  </a:lnTo>
                  <a:lnTo>
                    <a:pt x="264" y="36"/>
                  </a:lnTo>
                  <a:lnTo>
                    <a:pt x="258" y="28"/>
                  </a:lnTo>
                  <a:lnTo>
                    <a:pt x="254" y="23"/>
                  </a:lnTo>
                  <a:lnTo>
                    <a:pt x="250" y="18"/>
                  </a:lnTo>
                  <a:lnTo>
                    <a:pt x="242" y="15"/>
                  </a:lnTo>
                  <a:lnTo>
                    <a:pt x="235" y="10"/>
                  </a:lnTo>
                  <a:lnTo>
                    <a:pt x="226" y="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2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07"/>
            <p:cNvSpPr>
              <a:spLocks/>
            </p:cNvSpPr>
            <p:nvPr/>
          </p:nvSpPr>
          <p:spPr bwMode="auto">
            <a:xfrm>
              <a:off x="3370263" y="1860550"/>
              <a:ext cx="2316163" cy="1282700"/>
            </a:xfrm>
            <a:custGeom>
              <a:avLst/>
              <a:gdLst>
                <a:gd name="T0" fmla="*/ 268 w 1459"/>
                <a:gd name="T1" fmla="*/ 32 h 808"/>
                <a:gd name="T2" fmla="*/ 207 w 1459"/>
                <a:gd name="T3" fmla="*/ 62 h 808"/>
                <a:gd name="T4" fmla="*/ 157 w 1459"/>
                <a:gd name="T5" fmla="*/ 94 h 808"/>
                <a:gd name="T6" fmla="*/ 56 w 1459"/>
                <a:gd name="T7" fmla="*/ 133 h 808"/>
                <a:gd name="T8" fmla="*/ 9 w 1459"/>
                <a:gd name="T9" fmla="*/ 365 h 808"/>
                <a:gd name="T10" fmla="*/ 51 w 1459"/>
                <a:gd name="T11" fmla="*/ 524 h 808"/>
                <a:gd name="T12" fmla="*/ 115 w 1459"/>
                <a:gd name="T13" fmla="*/ 617 h 808"/>
                <a:gd name="T14" fmla="*/ 147 w 1459"/>
                <a:gd name="T15" fmla="*/ 646 h 808"/>
                <a:gd name="T16" fmla="*/ 188 w 1459"/>
                <a:gd name="T17" fmla="*/ 675 h 808"/>
                <a:gd name="T18" fmla="*/ 237 w 1459"/>
                <a:gd name="T19" fmla="*/ 702 h 808"/>
                <a:gd name="T20" fmla="*/ 288 w 1459"/>
                <a:gd name="T21" fmla="*/ 726 h 808"/>
                <a:gd name="T22" fmla="*/ 394 w 1459"/>
                <a:gd name="T23" fmla="*/ 763 h 808"/>
                <a:gd name="T24" fmla="*/ 527 w 1459"/>
                <a:gd name="T25" fmla="*/ 789 h 808"/>
                <a:gd name="T26" fmla="*/ 869 w 1459"/>
                <a:gd name="T27" fmla="*/ 798 h 808"/>
                <a:gd name="T28" fmla="*/ 1118 w 1459"/>
                <a:gd name="T29" fmla="*/ 776 h 808"/>
                <a:gd name="T30" fmla="*/ 1253 w 1459"/>
                <a:gd name="T31" fmla="*/ 747 h 808"/>
                <a:gd name="T32" fmla="*/ 1386 w 1459"/>
                <a:gd name="T33" fmla="*/ 710 h 808"/>
                <a:gd name="T34" fmla="*/ 1455 w 1459"/>
                <a:gd name="T35" fmla="*/ 493 h 808"/>
                <a:gd name="T36" fmla="*/ 1425 w 1459"/>
                <a:gd name="T37" fmla="*/ 419 h 808"/>
                <a:gd name="T38" fmla="*/ 1315 w 1459"/>
                <a:gd name="T39" fmla="*/ 439 h 808"/>
                <a:gd name="T40" fmla="*/ 1271 w 1459"/>
                <a:gd name="T41" fmla="*/ 549 h 808"/>
                <a:gd name="T42" fmla="*/ 1211 w 1459"/>
                <a:gd name="T43" fmla="*/ 581 h 808"/>
                <a:gd name="T44" fmla="*/ 1139 w 1459"/>
                <a:gd name="T45" fmla="*/ 605 h 808"/>
                <a:gd name="T46" fmla="*/ 1066 w 1459"/>
                <a:gd name="T47" fmla="*/ 635 h 808"/>
                <a:gd name="T48" fmla="*/ 999 w 1459"/>
                <a:gd name="T49" fmla="*/ 675 h 808"/>
                <a:gd name="T50" fmla="*/ 716 w 1459"/>
                <a:gd name="T51" fmla="*/ 648 h 808"/>
                <a:gd name="T52" fmla="*/ 687 w 1459"/>
                <a:gd name="T53" fmla="*/ 584 h 808"/>
                <a:gd name="T54" fmla="*/ 643 w 1459"/>
                <a:gd name="T55" fmla="*/ 556 h 808"/>
                <a:gd name="T56" fmla="*/ 653 w 1459"/>
                <a:gd name="T57" fmla="*/ 546 h 808"/>
                <a:gd name="T58" fmla="*/ 733 w 1459"/>
                <a:gd name="T59" fmla="*/ 578 h 808"/>
                <a:gd name="T60" fmla="*/ 813 w 1459"/>
                <a:gd name="T61" fmla="*/ 608 h 808"/>
                <a:gd name="T62" fmla="*/ 915 w 1459"/>
                <a:gd name="T63" fmla="*/ 639 h 808"/>
                <a:gd name="T64" fmla="*/ 965 w 1459"/>
                <a:gd name="T65" fmla="*/ 576 h 808"/>
                <a:gd name="T66" fmla="*/ 925 w 1459"/>
                <a:gd name="T67" fmla="*/ 541 h 808"/>
                <a:gd name="T68" fmla="*/ 834 w 1459"/>
                <a:gd name="T69" fmla="*/ 507 h 808"/>
                <a:gd name="T70" fmla="*/ 836 w 1459"/>
                <a:gd name="T71" fmla="*/ 474 h 808"/>
                <a:gd name="T72" fmla="*/ 1131 w 1459"/>
                <a:gd name="T73" fmla="*/ 443 h 808"/>
                <a:gd name="T74" fmla="*/ 1315 w 1459"/>
                <a:gd name="T75" fmla="*/ 384 h 808"/>
                <a:gd name="T76" fmla="*/ 1387 w 1459"/>
                <a:gd name="T77" fmla="*/ 350 h 808"/>
                <a:gd name="T78" fmla="*/ 1402 w 1459"/>
                <a:gd name="T79" fmla="*/ 217 h 808"/>
                <a:gd name="T80" fmla="*/ 1353 w 1459"/>
                <a:gd name="T81" fmla="*/ 166 h 808"/>
                <a:gd name="T82" fmla="*/ 1320 w 1459"/>
                <a:gd name="T83" fmla="*/ 142 h 808"/>
                <a:gd name="T84" fmla="*/ 1253 w 1459"/>
                <a:gd name="T85" fmla="*/ 106 h 808"/>
                <a:gd name="T86" fmla="*/ 1174 w 1459"/>
                <a:gd name="T87" fmla="*/ 76 h 808"/>
                <a:gd name="T88" fmla="*/ 1036 w 1459"/>
                <a:gd name="T89" fmla="*/ 46 h 808"/>
                <a:gd name="T90" fmla="*/ 962 w 1459"/>
                <a:gd name="T91" fmla="*/ 121 h 808"/>
                <a:gd name="T92" fmla="*/ 1018 w 1459"/>
                <a:gd name="T93" fmla="*/ 158 h 808"/>
                <a:gd name="T94" fmla="*/ 1162 w 1459"/>
                <a:gd name="T95" fmla="*/ 181 h 808"/>
                <a:gd name="T96" fmla="*/ 1237 w 1459"/>
                <a:gd name="T97" fmla="*/ 218 h 808"/>
                <a:gd name="T98" fmla="*/ 1274 w 1459"/>
                <a:gd name="T99" fmla="*/ 290 h 808"/>
                <a:gd name="T100" fmla="*/ 1127 w 1459"/>
                <a:gd name="T101" fmla="*/ 313 h 808"/>
                <a:gd name="T102" fmla="*/ 1106 w 1459"/>
                <a:gd name="T103" fmla="*/ 273 h 808"/>
                <a:gd name="T104" fmla="*/ 1064 w 1459"/>
                <a:gd name="T105" fmla="*/ 218 h 808"/>
                <a:gd name="T106" fmla="*/ 1002 w 1459"/>
                <a:gd name="T107" fmla="*/ 167 h 808"/>
                <a:gd name="T108" fmla="*/ 921 w 1459"/>
                <a:gd name="T109" fmla="*/ 137 h 808"/>
                <a:gd name="T110" fmla="*/ 793 w 1459"/>
                <a:gd name="T111" fmla="*/ 107 h 808"/>
                <a:gd name="T112" fmla="*/ 618 w 1459"/>
                <a:gd name="T113" fmla="*/ 75 h 808"/>
                <a:gd name="T114" fmla="*/ 494 w 1459"/>
                <a:gd name="T115" fmla="*/ 48 h 808"/>
                <a:gd name="T116" fmla="*/ 449 w 1459"/>
                <a:gd name="T117" fmla="*/ 14 h 8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59"/>
                <a:gd name="T178" fmla="*/ 0 h 808"/>
                <a:gd name="T179" fmla="*/ 1459 w 1459"/>
                <a:gd name="T180" fmla="*/ 808 h 8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59" h="808">
                  <a:moveTo>
                    <a:pt x="422" y="0"/>
                  </a:moveTo>
                  <a:lnTo>
                    <a:pt x="343" y="9"/>
                  </a:lnTo>
                  <a:lnTo>
                    <a:pt x="324" y="13"/>
                  </a:lnTo>
                  <a:lnTo>
                    <a:pt x="304" y="19"/>
                  </a:lnTo>
                  <a:lnTo>
                    <a:pt x="287" y="25"/>
                  </a:lnTo>
                  <a:lnTo>
                    <a:pt x="268" y="32"/>
                  </a:lnTo>
                  <a:lnTo>
                    <a:pt x="251" y="40"/>
                  </a:lnTo>
                  <a:lnTo>
                    <a:pt x="243" y="43"/>
                  </a:lnTo>
                  <a:lnTo>
                    <a:pt x="234" y="48"/>
                  </a:lnTo>
                  <a:lnTo>
                    <a:pt x="225" y="52"/>
                  </a:lnTo>
                  <a:lnTo>
                    <a:pt x="216" y="57"/>
                  </a:lnTo>
                  <a:lnTo>
                    <a:pt x="207" y="62"/>
                  </a:lnTo>
                  <a:lnTo>
                    <a:pt x="198" y="67"/>
                  </a:lnTo>
                  <a:lnTo>
                    <a:pt x="191" y="72"/>
                  </a:lnTo>
                  <a:lnTo>
                    <a:pt x="182" y="77"/>
                  </a:lnTo>
                  <a:lnTo>
                    <a:pt x="175" y="83"/>
                  </a:lnTo>
                  <a:lnTo>
                    <a:pt x="166" y="89"/>
                  </a:lnTo>
                  <a:lnTo>
                    <a:pt x="157" y="94"/>
                  </a:lnTo>
                  <a:lnTo>
                    <a:pt x="150" y="101"/>
                  </a:lnTo>
                  <a:lnTo>
                    <a:pt x="141" y="107"/>
                  </a:lnTo>
                  <a:lnTo>
                    <a:pt x="134" y="114"/>
                  </a:lnTo>
                  <a:lnTo>
                    <a:pt x="88" y="117"/>
                  </a:lnTo>
                  <a:lnTo>
                    <a:pt x="71" y="124"/>
                  </a:lnTo>
                  <a:lnTo>
                    <a:pt x="56" y="133"/>
                  </a:lnTo>
                  <a:lnTo>
                    <a:pt x="34" y="156"/>
                  </a:lnTo>
                  <a:lnTo>
                    <a:pt x="20" y="186"/>
                  </a:lnTo>
                  <a:lnTo>
                    <a:pt x="10" y="254"/>
                  </a:lnTo>
                  <a:lnTo>
                    <a:pt x="6" y="289"/>
                  </a:lnTo>
                  <a:lnTo>
                    <a:pt x="0" y="318"/>
                  </a:lnTo>
                  <a:lnTo>
                    <a:pt x="9" y="365"/>
                  </a:lnTo>
                  <a:lnTo>
                    <a:pt x="18" y="412"/>
                  </a:lnTo>
                  <a:lnTo>
                    <a:pt x="28" y="458"/>
                  </a:lnTo>
                  <a:lnTo>
                    <a:pt x="35" y="480"/>
                  </a:lnTo>
                  <a:lnTo>
                    <a:pt x="43" y="502"/>
                  </a:lnTo>
                  <a:lnTo>
                    <a:pt x="47" y="514"/>
                  </a:lnTo>
                  <a:lnTo>
                    <a:pt x="51" y="524"/>
                  </a:lnTo>
                  <a:lnTo>
                    <a:pt x="56" y="535"/>
                  </a:lnTo>
                  <a:lnTo>
                    <a:pt x="62" y="546"/>
                  </a:lnTo>
                  <a:lnTo>
                    <a:pt x="75" y="567"/>
                  </a:lnTo>
                  <a:lnTo>
                    <a:pt x="88" y="588"/>
                  </a:lnTo>
                  <a:lnTo>
                    <a:pt x="106" y="607"/>
                  </a:lnTo>
                  <a:lnTo>
                    <a:pt x="115" y="617"/>
                  </a:lnTo>
                  <a:lnTo>
                    <a:pt x="121" y="622"/>
                  </a:lnTo>
                  <a:lnTo>
                    <a:pt x="125" y="627"/>
                  </a:lnTo>
                  <a:lnTo>
                    <a:pt x="131" y="631"/>
                  </a:lnTo>
                  <a:lnTo>
                    <a:pt x="135" y="637"/>
                  </a:lnTo>
                  <a:lnTo>
                    <a:pt x="141" y="641"/>
                  </a:lnTo>
                  <a:lnTo>
                    <a:pt x="147" y="646"/>
                  </a:lnTo>
                  <a:lnTo>
                    <a:pt x="153" y="651"/>
                  </a:lnTo>
                  <a:lnTo>
                    <a:pt x="159" y="655"/>
                  </a:lnTo>
                  <a:lnTo>
                    <a:pt x="166" y="660"/>
                  </a:lnTo>
                  <a:lnTo>
                    <a:pt x="172" y="663"/>
                  </a:lnTo>
                  <a:lnTo>
                    <a:pt x="179" y="669"/>
                  </a:lnTo>
                  <a:lnTo>
                    <a:pt x="188" y="675"/>
                  </a:lnTo>
                  <a:lnTo>
                    <a:pt x="196" y="679"/>
                  </a:lnTo>
                  <a:lnTo>
                    <a:pt x="204" y="684"/>
                  </a:lnTo>
                  <a:lnTo>
                    <a:pt x="213" y="688"/>
                  </a:lnTo>
                  <a:lnTo>
                    <a:pt x="221" y="693"/>
                  </a:lnTo>
                  <a:lnTo>
                    <a:pt x="229" y="697"/>
                  </a:lnTo>
                  <a:lnTo>
                    <a:pt x="237" y="702"/>
                  </a:lnTo>
                  <a:lnTo>
                    <a:pt x="246" y="707"/>
                  </a:lnTo>
                  <a:lnTo>
                    <a:pt x="254" y="711"/>
                  </a:lnTo>
                  <a:lnTo>
                    <a:pt x="262" y="715"/>
                  </a:lnTo>
                  <a:lnTo>
                    <a:pt x="271" y="719"/>
                  </a:lnTo>
                  <a:lnTo>
                    <a:pt x="279" y="723"/>
                  </a:lnTo>
                  <a:lnTo>
                    <a:pt x="288" y="726"/>
                  </a:lnTo>
                  <a:lnTo>
                    <a:pt x="306" y="733"/>
                  </a:lnTo>
                  <a:lnTo>
                    <a:pt x="324" y="740"/>
                  </a:lnTo>
                  <a:lnTo>
                    <a:pt x="341" y="747"/>
                  </a:lnTo>
                  <a:lnTo>
                    <a:pt x="359" y="752"/>
                  </a:lnTo>
                  <a:lnTo>
                    <a:pt x="377" y="758"/>
                  </a:lnTo>
                  <a:lnTo>
                    <a:pt x="394" y="763"/>
                  </a:lnTo>
                  <a:lnTo>
                    <a:pt x="413" y="767"/>
                  </a:lnTo>
                  <a:lnTo>
                    <a:pt x="431" y="772"/>
                  </a:lnTo>
                  <a:lnTo>
                    <a:pt x="450" y="776"/>
                  </a:lnTo>
                  <a:lnTo>
                    <a:pt x="469" y="780"/>
                  </a:lnTo>
                  <a:lnTo>
                    <a:pt x="488" y="783"/>
                  </a:lnTo>
                  <a:lnTo>
                    <a:pt x="527" y="789"/>
                  </a:lnTo>
                  <a:lnTo>
                    <a:pt x="565" y="795"/>
                  </a:lnTo>
                  <a:lnTo>
                    <a:pt x="605" y="798"/>
                  </a:lnTo>
                  <a:lnTo>
                    <a:pt x="684" y="805"/>
                  </a:lnTo>
                  <a:lnTo>
                    <a:pt x="763" y="808"/>
                  </a:lnTo>
                  <a:lnTo>
                    <a:pt x="834" y="803"/>
                  </a:lnTo>
                  <a:lnTo>
                    <a:pt x="869" y="798"/>
                  </a:lnTo>
                  <a:lnTo>
                    <a:pt x="905" y="793"/>
                  </a:lnTo>
                  <a:lnTo>
                    <a:pt x="940" y="790"/>
                  </a:lnTo>
                  <a:lnTo>
                    <a:pt x="975" y="788"/>
                  </a:lnTo>
                  <a:lnTo>
                    <a:pt x="1049" y="788"/>
                  </a:lnTo>
                  <a:lnTo>
                    <a:pt x="1096" y="781"/>
                  </a:lnTo>
                  <a:lnTo>
                    <a:pt x="1118" y="776"/>
                  </a:lnTo>
                  <a:lnTo>
                    <a:pt x="1142" y="772"/>
                  </a:lnTo>
                  <a:lnTo>
                    <a:pt x="1164" y="767"/>
                  </a:lnTo>
                  <a:lnTo>
                    <a:pt x="1187" y="763"/>
                  </a:lnTo>
                  <a:lnTo>
                    <a:pt x="1209" y="758"/>
                  </a:lnTo>
                  <a:lnTo>
                    <a:pt x="1231" y="752"/>
                  </a:lnTo>
                  <a:lnTo>
                    <a:pt x="1253" y="747"/>
                  </a:lnTo>
                  <a:lnTo>
                    <a:pt x="1275" y="741"/>
                  </a:lnTo>
                  <a:lnTo>
                    <a:pt x="1297" y="735"/>
                  </a:lnTo>
                  <a:lnTo>
                    <a:pt x="1320" y="728"/>
                  </a:lnTo>
                  <a:lnTo>
                    <a:pt x="1342" y="723"/>
                  </a:lnTo>
                  <a:lnTo>
                    <a:pt x="1364" y="717"/>
                  </a:lnTo>
                  <a:lnTo>
                    <a:pt x="1386" y="710"/>
                  </a:lnTo>
                  <a:lnTo>
                    <a:pt x="1408" y="704"/>
                  </a:lnTo>
                  <a:lnTo>
                    <a:pt x="1427" y="680"/>
                  </a:lnTo>
                  <a:lnTo>
                    <a:pt x="1440" y="655"/>
                  </a:lnTo>
                  <a:lnTo>
                    <a:pt x="1455" y="601"/>
                  </a:lnTo>
                  <a:lnTo>
                    <a:pt x="1458" y="547"/>
                  </a:lnTo>
                  <a:lnTo>
                    <a:pt x="1455" y="493"/>
                  </a:lnTo>
                  <a:lnTo>
                    <a:pt x="1459" y="461"/>
                  </a:lnTo>
                  <a:lnTo>
                    <a:pt x="1455" y="447"/>
                  </a:lnTo>
                  <a:lnTo>
                    <a:pt x="1449" y="436"/>
                  </a:lnTo>
                  <a:lnTo>
                    <a:pt x="1439" y="427"/>
                  </a:lnTo>
                  <a:lnTo>
                    <a:pt x="1431" y="422"/>
                  </a:lnTo>
                  <a:lnTo>
                    <a:pt x="1425" y="419"/>
                  </a:lnTo>
                  <a:lnTo>
                    <a:pt x="1411" y="414"/>
                  </a:lnTo>
                  <a:lnTo>
                    <a:pt x="1396" y="411"/>
                  </a:lnTo>
                  <a:lnTo>
                    <a:pt x="1365" y="411"/>
                  </a:lnTo>
                  <a:lnTo>
                    <a:pt x="1336" y="420"/>
                  </a:lnTo>
                  <a:lnTo>
                    <a:pt x="1325" y="429"/>
                  </a:lnTo>
                  <a:lnTo>
                    <a:pt x="1315" y="439"/>
                  </a:lnTo>
                  <a:lnTo>
                    <a:pt x="1308" y="469"/>
                  </a:lnTo>
                  <a:lnTo>
                    <a:pt x="1308" y="492"/>
                  </a:lnTo>
                  <a:lnTo>
                    <a:pt x="1302" y="511"/>
                  </a:lnTo>
                  <a:lnTo>
                    <a:pt x="1292" y="528"/>
                  </a:lnTo>
                  <a:lnTo>
                    <a:pt x="1278" y="543"/>
                  </a:lnTo>
                  <a:lnTo>
                    <a:pt x="1271" y="549"/>
                  </a:lnTo>
                  <a:lnTo>
                    <a:pt x="1262" y="556"/>
                  </a:lnTo>
                  <a:lnTo>
                    <a:pt x="1253" y="562"/>
                  </a:lnTo>
                  <a:lnTo>
                    <a:pt x="1243" y="566"/>
                  </a:lnTo>
                  <a:lnTo>
                    <a:pt x="1233" y="572"/>
                  </a:lnTo>
                  <a:lnTo>
                    <a:pt x="1222" y="576"/>
                  </a:lnTo>
                  <a:lnTo>
                    <a:pt x="1211" y="581"/>
                  </a:lnTo>
                  <a:lnTo>
                    <a:pt x="1199" y="584"/>
                  </a:lnTo>
                  <a:lnTo>
                    <a:pt x="1187" y="589"/>
                  </a:lnTo>
                  <a:lnTo>
                    <a:pt x="1175" y="594"/>
                  </a:lnTo>
                  <a:lnTo>
                    <a:pt x="1162" y="597"/>
                  </a:lnTo>
                  <a:lnTo>
                    <a:pt x="1150" y="601"/>
                  </a:lnTo>
                  <a:lnTo>
                    <a:pt x="1139" y="605"/>
                  </a:lnTo>
                  <a:lnTo>
                    <a:pt x="1125" y="609"/>
                  </a:lnTo>
                  <a:lnTo>
                    <a:pt x="1114" y="614"/>
                  </a:lnTo>
                  <a:lnTo>
                    <a:pt x="1102" y="619"/>
                  </a:lnTo>
                  <a:lnTo>
                    <a:pt x="1090" y="624"/>
                  </a:lnTo>
                  <a:lnTo>
                    <a:pt x="1078" y="629"/>
                  </a:lnTo>
                  <a:lnTo>
                    <a:pt x="1066" y="635"/>
                  </a:lnTo>
                  <a:lnTo>
                    <a:pt x="1056" y="641"/>
                  </a:lnTo>
                  <a:lnTo>
                    <a:pt x="1046" y="647"/>
                  </a:lnTo>
                  <a:lnTo>
                    <a:pt x="1036" y="654"/>
                  </a:lnTo>
                  <a:lnTo>
                    <a:pt x="1027" y="662"/>
                  </a:lnTo>
                  <a:lnTo>
                    <a:pt x="1019" y="670"/>
                  </a:lnTo>
                  <a:lnTo>
                    <a:pt x="999" y="675"/>
                  </a:lnTo>
                  <a:lnTo>
                    <a:pt x="980" y="678"/>
                  </a:lnTo>
                  <a:lnTo>
                    <a:pt x="940" y="683"/>
                  </a:lnTo>
                  <a:lnTo>
                    <a:pt x="858" y="687"/>
                  </a:lnTo>
                  <a:lnTo>
                    <a:pt x="690" y="687"/>
                  </a:lnTo>
                  <a:lnTo>
                    <a:pt x="708" y="668"/>
                  </a:lnTo>
                  <a:lnTo>
                    <a:pt x="716" y="648"/>
                  </a:lnTo>
                  <a:lnTo>
                    <a:pt x="718" y="639"/>
                  </a:lnTo>
                  <a:lnTo>
                    <a:pt x="716" y="629"/>
                  </a:lnTo>
                  <a:lnTo>
                    <a:pt x="709" y="611"/>
                  </a:lnTo>
                  <a:lnTo>
                    <a:pt x="696" y="594"/>
                  </a:lnTo>
                  <a:lnTo>
                    <a:pt x="691" y="589"/>
                  </a:lnTo>
                  <a:lnTo>
                    <a:pt x="687" y="584"/>
                  </a:lnTo>
                  <a:lnTo>
                    <a:pt x="683" y="581"/>
                  </a:lnTo>
                  <a:lnTo>
                    <a:pt x="677" y="576"/>
                  </a:lnTo>
                  <a:lnTo>
                    <a:pt x="672" y="573"/>
                  </a:lnTo>
                  <a:lnTo>
                    <a:pt x="666" y="570"/>
                  </a:lnTo>
                  <a:lnTo>
                    <a:pt x="655" y="563"/>
                  </a:lnTo>
                  <a:lnTo>
                    <a:pt x="643" y="556"/>
                  </a:lnTo>
                  <a:lnTo>
                    <a:pt x="630" y="550"/>
                  </a:lnTo>
                  <a:lnTo>
                    <a:pt x="630" y="530"/>
                  </a:lnTo>
                  <a:lnTo>
                    <a:pt x="635" y="534"/>
                  </a:lnTo>
                  <a:lnTo>
                    <a:pt x="641" y="538"/>
                  </a:lnTo>
                  <a:lnTo>
                    <a:pt x="647" y="542"/>
                  </a:lnTo>
                  <a:lnTo>
                    <a:pt x="653" y="546"/>
                  </a:lnTo>
                  <a:lnTo>
                    <a:pt x="665" y="552"/>
                  </a:lnTo>
                  <a:lnTo>
                    <a:pt x="678" y="558"/>
                  </a:lnTo>
                  <a:lnTo>
                    <a:pt x="691" y="564"/>
                  </a:lnTo>
                  <a:lnTo>
                    <a:pt x="705" y="568"/>
                  </a:lnTo>
                  <a:lnTo>
                    <a:pt x="718" y="573"/>
                  </a:lnTo>
                  <a:lnTo>
                    <a:pt x="733" y="578"/>
                  </a:lnTo>
                  <a:lnTo>
                    <a:pt x="746" y="582"/>
                  </a:lnTo>
                  <a:lnTo>
                    <a:pt x="760" y="587"/>
                  </a:lnTo>
                  <a:lnTo>
                    <a:pt x="774" y="591"/>
                  </a:lnTo>
                  <a:lnTo>
                    <a:pt x="787" y="597"/>
                  </a:lnTo>
                  <a:lnTo>
                    <a:pt x="800" y="603"/>
                  </a:lnTo>
                  <a:lnTo>
                    <a:pt x="813" y="608"/>
                  </a:lnTo>
                  <a:lnTo>
                    <a:pt x="825" y="615"/>
                  </a:lnTo>
                  <a:lnTo>
                    <a:pt x="837" y="623"/>
                  </a:lnTo>
                  <a:lnTo>
                    <a:pt x="853" y="630"/>
                  </a:lnTo>
                  <a:lnTo>
                    <a:pt x="874" y="635"/>
                  </a:lnTo>
                  <a:lnTo>
                    <a:pt x="894" y="639"/>
                  </a:lnTo>
                  <a:lnTo>
                    <a:pt x="915" y="639"/>
                  </a:lnTo>
                  <a:lnTo>
                    <a:pt x="936" y="638"/>
                  </a:lnTo>
                  <a:lnTo>
                    <a:pt x="952" y="631"/>
                  </a:lnTo>
                  <a:lnTo>
                    <a:pt x="965" y="620"/>
                  </a:lnTo>
                  <a:lnTo>
                    <a:pt x="971" y="604"/>
                  </a:lnTo>
                  <a:lnTo>
                    <a:pt x="969" y="589"/>
                  </a:lnTo>
                  <a:lnTo>
                    <a:pt x="965" y="576"/>
                  </a:lnTo>
                  <a:lnTo>
                    <a:pt x="959" y="566"/>
                  </a:lnTo>
                  <a:lnTo>
                    <a:pt x="949" y="557"/>
                  </a:lnTo>
                  <a:lnTo>
                    <a:pt x="944" y="552"/>
                  </a:lnTo>
                  <a:lnTo>
                    <a:pt x="938" y="549"/>
                  </a:lnTo>
                  <a:lnTo>
                    <a:pt x="933" y="544"/>
                  </a:lnTo>
                  <a:lnTo>
                    <a:pt x="925" y="541"/>
                  </a:lnTo>
                  <a:lnTo>
                    <a:pt x="912" y="534"/>
                  </a:lnTo>
                  <a:lnTo>
                    <a:pt x="897" y="528"/>
                  </a:lnTo>
                  <a:lnTo>
                    <a:pt x="881" y="523"/>
                  </a:lnTo>
                  <a:lnTo>
                    <a:pt x="866" y="518"/>
                  </a:lnTo>
                  <a:lnTo>
                    <a:pt x="850" y="512"/>
                  </a:lnTo>
                  <a:lnTo>
                    <a:pt x="834" y="507"/>
                  </a:lnTo>
                  <a:lnTo>
                    <a:pt x="819" y="501"/>
                  </a:lnTo>
                  <a:lnTo>
                    <a:pt x="806" y="495"/>
                  </a:lnTo>
                  <a:lnTo>
                    <a:pt x="793" y="487"/>
                  </a:lnTo>
                  <a:lnTo>
                    <a:pt x="781" y="479"/>
                  </a:lnTo>
                  <a:lnTo>
                    <a:pt x="808" y="475"/>
                  </a:lnTo>
                  <a:lnTo>
                    <a:pt x="836" y="474"/>
                  </a:lnTo>
                  <a:lnTo>
                    <a:pt x="891" y="472"/>
                  </a:lnTo>
                  <a:lnTo>
                    <a:pt x="1006" y="472"/>
                  </a:lnTo>
                  <a:lnTo>
                    <a:pt x="1053" y="466"/>
                  </a:lnTo>
                  <a:lnTo>
                    <a:pt x="1099" y="455"/>
                  </a:lnTo>
                  <a:lnTo>
                    <a:pt x="1121" y="447"/>
                  </a:lnTo>
                  <a:lnTo>
                    <a:pt x="1131" y="443"/>
                  </a:lnTo>
                  <a:lnTo>
                    <a:pt x="1140" y="437"/>
                  </a:lnTo>
                  <a:lnTo>
                    <a:pt x="1169" y="405"/>
                  </a:lnTo>
                  <a:lnTo>
                    <a:pt x="1217" y="404"/>
                  </a:lnTo>
                  <a:lnTo>
                    <a:pt x="1267" y="397"/>
                  </a:lnTo>
                  <a:lnTo>
                    <a:pt x="1292" y="391"/>
                  </a:lnTo>
                  <a:lnTo>
                    <a:pt x="1315" y="384"/>
                  </a:lnTo>
                  <a:lnTo>
                    <a:pt x="1339" y="376"/>
                  </a:lnTo>
                  <a:lnTo>
                    <a:pt x="1349" y="372"/>
                  </a:lnTo>
                  <a:lnTo>
                    <a:pt x="1359" y="367"/>
                  </a:lnTo>
                  <a:lnTo>
                    <a:pt x="1370" y="362"/>
                  </a:lnTo>
                  <a:lnTo>
                    <a:pt x="1378" y="356"/>
                  </a:lnTo>
                  <a:lnTo>
                    <a:pt x="1387" y="350"/>
                  </a:lnTo>
                  <a:lnTo>
                    <a:pt x="1396" y="343"/>
                  </a:lnTo>
                  <a:lnTo>
                    <a:pt x="1420" y="314"/>
                  </a:lnTo>
                  <a:lnTo>
                    <a:pt x="1427" y="279"/>
                  </a:lnTo>
                  <a:lnTo>
                    <a:pt x="1424" y="259"/>
                  </a:lnTo>
                  <a:lnTo>
                    <a:pt x="1417" y="238"/>
                  </a:lnTo>
                  <a:lnTo>
                    <a:pt x="1402" y="217"/>
                  </a:lnTo>
                  <a:lnTo>
                    <a:pt x="1386" y="198"/>
                  </a:lnTo>
                  <a:lnTo>
                    <a:pt x="1377" y="188"/>
                  </a:lnTo>
                  <a:lnTo>
                    <a:pt x="1368" y="179"/>
                  </a:lnTo>
                  <a:lnTo>
                    <a:pt x="1362" y="175"/>
                  </a:lnTo>
                  <a:lnTo>
                    <a:pt x="1358" y="171"/>
                  </a:lnTo>
                  <a:lnTo>
                    <a:pt x="1353" y="166"/>
                  </a:lnTo>
                  <a:lnTo>
                    <a:pt x="1347" y="163"/>
                  </a:lnTo>
                  <a:lnTo>
                    <a:pt x="1342" y="158"/>
                  </a:lnTo>
                  <a:lnTo>
                    <a:pt x="1337" y="154"/>
                  </a:lnTo>
                  <a:lnTo>
                    <a:pt x="1331" y="150"/>
                  </a:lnTo>
                  <a:lnTo>
                    <a:pt x="1325" y="147"/>
                  </a:lnTo>
                  <a:lnTo>
                    <a:pt x="1320" y="142"/>
                  </a:lnTo>
                  <a:lnTo>
                    <a:pt x="1315" y="139"/>
                  </a:lnTo>
                  <a:lnTo>
                    <a:pt x="1303" y="132"/>
                  </a:lnTo>
                  <a:lnTo>
                    <a:pt x="1292" y="125"/>
                  </a:lnTo>
                  <a:lnTo>
                    <a:pt x="1278" y="118"/>
                  </a:lnTo>
                  <a:lnTo>
                    <a:pt x="1267" y="112"/>
                  </a:lnTo>
                  <a:lnTo>
                    <a:pt x="1253" y="106"/>
                  </a:lnTo>
                  <a:lnTo>
                    <a:pt x="1240" y="100"/>
                  </a:lnTo>
                  <a:lnTo>
                    <a:pt x="1227" y="94"/>
                  </a:lnTo>
                  <a:lnTo>
                    <a:pt x="1214" y="90"/>
                  </a:lnTo>
                  <a:lnTo>
                    <a:pt x="1200" y="85"/>
                  </a:lnTo>
                  <a:lnTo>
                    <a:pt x="1187" y="80"/>
                  </a:lnTo>
                  <a:lnTo>
                    <a:pt x="1174" y="76"/>
                  </a:lnTo>
                  <a:lnTo>
                    <a:pt x="1159" y="72"/>
                  </a:lnTo>
                  <a:lnTo>
                    <a:pt x="1146" y="68"/>
                  </a:lnTo>
                  <a:lnTo>
                    <a:pt x="1118" y="61"/>
                  </a:lnTo>
                  <a:lnTo>
                    <a:pt x="1090" y="56"/>
                  </a:lnTo>
                  <a:lnTo>
                    <a:pt x="1064" y="51"/>
                  </a:lnTo>
                  <a:lnTo>
                    <a:pt x="1036" y="46"/>
                  </a:lnTo>
                  <a:lnTo>
                    <a:pt x="997" y="51"/>
                  </a:lnTo>
                  <a:lnTo>
                    <a:pt x="983" y="57"/>
                  </a:lnTo>
                  <a:lnTo>
                    <a:pt x="972" y="65"/>
                  </a:lnTo>
                  <a:lnTo>
                    <a:pt x="959" y="85"/>
                  </a:lnTo>
                  <a:lnTo>
                    <a:pt x="958" y="109"/>
                  </a:lnTo>
                  <a:lnTo>
                    <a:pt x="962" y="121"/>
                  </a:lnTo>
                  <a:lnTo>
                    <a:pt x="968" y="132"/>
                  </a:lnTo>
                  <a:lnTo>
                    <a:pt x="977" y="141"/>
                  </a:lnTo>
                  <a:lnTo>
                    <a:pt x="981" y="146"/>
                  </a:lnTo>
                  <a:lnTo>
                    <a:pt x="989" y="149"/>
                  </a:lnTo>
                  <a:lnTo>
                    <a:pt x="1002" y="155"/>
                  </a:lnTo>
                  <a:lnTo>
                    <a:pt x="1018" y="158"/>
                  </a:lnTo>
                  <a:lnTo>
                    <a:pt x="1058" y="154"/>
                  </a:lnTo>
                  <a:lnTo>
                    <a:pt x="1090" y="161"/>
                  </a:lnTo>
                  <a:lnTo>
                    <a:pt x="1108" y="165"/>
                  </a:lnTo>
                  <a:lnTo>
                    <a:pt x="1127" y="170"/>
                  </a:lnTo>
                  <a:lnTo>
                    <a:pt x="1144" y="175"/>
                  </a:lnTo>
                  <a:lnTo>
                    <a:pt x="1162" y="181"/>
                  </a:lnTo>
                  <a:lnTo>
                    <a:pt x="1180" y="188"/>
                  </a:lnTo>
                  <a:lnTo>
                    <a:pt x="1197" y="196"/>
                  </a:lnTo>
                  <a:lnTo>
                    <a:pt x="1215" y="204"/>
                  </a:lnTo>
                  <a:lnTo>
                    <a:pt x="1222" y="209"/>
                  </a:lnTo>
                  <a:lnTo>
                    <a:pt x="1230" y="213"/>
                  </a:lnTo>
                  <a:lnTo>
                    <a:pt x="1237" y="218"/>
                  </a:lnTo>
                  <a:lnTo>
                    <a:pt x="1245" y="222"/>
                  </a:lnTo>
                  <a:lnTo>
                    <a:pt x="1250" y="228"/>
                  </a:lnTo>
                  <a:lnTo>
                    <a:pt x="1256" y="233"/>
                  </a:lnTo>
                  <a:lnTo>
                    <a:pt x="1277" y="257"/>
                  </a:lnTo>
                  <a:lnTo>
                    <a:pt x="1286" y="285"/>
                  </a:lnTo>
                  <a:lnTo>
                    <a:pt x="1274" y="290"/>
                  </a:lnTo>
                  <a:lnTo>
                    <a:pt x="1262" y="294"/>
                  </a:lnTo>
                  <a:lnTo>
                    <a:pt x="1249" y="298"/>
                  </a:lnTo>
                  <a:lnTo>
                    <a:pt x="1236" y="301"/>
                  </a:lnTo>
                  <a:lnTo>
                    <a:pt x="1209" y="306"/>
                  </a:lnTo>
                  <a:lnTo>
                    <a:pt x="1181" y="309"/>
                  </a:lnTo>
                  <a:lnTo>
                    <a:pt x="1127" y="313"/>
                  </a:lnTo>
                  <a:lnTo>
                    <a:pt x="1071" y="311"/>
                  </a:lnTo>
                  <a:lnTo>
                    <a:pt x="1078" y="307"/>
                  </a:lnTo>
                  <a:lnTo>
                    <a:pt x="1086" y="301"/>
                  </a:lnTo>
                  <a:lnTo>
                    <a:pt x="1091" y="297"/>
                  </a:lnTo>
                  <a:lnTo>
                    <a:pt x="1096" y="291"/>
                  </a:lnTo>
                  <a:lnTo>
                    <a:pt x="1106" y="273"/>
                  </a:lnTo>
                  <a:lnTo>
                    <a:pt x="1102" y="254"/>
                  </a:lnTo>
                  <a:lnTo>
                    <a:pt x="1089" y="238"/>
                  </a:lnTo>
                  <a:lnTo>
                    <a:pt x="1083" y="234"/>
                  </a:lnTo>
                  <a:lnTo>
                    <a:pt x="1078" y="230"/>
                  </a:lnTo>
                  <a:lnTo>
                    <a:pt x="1068" y="222"/>
                  </a:lnTo>
                  <a:lnTo>
                    <a:pt x="1064" y="218"/>
                  </a:lnTo>
                  <a:lnTo>
                    <a:pt x="1058" y="214"/>
                  </a:lnTo>
                  <a:lnTo>
                    <a:pt x="1047" y="206"/>
                  </a:lnTo>
                  <a:lnTo>
                    <a:pt x="1037" y="198"/>
                  </a:lnTo>
                  <a:lnTo>
                    <a:pt x="1028" y="190"/>
                  </a:lnTo>
                  <a:lnTo>
                    <a:pt x="1015" y="174"/>
                  </a:lnTo>
                  <a:lnTo>
                    <a:pt x="1002" y="167"/>
                  </a:lnTo>
                  <a:lnTo>
                    <a:pt x="989" y="162"/>
                  </a:lnTo>
                  <a:lnTo>
                    <a:pt x="975" y="156"/>
                  </a:lnTo>
                  <a:lnTo>
                    <a:pt x="962" y="151"/>
                  </a:lnTo>
                  <a:lnTo>
                    <a:pt x="947" y="146"/>
                  </a:lnTo>
                  <a:lnTo>
                    <a:pt x="934" y="141"/>
                  </a:lnTo>
                  <a:lnTo>
                    <a:pt x="921" y="137"/>
                  </a:lnTo>
                  <a:lnTo>
                    <a:pt x="906" y="133"/>
                  </a:lnTo>
                  <a:lnTo>
                    <a:pt x="893" y="129"/>
                  </a:lnTo>
                  <a:lnTo>
                    <a:pt x="878" y="125"/>
                  </a:lnTo>
                  <a:lnTo>
                    <a:pt x="850" y="118"/>
                  </a:lnTo>
                  <a:lnTo>
                    <a:pt x="821" y="113"/>
                  </a:lnTo>
                  <a:lnTo>
                    <a:pt x="793" y="107"/>
                  </a:lnTo>
                  <a:lnTo>
                    <a:pt x="763" y="102"/>
                  </a:lnTo>
                  <a:lnTo>
                    <a:pt x="734" y="97"/>
                  </a:lnTo>
                  <a:lnTo>
                    <a:pt x="706" y="92"/>
                  </a:lnTo>
                  <a:lnTo>
                    <a:pt x="677" y="86"/>
                  </a:lnTo>
                  <a:lnTo>
                    <a:pt x="647" y="81"/>
                  </a:lnTo>
                  <a:lnTo>
                    <a:pt x="618" y="75"/>
                  </a:lnTo>
                  <a:lnTo>
                    <a:pt x="590" y="68"/>
                  </a:lnTo>
                  <a:lnTo>
                    <a:pt x="560" y="60"/>
                  </a:lnTo>
                  <a:lnTo>
                    <a:pt x="540" y="62"/>
                  </a:lnTo>
                  <a:lnTo>
                    <a:pt x="521" y="59"/>
                  </a:lnTo>
                  <a:lnTo>
                    <a:pt x="503" y="52"/>
                  </a:lnTo>
                  <a:lnTo>
                    <a:pt x="494" y="48"/>
                  </a:lnTo>
                  <a:lnTo>
                    <a:pt x="487" y="43"/>
                  </a:lnTo>
                  <a:lnTo>
                    <a:pt x="479" y="37"/>
                  </a:lnTo>
                  <a:lnTo>
                    <a:pt x="471" y="32"/>
                  </a:lnTo>
                  <a:lnTo>
                    <a:pt x="463" y="26"/>
                  </a:lnTo>
                  <a:lnTo>
                    <a:pt x="456" y="20"/>
                  </a:lnTo>
                  <a:lnTo>
                    <a:pt x="449" y="14"/>
                  </a:lnTo>
                  <a:lnTo>
                    <a:pt x="440" y="9"/>
                  </a:lnTo>
                  <a:lnTo>
                    <a:pt x="431" y="4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FFF2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08"/>
            <p:cNvSpPr>
              <a:spLocks/>
            </p:cNvSpPr>
            <p:nvPr/>
          </p:nvSpPr>
          <p:spPr bwMode="auto">
            <a:xfrm>
              <a:off x="4213225" y="2827338"/>
              <a:ext cx="163513" cy="114300"/>
            </a:xfrm>
            <a:custGeom>
              <a:avLst/>
              <a:gdLst>
                <a:gd name="T0" fmla="*/ 0 w 103"/>
                <a:gd name="T1" fmla="*/ 0 h 72"/>
                <a:gd name="T2" fmla="*/ 6 w 103"/>
                <a:gd name="T3" fmla="*/ 6 h 72"/>
                <a:gd name="T4" fmla="*/ 12 w 103"/>
                <a:gd name="T5" fmla="*/ 11 h 72"/>
                <a:gd name="T6" fmla="*/ 22 w 103"/>
                <a:gd name="T7" fmla="*/ 23 h 72"/>
                <a:gd name="T8" fmla="*/ 32 w 103"/>
                <a:gd name="T9" fmla="*/ 36 h 72"/>
                <a:gd name="T10" fmla="*/ 44 w 103"/>
                <a:gd name="T11" fmla="*/ 48 h 72"/>
                <a:gd name="T12" fmla="*/ 49 w 103"/>
                <a:gd name="T13" fmla="*/ 54 h 72"/>
                <a:gd name="T14" fmla="*/ 54 w 103"/>
                <a:gd name="T15" fmla="*/ 60 h 72"/>
                <a:gd name="T16" fmla="*/ 62 w 103"/>
                <a:gd name="T17" fmla="*/ 64 h 72"/>
                <a:gd name="T18" fmla="*/ 69 w 103"/>
                <a:gd name="T19" fmla="*/ 68 h 72"/>
                <a:gd name="T20" fmla="*/ 84 w 103"/>
                <a:gd name="T21" fmla="*/ 72 h 72"/>
                <a:gd name="T22" fmla="*/ 103 w 103"/>
                <a:gd name="T23" fmla="*/ 71 h 72"/>
                <a:gd name="T24" fmla="*/ 90 w 103"/>
                <a:gd name="T25" fmla="*/ 63 h 72"/>
                <a:gd name="T26" fmla="*/ 84 w 103"/>
                <a:gd name="T27" fmla="*/ 60 h 72"/>
                <a:gd name="T28" fmla="*/ 78 w 103"/>
                <a:gd name="T29" fmla="*/ 55 h 72"/>
                <a:gd name="T30" fmla="*/ 71 w 103"/>
                <a:gd name="T31" fmla="*/ 51 h 72"/>
                <a:gd name="T32" fmla="*/ 65 w 103"/>
                <a:gd name="T33" fmla="*/ 46 h 72"/>
                <a:gd name="T34" fmla="*/ 57 w 103"/>
                <a:gd name="T35" fmla="*/ 42 h 72"/>
                <a:gd name="T36" fmla="*/ 51 w 103"/>
                <a:gd name="T37" fmla="*/ 37 h 72"/>
                <a:gd name="T38" fmla="*/ 46 w 103"/>
                <a:gd name="T39" fmla="*/ 32 h 72"/>
                <a:gd name="T40" fmla="*/ 38 w 103"/>
                <a:gd name="T41" fmla="*/ 28 h 72"/>
                <a:gd name="T42" fmla="*/ 32 w 103"/>
                <a:gd name="T43" fmla="*/ 23 h 72"/>
                <a:gd name="T44" fmla="*/ 25 w 103"/>
                <a:gd name="T45" fmla="*/ 19 h 72"/>
                <a:gd name="T46" fmla="*/ 19 w 103"/>
                <a:gd name="T47" fmla="*/ 14 h 72"/>
                <a:gd name="T48" fmla="*/ 13 w 103"/>
                <a:gd name="T49" fmla="*/ 10 h 72"/>
                <a:gd name="T50" fmla="*/ 6 w 103"/>
                <a:gd name="T51" fmla="*/ 5 h 72"/>
                <a:gd name="T52" fmla="*/ 0 w 103"/>
                <a:gd name="T53" fmla="*/ 0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3"/>
                <a:gd name="T82" fmla="*/ 0 h 72"/>
                <a:gd name="T83" fmla="*/ 103 w 103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3" h="72">
                  <a:moveTo>
                    <a:pt x="0" y="0"/>
                  </a:moveTo>
                  <a:lnTo>
                    <a:pt x="6" y="6"/>
                  </a:lnTo>
                  <a:lnTo>
                    <a:pt x="12" y="11"/>
                  </a:lnTo>
                  <a:lnTo>
                    <a:pt x="22" y="23"/>
                  </a:lnTo>
                  <a:lnTo>
                    <a:pt x="32" y="36"/>
                  </a:lnTo>
                  <a:lnTo>
                    <a:pt x="44" y="48"/>
                  </a:lnTo>
                  <a:lnTo>
                    <a:pt x="49" y="54"/>
                  </a:lnTo>
                  <a:lnTo>
                    <a:pt x="54" y="60"/>
                  </a:lnTo>
                  <a:lnTo>
                    <a:pt x="62" y="64"/>
                  </a:lnTo>
                  <a:lnTo>
                    <a:pt x="69" y="68"/>
                  </a:lnTo>
                  <a:lnTo>
                    <a:pt x="84" y="72"/>
                  </a:lnTo>
                  <a:lnTo>
                    <a:pt x="103" y="71"/>
                  </a:lnTo>
                  <a:lnTo>
                    <a:pt x="90" y="63"/>
                  </a:lnTo>
                  <a:lnTo>
                    <a:pt x="84" y="60"/>
                  </a:lnTo>
                  <a:lnTo>
                    <a:pt x="78" y="55"/>
                  </a:lnTo>
                  <a:lnTo>
                    <a:pt x="71" y="51"/>
                  </a:lnTo>
                  <a:lnTo>
                    <a:pt x="65" y="46"/>
                  </a:lnTo>
                  <a:lnTo>
                    <a:pt x="57" y="42"/>
                  </a:lnTo>
                  <a:lnTo>
                    <a:pt x="51" y="37"/>
                  </a:lnTo>
                  <a:lnTo>
                    <a:pt x="46" y="32"/>
                  </a:lnTo>
                  <a:lnTo>
                    <a:pt x="38" y="28"/>
                  </a:lnTo>
                  <a:lnTo>
                    <a:pt x="32" y="23"/>
                  </a:lnTo>
                  <a:lnTo>
                    <a:pt x="25" y="19"/>
                  </a:lnTo>
                  <a:lnTo>
                    <a:pt x="19" y="14"/>
                  </a:lnTo>
                  <a:lnTo>
                    <a:pt x="13" y="10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09"/>
            <p:cNvSpPr>
              <a:spLocks/>
            </p:cNvSpPr>
            <p:nvPr/>
          </p:nvSpPr>
          <p:spPr bwMode="auto">
            <a:xfrm>
              <a:off x="2439988" y="3438525"/>
              <a:ext cx="4216400" cy="2339975"/>
            </a:xfrm>
            <a:custGeom>
              <a:avLst/>
              <a:gdLst>
                <a:gd name="T0" fmla="*/ 223 w 2656"/>
                <a:gd name="T1" fmla="*/ 42 h 1474"/>
                <a:gd name="T2" fmla="*/ 162 w 2656"/>
                <a:gd name="T3" fmla="*/ 86 h 1474"/>
                <a:gd name="T4" fmla="*/ 89 w 2656"/>
                <a:gd name="T5" fmla="*/ 176 h 1474"/>
                <a:gd name="T6" fmla="*/ 6 w 2656"/>
                <a:gd name="T7" fmla="*/ 434 h 1474"/>
                <a:gd name="T8" fmla="*/ 28 w 2656"/>
                <a:gd name="T9" fmla="*/ 1035 h 1474"/>
                <a:gd name="T10" fmla="*/ 83 w 2656"/>
                <a:gd name="T11" fmla="*/ 1207 h 1474"/>
                <a:gd name="T12" fmla="*/ 134 w 2656"/>
                <a:gd name="T13" fmla="*/ 1258 h 1474"/>
                <a:gd name="T14" fmla="*/ 211 w 2656"/>
                <a:gd name="T15" fmla="*/ 1296 h 1474"/>
                <a:gd name="T16" fmla="*/ 365 w 2656"/>
                <a:gd name="T17" fmla="*/ 1345 h 1474"/>
                <a:gd name="T18" fmla="*/ 526 w 2656"/>
                <a:gd name="T19" fmla="*/ 1379 h 1474"/>
                <a:gd name="T20" fmla="*/ 746 w 2656"/>
                <a:gd name="T21" fmla="*/ 1424 h 1474"/>
                <a:gd name="T22" fmla="*/ 1074 w 2656"/>
                <a:gd name="T23" fmla="*/ 1467 h 1474"/>
                <a:gd name="T24" fmla="*/ 1513 w 2656"/>
                <a:gd name="T25" fmla="*/ 1440 h 1474"/>
                <a:gd name="T26" fmla="*/ 1814 w 2656"/>
                <a:gd name="T27" fmla="*/ 1393 h 1474"/>
                <a:gd name="T28" fmla="*/ 2035 w 2656"/>
                <a:gd name="T29" fmla="*/ 1347 h 1474"/>
                <a:gd name="T30" fmla="*/ 2178 w 2656"/>
                <a:gd name="T31" fmla="*/ 1309 h 1474"/>
                <a:gd name="T32" fmla="*/ 2319 w 2656"/>
                <a:gd name="T33" fmla="*/ 1261 h 1474"/>
                <a:gd name="T34" fmla="*/ 2447 w 2656"/>
                <a:gd name="T35" fmla="*/ 1207 h 1474"/>
                <a:gd name="T36" fmla="*/ 2597 w 2656"/>
                <a:gd name="T37" fmla="*/ 1159 h 1474"/>
                <a:gd name="T38" fmla="*/ 2650 w 2656"/>
                <a:gd name="T39" fmla="*/ 782 h 1474"/>
                <a:gd name="T40" fmla="*/ 2582 w 2656"/>
                <a:gd name="T41" fmla="*/ 688 h 1474"/>
                <a:gd name="T42" fmla="*/ 2537 w 2656"/>
                <a:gd name="T43" fmla="*/ 729 h 1474"/>
                <a:gd name="T44" fmla="*/ 2456 w 2656"/>
                <a:gd name="T45" fmla="*/ 920 h 1474"/>
                <a:gd name="T46" fmla="*/ 2387 w 2656"/>
                <a:gd name="T47" fmla="*/ 937 h 1474"/>
                <a:gd name="T48" fmla="*/ 2323 w 2656"/>
                <a:gd name="T49" fmla="*/ 866 h 1474"/>
                <a:gd name="T50" fmla="*/ 2125 w 2656"/>
                <a:gd name="T51" fmla="*/ 889 h 1474"/>
                <a:gd name="T52" fmla="*/ 2003 w 2656"/>
                <a:gd name="T53" fmla="*/ 937 h 1474"/>
                <a:gd name="T54" fmla="*/ 1710 w 2656"/>
                <a:gd name="T55" fmla="*/ 974 h 1474"/>
                <a:gd name="T56" fmla="*/ 1152 w 2656"/>
                <a:gd name="T57" fmla="*/ 937 h 1474"/>
                <a:gd name="T58" fmla="*/ 1585 w 2656"/>
                <a:gd name="T59" fmla="*/ 907 h 1474"/>
                <a:gd name="T60" fmla="*/ 1935 w 2656"/>
                <a:gd name="T61" fmla="*/ 867 h 1474"/>
                <a:gd name="T62" fmla="*/ 2175 w 2656"/>
                <a:gd name="T63" fmla="*/ 820 h 1474"/>
                <a:gd name="T64" fmla="*/ 2322 w 2656"/>
                <a:gd name="T65" fmla="*/ 773 h 1474"/>
                <a:gd name="T66" fmla="*/ 2415 w 2656"/>
                <a:gd name="T67" fmla="*/ 730 h 1474"/>
                <a:gd name="T68" fmla="*/ 2476 w 2656"/>
                <a:gd name="T69" fmla="*/ 693 h 1474"/>
                <a:gd name="T70" fmla="*/ 2531 w 2656"/>
                <a:gd name="T71" fmla="*/ 649 h 1474"/>
                <a:gd name="T72" fmla="*/ 2596 w 2656"/>
                <a:gd name="T73" fmla="*/ 581 h 1474"/>
                <a:gd name="T74" fmla="*/ 2654 w 2656"/>
                <a:gd name="T75" fmla="*/ 445 h 1474"/>
                <a:gd name="T76" fmla="*/ 2596 w 2656"/>
                <a:gd name="T77" fmla="*/ 286 h 1474"/>
                <a:gd name="T78" fmla="*/ 2520 w 2656"/>
                <a:gd name="T79" fmla="*/ 196 h 1474"/>
                <a:gd name="T80" fmla="*/ 2468 w 2656"/>
                <a:gd name="T81" fmla="*/ 150 h 1474"/>
                <a:gd name="T82" fmla="*/ 2409 w 2656"/>
                <a:gd name="T83" fmla="*/ 108 h 1474"/>
                <a:gd name="T84" fmla="*/ 2344 w 2656"/>
                <a:gd name="T85" fmla="*/ 70 h 1474"/>
                <a:gd name="T86" fmla="*/ 2176 w 2656"/>
                <a:gd name="T87" fmla="*/ 148 h 1474"/>
                <a:gd name="T88" fmla="*/ 2241 w 2656"/>
                <a:gd name="T89" fmla="*/ 229 h 1474"/>
                <a:gd name="T90" fmla="*/ 2331 w 2656"/>
                <a:gd name="T91" fmla="*/ 284 h 1474"/>
                <a:gd name="T92" fmla="*/ 2429 w 2656"/>
                <a:gd name="T93" fmla="*/ 430 h 1474"/>
                <a:gd name="T94" fmla="*/ 2363 w 2656"/>
                <a:gd name="T95" fmla="*/ 534 h 1474"/>
                <a:gd name="T96" fmla="*/ 2209 w 2656"/>
                <a:gd name="T97" fmla="*/ 527 h 1474"/>
                <a:gd name="T98" fmla="*/ 1814 w 2656"/>
                <a:gd name="T99" fmla="*/ 577 h 1474"/>
                <a:gd name="T100" fmla="*/ 1235 w 2656"/>
                <a:gd name="T101" fmla="*/ 615 h 1474"/>
                <a:gd name="T102" fmla="*/ 879 w 2656"/>
                <a:gd name="T103" fmla="*/ 560 h 1474"/>
                <a:gd name="T104" fmla="*/ 764 w 2656"/>
                <a:gd name="T105" fmla="*/ 519 h 1474"/>
                <a:gd name="T106" fmla="*/ 667 w 2656"/>
                <a:gd name="T107" fmla="*/ 470 h 1474"/>
                <a:gd name="T108" fmla="*/ 592 w 2656"/>
                <a:gd name="T109" fmla="*/ 422 h 1474"/>
                <a:gd name="T110" fmla="*/ 542 w 2656"/>
                <a:gd name="T111" fmla="*/ 383 h 1474"/>
                <a:gd name="T112" fmla="*/ 489 w 2656"/>
                <a:gd name="T113" fmla="*/ 314 h 1474"/>
                <a:gd name="T114" fmla="*/ 427 w 2656"/>
                <a:gd name="T115" fmla="*/ 262 h 1474"/>
                <a:gd name="T116" fmla="*/ 393 w 2656"/>
                <a:gd name="T117" fmla="*/ 160 h 1474"/>
                <a:gd name="T118" fmla="*/ 412 w 2656"/>
                <a:gd name="T119" fmla="*/ 58 h 1474"/>
                <a:gd name="T120" fmla="*/ 327 w 2656"/>
                <a:gd name="T121" fmla="*/ 0 h 14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56"/>
                <a:gd name="T184" fmla="*/ 0 h 1474"/>
                <a:gd name="T185" fmla="*/ 2656 w 2656"/>
                <a:gd name="T186" fmla="*/ 1474 h 14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56" h="1474">
                  <a:moveTo>
                    <a:pt x="327" y="0"/>
                  </a:moveTo>
                  <a:lnTo>
                    <a:pt x="306" y="6"/>
                  </a:lnTo>
                  <a:lnTo>
                    <a:pt x="286" y="13"/>
                  </a:lnTo>
                  <a:lnTo>
                    <a:pt x="267" y="20"/>
                  </a:lnTo>
                  <a:lnTo>
                    <a:pt x="248" y="28"/>
                  </a:lnTo>
                  <a:lnTo>
                    <a:pt x="239" y="32"/>
                  </a:lnTo>
                  <a:lnTo>
                    <a:pt x="230" y="37"/>
                  </a:lnTo>
                  <a:lnTo>
                    <a:pt x="223" y="42"/>
                  </a:lnTo>
                  <a:lnTo>
                    <a:pt x="214" y="46"/>
                  </a:lnTo>
                  <a:lnTo>
                    <a:pt x="205" y="52"/>
                  </a:lnTo>
                  <a:lnTo>
                    <a:pt x="198" y="56"/>
                  </a:lnTo>
                  <a:lnTo>
                    <a:pt x="190" y="62"/>
                  </a:lnTo>
                  <a:lnTo>
                    <a:pt x="183" y="68"/>
                  </a:lnTo>
                  <a:lnTo>
                    <a:pt x="175" y="73"/>
                  </a:lnTo>
                  <a:lnTo>
                    <a:pt x="168" y="79"/>
                  </a:lnTo>
                  <a:lnTo>
                    <a:pt x="162" y="86"/>
                  </a:lnTo>
                  <a:lnTo>
                    <a:pt x="155" y="92"/>
                  </a:lnTo>
                  <a:lnTo>
                    <a:pt x="149" y="99"/>
                  </a:lnTo>
                  <a:lnTo>
                    <a:pt x="142" y="104"/>
                  </a:lnTo>
                  <a:lnTo>
                    <a:pt x="130" y="118"/>
                  </a:lnTo>
                  <a:lnTo>
                    <a:pt x="120" y="132"/>
                  </a:lnTo>
                  <a:lnTo>
                    <a:pt x="108" y="147"/>
                  </a:lnTo>
                  <a:lnTo>
                    <a:pt x="99" y="161"/>
                  </a:lnTo>
                  <a:lnTo>
                    <a:pt x="89" y="176"/>
                  </a:lnTo>
                  <a:lnTo>
                    <a:pt x="80" y="192"/>
                  </a:lnTo>
                  <a:lnTo>
                    <a:pt x="72" y="207"/>
                  </a:lnTo>
                  <a:lnTo>
                    <a:pt x="65" y="223"/>
                  </a:lnTo>
                  <a:lnTo>
                    <a:pt x="58" y="239"/>
                  </a:lnTo>
                  <a:lnTo>
                    <a:pt x="45" y="272"/>
                  </a:lnTo>
                  <a:lnTo>
                    <a:pt x="34" y="305"/>
                  </a:lnTo>
                  <a:lnTo>
                    <a:pt x="18" y="372"/>
                  </a:lnTo>
                  <a:lnTo>
                    <a:pt x="6" y="434"/>
                  </a:lnTo>
                  <a:lnTo>
                    <a:pt x="12" y="496"/>
                  </a:lnTo>
                  <a:lnTo>
                    <a:pt x="12" y="558"/>
                  </a:lnTo>
                  <a:lnTo>
                    <a:pt x="3" y="680"/>
                  </a:lnTo>
                  <a:lnTo>
                    <a:pt x="0" y="801"/>
                  </a:lnTo>
                  <a:lnTo>
                    <a:pt x="8" y="863"/>
                  </a:lnTo>
                  <a:lnTo>
                    <a:pt x="14" y="894"/>
                  </a:lnTo>
                  <a:lnTo>
                    <a:pt x="22" y="926"/>
                  </a:lnTo>
                  <a:lnTo>
                    <a:pt x="28" y="1035"/>
                  </a:lnTo>
                  <a:lnTo>
                    <a:pt x="36" y="1091"/>
                  </a:lnTo>
                  <a:lnTo>
                    <a:pt x="43" y="1119"/>
                  </a:lnTo>
                  <a:lnTo>
                    <a:pt x="50" y="1145"/>
                  </a:lnTo>
                  <a:lnTo>
                    <a:pt x="56" y="1159"/>
                  </a:lnTo>
                  <a:lnTo>
                    <a:pt x="61" y="1171"/>
                  </a:lnTo>
                  <a:lnTo>
                    <a:pt x="68" y="1184"/>
                  </a:lnTo>
                  <a:lnTo>
                    <a:pt x="74" y="1195"/>
                  </a:lnTo>
                  <a:lnTo>
                    <a:pt x="83" y="1207"/>
                  </a:lnTo>
                  <a:lnTo>
                    <a:pt x="92" y="1218"/>
                  </a:lnTo>
                  <a:lnTo>
                    <a:pt x="100" y="1229"/>
                  </a:lnTo>
                  <a:lnTo>
                    <a:pt x="105" y="1234"/>
                  </a:lnTo>
                  <a:lnTo>
                    <a:pt x="111" y="1240"/>
                  </a:lnTo>
                  <a:lnTo>
                    <a:pt x="117" y="1244"/>
                  </a:lnTo>
                  <a:lnTo>
                    <a:pt x="122" y="1249"/>
                  </a:lnTo>
                  <a:lnTo>
                    <a:pt x="128" y="1253"/>
                  </a:lnTo>
                  <a:lnTo>
                    <a:pt x="134" y="1258"/>
                  </a:lnTo>
                  <a:lnTo>
                    <a:pt x="140" y="1262"/>
                  </a:lnTo>
                  <a:lnTo>
                    <a:pt x="147" y="1267"/>
                  </a:lnTo>
                  <a:lnTo>
                    <a:pt x="155" y="1270"/>
                  </a:lnTo>
                  <a:lnTo>
                    <a:pt x="162" y="1275"/>
                  </a:lnTo>
                  <a:lnTo>
                    <a:pt x="170" y="1278"/>
                  </a:lnTo>
                  <a:lnTo>
                    <a:pt x="177" y="1282"/>
                  </a:lnTo>
                  <a:lnTo>
                    <a:pt x="193" y="1289"/>
                  </a:lnTo>
                  <a:lnTo>
                    <a:pt x="211" y="1296"/>
                  </a:lnTo>
                  <a:lnTo>
                    <a:pt x="230" y="1300"/>
                  </a:lnTo>
                  <a:lnTo>
                    <a:pt x="249" y="1308"/>
                  </a:lnTo>
                  <a:lnTo>
                    <a:pt x="268" y="1315"/>
                  </a:lnTo>
                  <a:lnTo>
                    <a:pt x="287" y="1322"/>
                  </a:lnTo>
                  <a:lnTo>
                    <a:pt x="306" y="1328"/>
                  </a:lnTo>
                  <a:lnTo>
                    <a:pt x="325" y="1333"/>
                  </a:lnTo>
                  <a:lnTo>
                    <a:pt x="346" y="1339"/>
                  </a:lnTo>
                  <a:lnTo>
                    <a:pt x="365" y="1345"/>
                  </a:lnTo>
                  <a:lnTo>
                    <a:pt x="386" y="1349"/>
                  </a:lnTo>
                  <a:lnTo>
                    <a:pt x="405" y="1354"/>
                  </a:lnTo>
                  <a:lnTo>
                    <a:pt x="426" y="1358"/>
                  </a:lnTo>
                  <a:lnTo>
                    <a:pt x="446" y="1363"/>
                  </a:lnTo>
                  <a:lnTo>
                    <a:pt x="465" y="1368"/>
                  </a:lnTo>
                  <a:lnTo>
                    <a:pt x="486" y="1371"/>
                  </a:lnTo>
                  <a:lnTo>
                    <a:pt x="506" y="1374"/>
                  </a:lnTo>
                  <a:lnTo>
                    <a:pt x="526" y="1379"/>
                  </a:lnTo>
                  <a:lnTo>
                    <a:pt x="546" y="1382"/>
                  </a:lnTo>
                  <a:lnTo>
                    <a:pt x="587" y="1390"/>
                  </a:lnTo>
                  <a:lnTo>
                    <a:pt x="627" y="1397"/>
                  </a:lnTo>
                  <a:lnTo>
                    <a:pt x="667" y="1405"/>
                  </a:lnTo>
                  <a:lnTo>
                    <a:pt x="687" y="1410"/>
                  </a:lnTo>
                  <a:lnTo>
                    <a:pt x="708" y="1414"/>
                  </a:lnTo>
                  <a:lnTo>
                    <a:pt x="727" y="1419"/>
                  </a:lnTo>
                  <a:lnTo>
                    <a:pt x="746" y="1424"/>
                  </a:lnTo>
                  <a:lnTo>
                    <a:pt x="767" y="1428"/>
                  </a:lnTo>
                  <a:lnTo>
                    <a:pt x="786" y="1433"/>
                  </a:lnTo>
                  <a:lnTo>
                    <a:pt x="805" y="1438"/>
                  </a:lnTo>
                  <a:lnTo>
                    <a:pt x="824" y="1444"/>
                  </a:lnTo>
                  <a:lnTo>
                    <a:pt x="843" y="1450"/>
                  </a:lnTo>
                  <a:lnTo>
                    <a:pt x="862" y="1457"/>
                  </a:lnTo>
                  <a:lnTo>
                    <a:pt x="971" y="1461"/>
                  </a:lnTo>
                  <a:lnTo>
                    <a:pt x="1074" y="1467"/>
                  </a:lnTo>
                  <a:lnTo>
                    <a:pt x="1179" y="1472"/>
                  </a:lnTo>
                  <a:lnTo>
                    <a:pt x="1288" y="1474"/>
                  </a:lnTo>
                  <a:lnTo>
                    <a:pt x="1324" y="1468"/>
                  </a:lnTo>
                  <a:lnTo>
                    <a:pt x="1363" y="1462"/>
                  </a:lnTo>
                  <a:lnTo>
                    <a:pt x="1399" y="1457"/>
                  </a:lnTo>
                  <a:lnTo>
                    <a:pt x="1438" y="1451"/>
                  </a:lnTo>
                  <a:lnTo>
                    <a:pt x="1476" y="1445"/>
                  </a:lnTo>
                  <a:lnTo>
                    <a:pt x="1513" y="1440"/>
                  </a:lnTo>
                  <a:lnTo>
                    <a:pt x="1551" y="1434"/>
                  </a:lnTo>
                  <a:lnTo>
                    <a:pt x="1589" y="1429"/>
                  </a:lnTo>
                  <a:lnTo>
                    <a:pt x="1626" y="1424"/>
                  </a:lnTo>
                  <a:lnTo>
                    <a:pt x="1664" y="1418"/>
                  </a:lnTo>
                  <a:lnTo>
                    <a:pt x="1701" y="1412"/>
                  </a:lnTo>
                  <a:lnTo>
                    <a:pt x="1739" y="1405"/>
                  </a:lnTo>
                  <a:lnTo>
                    <a:pt x="1776" y="1400"/>
                  </a:lnTo>
                  <a:lnTo>
                    <a:pt x="1814" y="1393"/>
                  </a:lnTo>
                  <a:lnTo>
                    <a:pt x="1851" y="1386"/>
                  </a:lnTo>
                  <a:lnTo>
                    <a:pt x="1888" y="1379"/>
                  </a:lnTo>
                  <a:lnTo>
                    <a:pt x="1925" y="1372"/>
                  </a:lnTo>
                  <a:lnTo>
                    <a:pt x="1961" y="1364"/>
                  </a:lnTo>
                  <a:lnTo>
                    <a:pt x="1979" y="1360"/>
                  </a:lnTo>
                  <a:lnTo>
                    <a:pt x="1998" y="1356"/>
                  </a:lnTo>
                  <a:lnTo>
                    <a:pt x="2016" y="1352"/>
                  </a:lnTo>
                  <a:lnTo>
                    <a:pt x="2035" y="1347"/>
                  </a:lnTo>
                  <a:lnTo>
                    <a:pt x="2053" y="1344"/>
                  </a:lnTo>
                  <a:lnTo>
                    <a:pt x="2070" y="1339"/>
                  </a:lnTo>
                  <a:lnTo>
                    <a:pt x="2089" y="1333"/>
                  </a:lnTo>
                  <a:lnTo>
                    <a:pt x="2107" y="1329"/>
                  </a:lnTo>
                  <a:lnTo>
                    <a:pt x="2125" y="1324"/>
                  </a:lnTo>
                  <a:lnTo>
                    <a:pt x="2142" y="1320"/>
                  </a:lnTo>
                  <a:lnTo>
                    <a:pt x="2160" y="1314"/>
                  </a:lnTo>
                  <a:lnTo>
                    <a:pt x="2178" y="1309"/>
                  </a:lnTo>
                  <a:lnTo>
                    <a:pt x="2195" y="1304"/>
                  </a:lnTo>
                  <a:lnTo>
                    <a:pt x="2214" y="1298"/>
                  </a:lnTo>
                  <a:lnTo>
                    <a:pt x="2231" y="1292"/>
                  </a:lnTo>
                  <a:lnTo>
                    <a:pt x="2250" y="1286"/>
                  </a:lnTo>
                  <a:lnTo>
                    <a:pt x="2266" y="1280"/>
                  </a:lnTo>
                  <a:lnTo>
                    <a:pt x="2284" y="1274"/>
                  </a:lnTo>
                  <a:lnTo>
                    <a:pt x="2301" y="1267"/>
                  </a:lnTo>
                  <a:lnTo>
                    <a:pt x="2319" y="1261"/>
                  </a:lnTo>
                  <a:lnTo>
                    <a:pt x="2337" y="1254"/>
                  </a:lnTo>
                  <a:lnTo>
                    <a:pt x="2353" y="1248"/>
                  </a:lnTo>
                  <a:lnTo>
                    <a:pt x="2370" y="1241"/>
                  </a:lnTo>
                  <a:lnTo>
                    <a:pt x="2388" y="1233"/>
                  </a:lnTo>
                  <a:lnTo>
                    <a:pt x="2404" y="1226"/>
                  </a:lnTo>
                  <a:lnTo>
                    <a:pt x="2422" y="1218"/>
                  </a:lnTo>
                  <a:lnTo>
                    <a:pt x="2438" y="1210"/>
                  </a:lnTo>
                  <a:lnTo>
                    <a:pt x="2447" y="1207"/>
                  </a:lnTo>
                  <a:lnTo>
                    <a:pt x="2456" y="1202"/>
                  </a:lnTo>
                  <a:lnTo>
                    <a:pt x="2515" y="1195"/>
                  </a:lnTo>
                  <a:lnTo>
                    <a:pt x="2540" y="1189"/>
                  </a:lnTo>
                  <a:lnTo>
                    <a:pt x="2562" y="1180"/>
                  </a:lnTo>
                  <a:lnTo>
                    <a:pt x="2572" y="1176"/>
                  </a:lnTo>
                  <a:lnTo>
                    <a:pt x="2581" y="1170"/>
                  </a:lnTo>
                  <a:lnTo>
                    <a:pt x="2588" y="1164"/>
                  </a:lnTo>
                  <a:lnTo>
                    <a:pt x="2597" y="1159"/>
                  </a:lnTo>
                  <a:lnTo>
                    <a:pt x="2621" y="1130"/>
                  </a:lnTo>
                  <a:lnTo>
                    <a:pt x="2635" y="1096"/>
                  </a:lnTo>
                  <a:lnTo>
                    <a:pt x="2644" y="1058"/>
                  </a:lnTo>
                  <a:lnTo>
                    <a:pt x="2644" y="1016"/>
                  </a:lnTo>
                  <a:lnTo>
                    <a:pt x="2641" y="971"/>
                  </a:lnTo>
                  <a:lnTo>
                    <a:pt x="2653" y="907"/>
                  </a:lnTo>
                  <a:lnTo>
                    <a:pt x="2656" y="823"/>
                  </a:lnTo>
                  <a:lnTo>
                    <a:pt x="2650" y="782"/>
                  </a:lnTo>
                  <a:lnTo>
                    <a:pt x="2644" y="761"/>
                  </a:lnTo>
                  <a:lnTo>
                    <a:pt x="2637" y="743"/>
                  </a:lnTo>
                  <a:lnTo>
                    <a:pt x="2626" y="726"/>
                  </a:lnTo>
                  <a:lnTo>
                    <a:pt x="2615" y="711"/>
                  </a:lnTo>
                  <a:lnTo>
                    <a:pt x="2607" y="704"/>
                  </a:lnTo>
                  <a:lnTo>
                    <a:pt x="2600" y="698"/>
                  </a:lnTo>
                  <a:lnTo>
                    <a:pt x="2591" y="693"/>
                  </a:lnTo>
                  <a:lnTo>
                    <a:pt x="2582" y="688"/>
                  </a:lnTo>
                  <a:lnTo>
                    <a:pt x="2573" y="688"/>
                  </a:lnTo>
                  <a:lnTo>
                    <a:pt x="2569" y="690"/>
                  </a:lnTo>
                  <a:lnTo>
                    <a:pt x="2570" y="701"/>
                  </a:lnTo>
                  <a:lnTo>
                    <a:pt x="2570" y="712"/>
                  </a:lnTo>
                  <a:lnTo>
                    <a:pt x="2568" y="715"/>
                  </a:lnTo>
                  <a:lnTo>
                    <a:pt x="2559" y="717"/>
                  </a:lnTo>
                  <a:lnTo>
                    <a:pt x="2547" y="722"/>
                  </a:lnTo>
                  <a:lnTo>
                    <a:pt x="2537" y="729"/>
                  </a:lnTo>
                  <a:lnTo>
                    <a:pt x="2528" y="736"/>
                  </a:lnTo>
                  <a:lnTo>
                    <a:pt x="2519" y="743"/>
                  </a:lnTo>
                  <a:lnTo>
                    <a:pt x="2495" y="776"/>
                  </a:lnTo>
                  <a:lnTo>
                    <a:pt x="2484" y="811"/>
                  </a:lnTo>
                  <a:lnTo>
                    <a:pt x="2476" y="850"/>
                  </a:lnTo>
                  <a:lnTo>
                    <a:pt x="2469" y="887"/>
                  </a:lnTo>
                  <a:lnTo>
                    <a:pt x="2463" y="904"/>
                  </a:lnTo>
                  <a:lnTo>
                    <a:pt x="2456" y="920"/>
                  </a:lnTo>
                  <a:lnTo>
                    <a:pt x="2445" y="935"/>
                  </a:lnTo>
                  <a:lnTo>
                    <a:pt x="2438" y="942"/>
                  </a:lnTo>
                  <a:lnTo>
                    <a:pt x="2431" y="947"/>
                  </a:lnTo>
                  <a:lnTo>
                    <a:pt x="2422" y="953"/>
                  </a:lnTo>
                  <a:lnTo>
                    <a:pt x="2412" y="958"/>
                  </a:lnTo>
                  <a:lnTo>
                    <a:pt x="2401" y="962"/>
                  </a:lnTo>
                  <a:lnTo>
                    <a:pt x="2388" y="966"/>
                  </a:lnTo>
                  <a:lnTo>
                    <a:pt x="2387" y="937"/>
                  </a:lnTo>
                  <a:lnTo>
                    <a:pt x="2379" y="914"/>
                  </a:lnTo>
                  <a:lnTo>
                    <a:pt x="2375" y="905"/>
                  </a:lnTo>
                  <a:lnTo>
                    <a:pt x="2369" y="896"/>
                  </a:lnTo>
                  <a:lnTo>
                    <a:pt x="2360" y="888"/>
                  </a:lnTo>
                  <a:lnTo>
                    <a:pt x="2353" y="881"/>
                  </a:lnTo>
                  <a:lnTo>
                    <a:pt x="2344" y="875"/>
                  </a:lnTo>
                  <a:lnTo>
                    <a:pt x="2334" y="871"/>
                  </a:lnTo>
                  <a:lnTo>
                    <a:pt x="2323" y="866"/>
                  </a:lnTo>
                  <a:lnTo>
                    <a:pt x="2312" y="863"/>
                  </a:lnTo>
                  <a:lnTo>
                    <a:pt x="2287" y="859"/>
                  </a:lnTo>
                  <a:lnTo>
                    <a:pt x="2260" y="858"/>
                  </a:lnTo>
                  <a:lnTo>
                    <a:pt x="2206" y="865"/>
                  </a:lnTo>
                  <a:lnTo>
                    <a:pt x="2178" y="871"/>
                  </a:lnTo>
                  <a:lnTo>
                    <a:pt x="2151" y="880"/>
                  </a:lnTo>
                  <a:lnTo>
                    <a:pt x="2138" y="884"/>
                  </a:lnTo>
                  <a:lnTo>
                    <a:pt x="2125" y="889"/>
                  </a:lnTo>
                  <a:lnTo>
                    <a:pt x="2113" y="895"/>
                  </a:lnTo>
                  <a:lnTo>
                    <a:pt x="2101" y="900"/>
                  </a:lnTo>
                  <a:lnTo>
                    <a:pt x="2089" y="906"/>
                  </a:lnTo>
                  <a:lnTo>
                    <a:pt x="2079" y="912"/>
                  </a:lnTo>
                  <a:lnTo>
                    <a:pt x="2070" y="919"/>
                  </a:lnTo>
                  <a:lnTo>
                    <a:pt x="2060" y="926"/>
                  </a:lnTo>
                  <a:lnTo>
                    <a:pt x="2032" y="931"/>
                  </a:lnTo>
                  <a:lnTo>
                    <a:pt x="2003" y="937"/>
                  </a:lnTo>
                  <a:lnTo>
                    <a:pt x="1975" y="943"/>
                  </a:lnTo>
                  <a:lnTo>
                    <a:pt x="1945" y="947"/>
                  </a:lnTo>
                  <a:lnTo>
                    <a:pt x="1916" y="952"/>
                  </a:lnTo>
                  <a:lnTo>
                    <a:pt x="1886" y="956"/>
                  </a:lnTo>
                  <a:lnTo>
                    <a:pt x="1857" y="961"/>
                  </a:lnTo>
                  <a:lnTo>
                    <a:pt x="1829" y="964"/>
                  </a:lnTo>
                  <a:lnTo>
                    <a:pt x="1770" y="970"/>
                  </a:lnTo>
                  <a:lnTo>
                    <a:pt x="1710" y="974"/>
                  </a:lnTo>
                  <a:lnTo>
                    <a:pt x="1592" y="978"/>
                  </a:lnTo>
                  <a:lnTo>
                    <a:pt x="1473" y="975"/>
                  </a:lnTo>
                  <a:lnTo>
                    <a:pt x="1355" y="967"/>
                  </a:lnTo>
                  <a:lnTo>
                    <a:pt x="1296" y="960"/>
                  </a:lnTo>
                  <a:lnTo>
                    <a:pt x="1239" y="952"/>
                  </a:lnTo>
                  <a:lnTo>
                    <a:pt x="1210" y="947"/>
                  </a:lnTo>
                  <a:lnTo>
                    <a:pt x="1180" y="942"/>
                  </a:lnTo>
                  <a:lnTo>
                    <a:pt x="1152" y="937"/>
                  </a:lnTo>
                  <a:lnTo>
                    <a:pt x="1123" y="931"/>
                  </a:lnTo>
                  <a:lnTo>
                    <a:pt x="1151" y="926"/>
                  </a:lnTo>
                  <a:lnTo>
                    <a:pt x="1179" y="921"/>
                  </a:lnTo>
                  <a:lnTo>
                    <a:pt x="1208" y="918"/>
                  </a:lnTo>
                  <a:lnTo>
                    <a:pt x="1236" y="915"/>
                  </a:lnTo>
                  <a:lnTo>
                    <a:pt x="1294" y="911"/>
                  </a:lnTo>
                  <a:lnTo>
                    <a:pt x="1351" y="908"/>
                  </a:lnTo>
                  <a:lnTo>
                    <a:pt x="1585" y="907"/>
                  </a:lnTo>
                  <a:lnTo>
                    <a:pt x="1658" y="900"/>
                  </a:lnTo>
                  <a:lnTo>
                    <a:pt x="1697" y="896"/>
                  </a:lnTo>
                  <a:lnTo>
                    <a:pt x="1736" y="892"/>
                  </a:lnTo>
                  <a:lnTo>
                    <a:pt x="1775" y="888"/>
                  </a:lnTo>
                  <a:lnTo>
                    <a:pt x="1814" y="883"/>
                  </a:lnTo>
                  <a:lnTo>
                    <a:pt x="1856" y="879"/>
                  </a:lnTo>
                  <a:lnTo>
                    <a:pt x="1895" y="873"/>
                  </a:lnTo>
                  <a:lnTo>
                    <a:pt x="1935" y="867"/>
                  </a:lnTo>
                  <a:lnTo>
                    <a:pt x="1976" y="862"/>
                  </a:lnTo>
                  <a:lnTo>
                    <a:pt x="2016" y="855"/>
                  </a:lnTo>
                  <a:lnTo>
                    <a:pt x="2056" y="848"/>
                  </a:lnTo>
                  <a:lnTo>
                    <a:pt x="2095" y="839"/>
                  </a:lnTo>
                  <a:lnTo>
                    <a:pt x="2116" y="835"/>
                  </a:lnTo>
                  <a:lnTo>
                    <a:pt x="2135" y="831"/>
                  </a:lnTo>
                  <a:lnTo>
                    <a:pt x="2154" y="825"/>
                  </a:lnTo>
                  <a:lnTo>
                    <a:pt x="2175" y="820"/>
                  </a:lnTo>
                  <a:lnTo>
                    <a:pt x="2194" y="816"/>
                  </a:lnTo>
                  <a:lnTo>
                    <a:pt x="2212" y="810"/>
                  </a:lnTo>
                  <a:lnTo>
                    <a:pt x="2231" y="804"/>
                  </a:lnTo>
                  <a:lnTo>
                    <a:pt x="2250" y="799"/>
                  </a:lnTo>
                  <a:lnTo>
                    <a:pt x="2269" y="793"/>
                  </a:lnTo>
                  <a:lnTo>
                    <a:pt x="2287" y="786"/>
                  </a:lnTo>
                  <a:lnTo>
                    <a:pt x="2304" y="779"/>
                  </a:lnTo>
                  <a:lnTo>
                    <a:pt x="2322" y="773"/>
                  </a:lnTo>
                  <a:lnTo>
                    <a:pt x="2340" y="766"/>
                  </a:lnTo>
                  <a:lnTo>
                    <a:pt x="2357" y="758"/>
                  </a:lnTo>
                  <a:lnTo>
                    <a:pt x="2373" y="751"/>
                  </a:lnTo>
                  <a:lnTo>
                    <a:pt x="2382" y="746"/>
                  </a:lnTo>
                  <a:lnTo>
                    <a:pt x="2391" y="743"/>
                  </a:lnTo>
                  <a:lnTo>
                    <a:pt x="2398" y="738"/>
                  </a:lnTo>
                  <a:lnTo>
                    <a:pt x="2407" y="734"/>
                  </a:lnTo>
                  <a:lnTo>
                    <a:pt x="2415" y="730"/>
                  </a:lnTo>
                  <a:lnTo>
                    <a:pt x="2423" y="726"/>
                  </a:lnTo>
                  <a:lnTo>
                    <a:pt x="2431" y="721"/>
                  </a:lnTo>
                  <a:lnTo>
                    <a:pt x="2438" y="717"/>
                  </a:lnTo>
                  <a:lnTo>
                    <a:pt x="2445" y="712"/>
                  </a:lnTo>
                  <a:lnTo>
                    <a:pt x="2454" y="707"/>
                  </a:lnTo>
                  <a:lnTo>
                    <a:pt x="2462" y="703"/>
                  </a:lnTo>
                  <a:lnTo>
                    <a:pt x="2469" y="697"/>
                  </a:lnTo>
                  <a:lnTo>
                    <a:pt x="2476" y="693"/>
                  </a:lnTo>
                  <a:lnTo>
                    <a:pt x="2484" y="688"/>
                  </a:lnTo>
                  <a:lnTo>
                    <a:pt x="2491" y="682"/>
                  </a:lnTo>
                  <a:lnTo>
                    <a:pt x="2497" y="678"/>
                  </a:lnTo>
                  <a:lnTo>
                    <a:pt x="2504" y="672"/>
                  </a:lnTo>
                  <a:lnTo>
                    <a:pt x="2512" y="666"/>
                  </a:lnTo>
                  <a:lnTo>
                    <a:pt x="2518" y="661"/>
                  </a:lnTo>
                  <a:lnTo>
                    <a:pt x="2525" y="656"/>
                  </a:lnTo>
                  <a:lnTo>
                    <a:pt x="2531" y="649"/>
                  </a:lnTo>
                  <a:lnTo>
                    <a:pt x="2538" y="643"/>
                  </a:lnTo>
                  <a:lnTo>
                    <a:pt x="2544" y="638"/>
                  </a:lnTo>
                  <a:lnTo>
                    <a:pt x="2550" y="632"/>
                  </a:lnTo>
                  <a:lnTo>
                    <a:pt x="2556" y="626"/>
                  </a:lnTo>
                  <a:lnTo>
                    <a:pt x="2563" y="619"/>
                  </a:lnTo>
                  <a:lnTo>
                    <a:pt x="2573" y="607"/>
                  </a:lnTo>
                  <a:lnTo>
                    <a:pt x="2585" y="594"/>
                  </a:lnTo>
                  <a:lnTo>
                    <a:pt x="2596" y="581"/>
                  </a:lnTo>
                  <a:lnTo>
                    <a:pt x="2606" y="567"/>
                  </a:lnTo>
                  <a:lnTo>
                    <a:pt x="2616" y="552"/>
                  </a:lnTo>
                  <a:lnTo>
                    <a:pt x="2625" y="538"/>
                  </a:lnTo>
                  <a:lnTo>
                    <a:pt x="2634" y="522"/>
                  </a:lnTo>
                  <a:lnTo>
                    <a:pt x="2641" y="508"/>
                  </a:lnTo>
                  <a:lnTo>
                    <a:pt x="2648" y="492"/>
                  </a:lnTo>
                  <a:lnTo>
                    <a:pt x="2656" y="474"/>
                  </a:lnTo>
                  <a:lnTo>
                    <a:pt x="2654" y="445"/>
                  </a:lnTo>
                  <a:lnTo>
                    <a:pt x="2650" y="414"/>
                  </a:lnTo>
                  <a:lnTo>
                    <a:pt x="2643" y="385"/>
                  </a:lnTo>
                  <a:lnTo>
                    <a:pt x="2632" y="356"/>
                  </a:lnTo>
                  <a:lnTo>
                    <a:pt x="2626" y="342"/>
                  </a:lnTo>
                  <a:lnTo>
                    <a:pt x="2619" y="328"/>
                  </a:lnTo>
                  <a:lnTo>
                    <a:pt x="2612" y="313"/>
                  </a:lnTo>
                  <a:lnTo>
                    <a:pt x="2604" y="300"/>
                  </a:lnTo>
                  <a:lnTo>
                    <a:pt x="2596" y="286"/>
                  </a:lnTo>
                  <a:lnTo>
                    <a:pt x="2587" y="272"/>
                  </a:lnTo>
                  <a:lnTo>
                    <a:pt x="2576" y="260"/>
                  </a:lnTo>
                  <a:lnTo>
                    <a:pt x="2566" y="246"/>
                  </a:lnTo>
                  <a:lnTo>
                    <a:pt x="2556" y="233"/>
                  </a:lnTo>
                  <a:lnTo>
                    <a:pt x="2544" y="221"/>
                  </a:lnTo>
                  <a:lnTo>
                    <a:pt x="2534" y="208"/>
                  </a:lnTo>
                  <a:lnTo>
                    <a:pt x="2526" y="203"/>
                  </a:lnTo>
                  <a:lnTo>
                    <a:pt x="2520" y="196"/>
                  </a:lnTo>
                  <a:lnTo>
                    <a:pt x="2515" y="190"/>
                  </a:lnTo>
                  <a:lnTo>
                    <a:pt x="2509" y="184"/>
                  </a:lnTo>
                  <a:lnTo>
                    <a:pt x="2501" y="179"/>
                  </a:lnTo>
                  <a:lnTo>
                    <a:pt x="2495" y="173"/>
                  </a:lnTo>
                  <a:lnTo>
                    <a:pt x="2488" y="167"/>
                  </a:lnTo>
                  <a:lnTo>
                    <a:pt x="2481" y="160"/>
                  </a:lnTo>
                  <a:lnTo>
                    <a:pt x="2475" y="156"/>
                  </a:lnTo>
                  <a:lnTo>
                    <a:pt x="2468" y="150"/>
                  </a:lnTo>
                  <a:lnTo>
                    <a:pt x="2460" y="144"/>
                  </a:lnTo>
                  <a:lnTo>
                    <a:pt x="2453" y="139"/>
                  </a:lnTo>
                  <a:lnTo>
                    <a:pt x="2445" y="133"/>
                  </a:lnTo>
                  <a:lnTo>
                    <a:pt x="2438" y="128"/>
                  </a:lnTo>
                  <a:lnTo>
                    <a:pt x="2431" y="123"/>
                  </a:lnTo>
                  <a:lnTo>
                    <a:pt x="2423" y="118"/>
                  </a:lnTo>
                  <a:lnTo>
                    <a:pt x="2416" y="112"/>
                  </a:lnTo>
                  <a:lnTo>
                    <a:pt x="2409" y="108"/>
                  </a:lnTo>
                  <a:lnTo>
                    <a:pt x="2400" y="102"/>
                  </a:lnTo>
                  <a:lnTo>
                    <a:pt x="2392" y="97"/>
                  </a:lnTo>
                  <a:lnTo>
                    <a:pt x="2384" y="93"/>
                  </a:lnTo>
                  <a:lnTo>
                    <a:pt x="2376" y="88"/>
                  </a:lnTo>
                  <a:lnTo>
                    <a:pt x="2369" y="84"/>
                  </a:lnTo>
                  <a:lnTo>
                    <a:pt x="2360" y="79"/>
                  </a:lnTo>
                  <a:lnTo>
                    <a:pt x="2351" y="75"/>
                  </a:lnTo>
                  <a:lnTo>
                    <a:pt x="2344" y="70"/>
                  </a:lnTo>
                  <a:lnTo>
                    <a:pt x="2310" y="71"/>
                  </a:lnTo>
                  <a:lnTo>
                    <a:pt x="2263" y="79"/>
                  </a:lnTo>
                  <a:lnTo>
                    <a:pt x="2238" y="85"/>
                  </a:lnTo>
                  <a:lnTo>
                    <a:pt x="2217" y="92"/>
                  </a:lnTo>
                  <a:lnTo>
                    <a:pt x="2200" y="99"/>
                  </a:lnTo>
                  <a:lnTo>
                    <a:pt x="2187" y="104"/>
                  </a:lnTo>
                  <a:lnTo>
                    <a:pt x="2178" y="127"/>
                  </a:lnTo>
                  <a:lnTo>
                    <a:pt x="2176" y="148"/>
                  </a:lnTo>
                  <a:lnTo>
                    <a:pt x="2181" y="167"/>
                  </a:lnTo>
                  <a:lnTo>
                    <a:pt x="2191" y="183"/>
                  </a:lnTo>
                  <a:lnTo>
                    <a:pt x="2204" y="199"/>
                  </a:lnTo>
                  <a:lnTo>
                    <a:pt x="2209" y="204"/>
                  </a:lnTo>
                  <a:lnTo>
                    <a:pt x="2213" y="207"/>
                  </a:lnTo>
                  <a:lnTo>
                    <a:pt x="2222" y="214"/>
                  </a:lnTo>
                  <a:lnTo>
                    <a:pt x="2231" y="221"/>
                  </a:lnTo>
                  <a:lnTo>
                    <a:pt x="2241" y="229"/>
                  </a:lnTo>
                  <a:lnTo>
                    <a:pt x="2253" y="236"/>
                  </a:lnTo>
                  <a:lnTo>
                    <a:pt x="2263" y="243"/>
                  </a:lnTo>
                  <a:lnTo>
                    <a:pt x="2275" y="249"/>
                  </a:lnTo>
                  <a:lnTo>
                    <a:pt x="2287" y="255"/>
                  </a:lnTo>
                  <a:lnTo>
                    <a:pt x="2297" y="262"/>
                  </a:lnTo>
                  <a:lnTo>
                    <a:pt x="2309" y="269"/>
                  </a:lnTo>
                  <a:lnTo>
                    <a:pt x="2320" y="276"/>
                  </a:lnTo>
                  <a:lnTo>
                    <a:pt x="2331" y="284"/>
                  </a:lnTo>
                  <a:lnTo>
                    <a:pt x="2341" y="291"/>
                  </a:lnTo>
                  <a:lnTo>
                    <a:pt x="2350" y="299"/>
                  </a:lnTo>
                  <a:lnTo>
                    <a:pt x="2360" y="307"/>
                  </a:lnTo>
                  <a:lnTo>
                    <a:pt x="2367" y="314"/>
                  </a:lnTo>
                  <a:lnTo>
                    <a:pt x="2382" y="332"/>
                  </a:lnTo>
                  <a:lnTo>
                    <a:pt x="2395" y="370"/>
                  </a:lnTo>
                  <a:lnTo>
                    <a:pt x="2420" y="397"/>
                  </a:lnTo>
                  <a:lnTo>
                    <a:pt x="2429" y="430"/>
                  </a:lnTo>
                  <a:lnTo>
                    <a:pt x="2423" y="465"/>
                  </a:lnTo>
                  <a:lnTo>
                    <a:pt x="2416" y="481"/>
                  </a:lnTo>
                  <a:lnTo>
                    <a:pt x="2407" y="497"/>
                  </a:lnTo>
                  <a:lnTo>
                    <a:pt x="2394" y="512"/>
                  </a:lnTo>
                  <a:lnTo>
                    <a:pt x="2387" y="518"/>
                  </a:lnTo>
                  <a:lnTo>
                    <a:pt x="2379" y="524"/>
                  </a:lnTo>
                  <a:lnTo>
                    <a:pt x="2372" y="529"/>
                  </a:lnTo>
                  <a:lnTo>
                    <a:pt x="2363" y="534"/>
                  </a:lnTo>
                  <a:lnTo>
                    <a:pt x="2354" y="537"/>
                  </a:lnTo>
                  <a:lnTo>
                    <a:pt x="2345" y="540"/>
                  </a:lnTo>
                  <a:lnTo>
                    <a:pt x="2326" y="542"/>
                  </a:lnTo>
                  <a:lnTo>
                    <a:pt x="2306" y="540"/>
                  </a:lnTo>
                  <a:lnTo>
                    <a:pt x="2284" y="533"/>
                  </a:lnTo>
                  <a:lnTo>
                    <a:pt x="2273" y="527"/>
                  </a:lnTo>
                  <a:lnTo>
                    <a:pt x="2262" y="521"/>
                  </a:lnTo>
                  <a:lnTo>
                    <a:pt x="2209" y="527"/>
                  </a:lnTo>
                  <a:lnTo>
                    <a:pt x="2154" y="533"/>
                  </a:lnTo>
                  <a:lnTo>
                    <a:pt x="2098" y="540"/>
                  </a:lnTo>
                  <a:lnTo>
                    <a:pt x="2042" y="547"/>
                  </a:lnTo>
                  <a:lnTo>
                    <a:pt x="1986" y="554"/>
                  </a:lnTo>
                  <a:lnTo>
                    <a:pt x="1931" y="562"/>
                  </a:lnTo>
                  <a:lnTo>
                    <a:pt x="1901" y="566"/>
                  </a:lnTo>
                  <a:lnTo>
                    <a:pt x="1872" y="570"/>
                  </a:lnTo>
                  <a:lnTo>
                    <a:pt x="1814" y="577"/>
                  </a:lnTo>
                  <a:lnTo>
                    <a:pt x="1757" y="585"/>
                  </a:lnTo>
                  <a:lnTo>
                    <a:pt x="1698" y="592"/>
                  </a:lnTo>
                  <a:lnTo>
                    <a:pt x="1641" y="598"/>
                  </a:lnTo>
                  <a:lnTo>
                    <a:pt x="1582" y="603"/>
                  </a:lnTo>
                  <a:lnTo>
                    <a:pt x="1523" y="608"/>
                  </a:lnTo>
                  <a:lnTo>
                    <a:pt x="1466" y="611"/>
                  </a:lnTo>
                  <a:lnTo>
                    <a:pt x="1349" y="616"/>
                  </a:lnTo>
                  <a:lnTo>
                    <a:pt x="1235" y="615"/>
                  </a:lnTo>
                  <a:lnTo>
                    <a:pt x="1121" y="607"/>
                  </a:lnTo>
                  <a:lnTo>
                    <a:pt x="1065" y="600"/>
                  </a:lnTo>
                  <a:lnTo>
                    <a:pt x="1011" y="592"/>
                  </a:lnTo>
                  <a:lnTo>
                    <a:pt x="985" y="586"/>
                  </a:lnTo>
                  <a:lnTo>
                    <a:pt x="958" y="581"/>
                  </a:lnTo>
                  <a:lnTo>
                    <a:pt x="930" y="575"/>
                  </a:lnTo>
                  <a:lnTo>
                    <a:pt x="905" y="568"/>
                  </a:lnTo>
                  <a:lnTo>
                    <a:pt x="879" y="560"/>
                  </a:lnTo>
                  <a:lnTo>
                    <a:pt x="852" y="552"/>
                  </a:lnTo>
                  <a:lnTo>
                    <a:pt x="839" y="549"/>
                  </a:lnTo>
                  <a:lnTo>
                    <a:pt x="827" y="544"/>
                  </a:lnTo>
                  <a:lnTo>
                    <a:pt x="814" y="540"/>
                  </a:lnTo>
                  <a:lnTo>
                    <a:pt x="801" y="534"/>
                  </a:lnTo>
                  <a:lnTo>
                    <a:pt x="789" y="529"/>
                  </a:lnTo>
                  <a:lnTo>
                    <a:pt x="776" y="525"/>
                  </a:lnTo>
                  <a:lnTo>
                    <a:pt x="764" y="519"/>
                  </a:lnTo>
                  <a:lnTo>
                    <a:pt x="751" y="513"/>
                  </a:lnTo>
                  <a:lnTo>
                    <a:pt x="739" y="508"/>
                  </a:lnTo>
                  <a:lnTo>
                    <a:pt x="727" y="502"/>
                  </a:lnTo>
                  <a:lnTo>
                    <a:pt x="714" y="496"/>
                  </a:lnTo>
                  <a:lnTo>
                    <a:pt x="702" y="490"/>
                  </a:lnTo>
                  <a:lnTo>
                    <a:pt x="690" y="484"/>
                  </a:lnTo>
                  <a:lnTo>
                    <a:pt x="679" y="477"/>
                  </a:lnTo>
                  <a:lnTo>
                    <a:pt x="667" y="470"/>
                  </a:lnTo>
                  <a:lnTo>
                    <a:pt x="655" y="463"/>
                  </a:lnTo>
                  <a:lnTo>
                    <a:pt x="643" y="456"/>
                  </a:lnTo>
                  <a:lnTo>
                    <a:pt x="631" y="449"/>
                  </a:lnTo>
                  <a:lnTo>
                    <a:pt x="620" y="441"/>
                  </a:lnTo>
                  <a:lnTo>
                    <a:pt x="608" y="433"/>
                  </a:lnTo>
                  <a:lnTo>
                    <a:pt x="604" y="430"/>
                  </a:lnTo>
                  <a:lnTo>
                    <a:pt x="598" y="425"/>
                  </a:lnTo>
                  <a:lnTo>
                    <a:pt x="592" y="422"/>
                  </a:lnTo>
                  <a:lnTo>
                    <a:pt x="586" y="417"/>
                  </a:lnTo>
                  <a:lnTo>
                    <a:pt x="580" y="414"/>
                  </a:lnTo>
                  <a:lnTo>
                    <a:pt x="574" y="409"/>
                  </a:lnTo>
                  <a:lnTo>
                    <a:pt x="564" y="401"/>
                  </a:lnTo>
                  <a:lnTo>
                    <a:pt x="558" y="397"/>
                  </a:lnTo>
                  <a:lnTo>
                    <a:pt x="554" y="392"/>
                  </a:lnTo>
                  <a:lnTo>
                    <a:pt x="548" y="388"/>
                  </a:lnTo>
                  <a:lnTo>
                    <a:pt x="542" y="383"/>
                  </a:lnTo>
                  <a:lnTo>
                    <a:pt x="536" y="378"/>
                  </a:lnTo>
                  <a:lnTo>
                    <a:pt x="531" y="374"/>
                  </a:lnTo>
                  <a:lnTo>
                    <a:pt x="526" y="369"/>
                  </a:lnTo>
                  <a:lnTo>
                    <a:pt x="520" y="365"/>
                  </a:lnTo>
                  <a:lnTo>
                    <a:pt x="515" y="350"/>
                  </a:lnTo>
                  <a:lnTo>
                    <a:pt x="506" y="335"/>
                  </a:lnTo>
                  <a:lnTo>
                    <a:pt x="496" y="321"/>
                  </a:lnTo>
                  <a:lnTo>
                    <a:pt x="489" y="314"/>
                  </a:lnTo>
                  <a:lnTo>
                    <a:pt x="481" y="308"/>
                  </a:lnTo>
                  <a:lnTo>
                    <a:pt x="474" y="301"/>
                  </a:lnTo>
                  <a:lnTo>
                    <a:pt x="467" y="294"/>
                  </a:lnTo>
                  <a:lnTo>
                    <a:pt x="459" y="287"/>
                  </a:lnTo>
                  <a:lnTo>
                    <a:pt x="451" y="281"/>
                  </a:lnTo>
                  <a:lnTo>
                    <a:pt x="443" y="275"/>
                  </a:lnTo>
                  <a:lnTo>
                    <a:pt x="436" y="268"/>
                  </a:lnTo>
                  <a:lnTo>
                    <a:pt x="427" y="262"/>
                  </a:lnTo>
                  <a:lnTo>
                    <a:pt x="420" y="255"/>
                  </a:lnTo>
                  <a:lnTo>
                    <a:pt x="412" y="248"/>
                  </a:lnTo>
                  <a:lnTo>
                    <a:pt x="406" y="243"/>
                  </a:lnTo>
                  <a:lnTo>
                    <a:pt x="395" y="229"/>
                  </a:lnTo>
                  <a:lnTo>
                    <a:pt x="380" y="203"/>
                  </a:lnTo>
                  <a:lnTo>
                    <a:pt x="378" y="189"/>
                  </a:lnTo>
                  <a:lnTo>
                    <a:pt x="383" y="175"/>
                  </a:lnTo>
                  <a:lnTo>
                    <a:pt x="393" y="160"/>
                  </a:lnTo>
                  <a:lnTo>
                    <a:pt x="396" y="157"/>
                  </a:lnTo>
                  <a:lnTo>
                    <a:pt x="401" y="152"/>
                  </a:lnTo>
                  <a:lnTo>
                    <a:pt x="409" y="145"/>
                  </a:lnTo>
                  <a:lnTo>
                    <a:pt x="423" y="123"/>
                  </a:lnTo>
                  <a:lnTo>
                    <a:pt x="427" y="101"/>
                  </a:lnTo>
                  <a:lnTo>
                    <a:pt x="424" y="79"/>
                  </a:lnTo>
                  <a:lnTo>
                    <a:pt x="418" y="68"/>
                  </a:lnTo>
                  <a:lnTo>
                    <a:pt x="412" y="58"/>
                  </a:lnTo>
                  <a:lnTo>
                    <a:pt x="396" y="39"/>
                  </a:lnTo>
                  <a:lnTo>
                    <a:pt x="386" y="30"/>
                  </a:lnTo>
                  <a:lnTo>
                    <a:pt x="381" y="27"/>
                  </a:lnTo>
                  <a:lnTo>
                    <a:pt x="376" y="22"/>
                  </a:lnTo>
                  <a:lnTo>
                    <a:pt x="364" y="15"/>
                  </a:lnTo>
                  <a:lnTo>
                    <a:pt x="352" y="10"/>
                  </a:lnTo>
                  <a:lnTo>
                    <a:pt x="340" y="5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FFF2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10"/>
            <p:cNvSpPr>
              <a:spLocks/>
            </p:cNvSpPr>
            <p:nvPr/>
          </p:nvSpPr>
          <p:spPr bwMode="auto">
            <a:xfrm>
              <a:off x="2978150" y="2852738"/>
              <a:ext cx="3122613" cy="1476375"/>
            </a:xfrm>
            <a:custGeom>
              <a:avLst/>
              <a:gdLst>
                <a:gd name="T0" fmla="*/ 139 w 1967"/>
                <a:gd name="T1" fmla="*/ 23 h 930"/>
                <a:gd name="T2" fmla="*/ 94 w 1967"/>
                <a:gd name="T3" fmla="*/ 54 h 930"/>
                <a:gd name="T4" fmla="*/ 41 w 1967"/>
                <a:gd name="T5" fmla="*/ 115 h 930"/>
                <a:gd name="T6" fmla="*/ 0 w 1967"/>
                <a:gd name="T7" fmla="*/ 291 h 930"/>
                <a:gd name="T8" fmla="*/ 31 w 1967"/>
                <a:gd name="T9" fmla="*/ 477 h 930"/>
                <a:gd name="T10" fmla="*/ 69 w 1967"/>
                <a:gd name="T11" fmla="*/ 580 h 930"/>
                <a:gd name="T12" fmla="*/ 112 w 1967"/>
                <a:gd name="T13" fmla="*/ 639 h 930"/>
                <a:gd name="T14" fmla="*/ 147 w 1967"/>
                <a:gd name="T15" fmla="*/ 677 h 930"/>
                <a:gd name="T16" fmla="*/ 173 w 1967"/>
                <a:gd name="T17" fmla="*/ 702 h 930"/>
                <a:gd name="T18" fmla="*/ 203 w 1967"/>
                <a:gd name="T19" fmla="*/ 725 h 930"/>
                <a:gd name="T20" fmla="*/ 234 w 1967"/>
                <a:gd name="T21" fmla="*/ 746 h 930"/>
                <a:gd name="T22" fmla="*/ 267 w 1967"/>
                <a:gd name="T23" fmla="*/ 766 h 930"/>
                <a:gd name="T24" fmla="*/ 329 w 1967"/>
                <a:gd name="T25" fmla="*/ 799 h 930"/>
                <a:gd name="T26" fmla="*/ 404 w 1967"/>
                <a:gd name="T27" fmla="*/ 830 h 930"/>
                <a:gd name="T28" fmla="*/ 484 w 1967"/>
                <a:gd name="T29" fmla="*/ 856 h 930"/>
                <a:gd name="T30" fmla="*/ 566 w 1967"/>
                <a:gd name="T31" fmla="*/ 877 h 930"/>
                <a:gd name="T32" fmla="*/ 721 w 1967"/>
                <a:gd name="T33" fmla="*/ 905 h 930"/>
                <a:gd name="T34" fmla="*/ 927 w 1967"/>
                <a:gd name="T35" fmla="*/ 927 h 930"/>
                <a:gd name="T36" fmla="*/ 1294 w 1967"/>
                <a:gd name="T37" fmla="*/ 910 h 930"/>
                <a:gd name="T38" fmla="*/ 1531 w 1967"/>
                <a:gd name="T39" fmla="*/ 875 h 930"/>
                <a:gd name="T40" fmla="*/ 1624 w 1967"/>
                <a:gd name="T41" fmla="*/ 853 h 930"/>
                <a:gd name="T42" fmla="*/ 1709 w 1967"/>
                <a:gd name="T43" fmla="*/ 823 h 930"/>
                <a:gd name="T44" fmla="*/ 1780 w 1967"/>
                <a:gd name="T45" fmla="*/ 790 h 930"/>
                <a:gd name="T46" fmla="*/ 1815 w 1967"/>
                <a:gd name="T47" fmla="*/ 768 h 930"/>
                <a:gd name="T48" fmla="*/ 1848 w 1967"/>
                <a:gd name="T49" fmla="*/ 744 h 930"/>
                <a:gd name="T50" fmla="*/ 1877 w 1967"/>
                <a:gd name="T51" fmla="*/ 718 h 930"/>
                <a:gd name="T52" fmla="*/ 1939 w 1967"/>
                <a:gd name="T53" fmla="*/ 631 h 930"/>
                <a:gd name="T54" fmla="*/ 1955 w 1967"/>
                <a:gd name="T55" fmla="*/ 444 h 930"/>
                <a:gd name="T56" fmla="*/ 1923 w 1967"/>
                <a:gd name="T57" fmla="*/ 271 h 930"/>
                <a:gd name="T58" fmla="*/ 1875 w 1967"/>
                <a:gd name="T59" fmla="*/ 237 h 930"/>
                <a:gd name="T60" fmla="*/ 1761 w 1967"/>
                <a:gd name="T61" fmla="*/ 248 h 930"/>
                <a:gd name="T62" fmla="*/ 1727 w 1967"/>
                <a:gd name="T63" fmla="*/ 397 h 930"/>
                <a:gd name="T64" fmla="*/ 1731 w 1967"/>
                <a:gd name="T65" fmla="*/ 581 h 930"/>
                <a:gd name="T66" fmla="*/ 1699 w 1967"/>
                <a:gd name="T67" fmla="*/ 621 h 930"/>
                <a:gd name="T68" fmla="*/ 1661 w 1967"/>
                <a:gd name="T69" fmla="*/ 645 h 930"/>
                <a:gd name="T70" fmla="*/ 1609 w 1967"/>
                <a:gd name="T71" fmla="*/ 668 h 930"/>
                <a:gd name="T72" fmla="*/ 1517 w 1967"/>
                <a:gd name="T73" fmla="*/ 689 h 930"/>
                <a:gd name="T74" fmla="*/ 1333 w 1967"/>
                <a:gd name="T75" fmla="*/ 665 h 930"/>
                <a:gd name="T76" fmla="*/ 1234 w 1967"/>
                <a:gd name="T77" fmla="*/ 634 h 930"/>
                <a:gd name="T78" fmla="*/ 1181 w 1967"/>
                <a:gd name="T79" fmla="*/ 610 h 930"/>
                <a:gd name="T80" fmla="*/ 1128 w 1967"/>
                <a:gd name="T81" fmla="*/ 588 h 930"/>
                <a:gd name="T82" fmla="*/ 1050 w 1967"/>
                <a:gd name="T83" fmla="*/ 568 h 930"/>
                <a:gd name="T84" fmla="*/ 681 w 1967"/>
                <a:gd name="T85" fmla="*/ 567 h 930"/>
                <a:gd name="T86" fmla="*/ 538 w 1967"/>
                <a:gd name="T87" fmla="*/ 536 h 930"/>
                <a:gd name="T88" fmla="*/ 481 w 1967"/>
                <a:gd name="T89" fmla="*/ 505 h 930"/>
                <a:gd name="T90" fmla="*/ 448 w 1967"/>
                <a:gd name="T91" fmla="*/ 480 h 930"/>
                <a:gd name="T92" fmla="*/ 359 w 1967"/>
                <a:gd name="T93" fmla="*/ 446 h 930"/>
                <a:gd name="T94" fmla="*/ 313 w 1967"/>
                <a:gd name="T95" fmla="*/ 395 h 930"/>
                <a:gd name="T96" fmla="*/ 291 w 1967"/>
                <a:gd name="T97" fmla="*/ 127 h 930"/>
                <a:gd name="T98" fmla="*/ 254 w 1967"/>
                <a:gd name="T99" fmla="*/ 43 h 930"/>
                <a:gd name="T100" fmla="*/ 220 w 1967"/>
                <a:gd name="T101" fmla="*/ 15 h 9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67"/>
                <a:gd name="T154" fmla="*/ 0 h 930"/>
                <a:gd name="T155" fmla="*/ 1967 w 1967"/>
                <a:gd name="T156" fmla="*/ 930 h 9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67" h="930">
                  <a:moveTo>
                    <a:pt x="197" y="0"/>
                  </a:moveTo>
                  <a:lnTo>
                    <a:pt x="172" y="8"/>
                  </a:lnTo>
                  <a:lnTo>
                    <a:pt x="160" y="13"/>
                  </a:lnTo>
                  <a:lnTo>
                    <a:pt x="150" y="18"/>
                  </a:lnTo>
                  <a:lnTo>
                    <a:pt x="139" y="23"/>
                  </a:lnTo>
                  <a:lnTo>
                    <a:pt x="129" y="29"/>
                  </a:lnTo>
                  <a:lnTo>
                    <a:pt x="120" y="35"/>
                  </a:lnTo>
                  <a:lnTo>
                    <a:pt x="110" y="40"/>
                  </a:lnTo>
                  <a:lnTo>
                    <a:pt x="101" y="47"/>
                  </a:lnTo>
                  <a:lnTo>
                    <a:pt x="94" y="54"/>
                  </a:lnTo>
                  <a:lnTo>
                    <a:pt x="85" y="61"/>
                  </a:lnTo>
                  <a:lnTo>
                    <a:pt x="78" y="68"/>
                  </a:lnTo>
                  <a:lnTo>
                    <a:pt x="64" y="83"/>
                  </a:lnTo>
                  <a:lnTo>
                    <a:pt x="51" y="99"/>
                  </a:lnTo>
                  <a:lnTo>
                    <a:pt x="41" y="115"/>
                  </a:lnTo>
                  <a:lnTo>
                    <a:pt x="32" y="133"/>
                  </a:lnTo>
                  <a:lnTo>
                    <a:pt x="23" y="150"/>
                  </a:lnTo>
                  <a:lnTo>
                    <a:pt x="16" y="170"/>
                  </a:lnTo>
                  <a:lnTo>
                    <a:pt x="1" y="248"/>
                  </a:lnTo>
                  <a:lnTo>
                    <a:pt x="0" y="291"/>
                  </a:lnTo>
                  <a:lnTo>
                    <a:pt x="1" y="333"/>
                  </a:lnTo>
                  <a:lnTo>
                    <a:pt x="7" y="375"/>
                  </a:lnTo>
                  <a:lnTo>
                    <a:pt x="14" y="416"/>
                  </a:lnTo>
                  <a:lnTo>
                    <a:pt x="25" y="456"/>
                  </a:lnTo>
                  <a:lnTo>
                    <a:pt x="31" y="477"/>
                  </a:lnTo>
                  <a:lnTo>
                    <a:pt x="35" y="495"/>
                  </a:lnTo>
                  <a:lnTo>
                    <a:pt x="42" y="514"/>
                  </a:lnTo>
                  <a:lnTo>
                    <a:pt x="48" y="533"/>
                  </a:lnTo>
                  <a:lnTo>
                    <a:pt x="63" y="566"/>
                  </a:lnTo>
                  <a:lnTo>
                    <a:pt x="69" y="580"/>
                  </a:lnTo>
                  <a:lnTo>
                    <a:pt x="78" y="592"/>
                  </a:lnTo>
                  <a:lnTo>
                    <a:pt x="85" y="604"/>
                  </a:lnTo>
                  <a:lnTo>
                    <a:pt x="94" y="616"/>
                  </a:lnTo>
                  <a:lnTo>
                    <a:pt x="103" y="628"/>
                  </a:lnTo>
                  <a:lnTo>
                    <a:pt x="112" y="639"/>
                  </a:lnTo>
                  <a:lnTo>
                    <a:pt x="120" y="650"/>
                  </a:lnTo>
                  <a:lnTo>
                    <a:pt x="131" y="661"/>
                  </a:lnTo>
                  <a:lnTo>
                    <a:pt x="137" y="666"/>
                  </a:lnTo>
                  <a:lnTo>
                    <a:pt x="141" y="671"/>
                  </a:lnTo>
                  <a:lnTo>
                    <a:pt x="147" y="677"/>
                  </a:lnTo>
                  <a:lnTo>
                    <a:pt x="151" y="681"/>
                  </a:lnTo>
                  <a:lnTo>
                    <a:pt x="157" y="687"/>
                  </a:lnTo>
                  <a:lnTo>
                    <a:pt x="162" y="691"/>
                  </a:lnTo>
                  <a:lnTo>
                    <a:pt x="167" y="696"/>
                  </a:lnTo>
                  <a:lnTo>
                    <a:pt x="173" y="702"/>
                  </a:lnTo>
                  <a:lnTo>
                    <a:pt x="179" y="706"/>
                  </a:lnTo>
                  <a:lnTo>
                    <a:pt x="185" y="711"/>
                  </a:lnTo>
                  <a:lnTo>
                    <a:pt x="191" y="715"/>
                  </a:lnTo>
                  <a:lnTo>
                    <a:pt x="197" y="720"/>
                  </a:lnTo>
                  <a:lnTo>
                    <a:pt x="203" y="725"/>
                  </a:lnTo>
                  <a:lnTo>
                    <a:pt x="209" y="729"/>
                  </a:lnTo>
                  <a:lnTo>
                    <a:pt x="215" y="734"/>
                  </a:lnTo>
                  <a:lnTo>
                    <a:pt x="222" y="737"/>
                  </a:lnTo>
                  <a:lnTo>
                    <a:pt x="228" y="742"/>
                  </a:lnTo>
                  <a:lnTo>
                    <a:pt x="234" y="746"/>
                  </a:lnTo>
                  <a:lnTo>
                    <a:pt x="241" y="750"/>
                  </a:lnTo>
                  <a:lnTo>
                    <a:pt x="247" y="754"/>
                  </a:lnTo>
                  <a:lnTo>
                    <a:pt x="253" y="759"/>
                  </a:lnTo>
                  <a:lnTo>
                    <a:pt x="260" y="762"/>
                  </a:lnTo>
                  <a:lnTo>
                    <a:pt x="267" y="766"/>
                  </a:lnTo>
                  <a:lnTo>
                    <a:pt x="273" y="770"/>
                  </a:lnTo>
                  <a:lnTo>
                    <a:pt x="287" y="777"/>
                  </a:lnTo>
                  <a:lnTo>
                    <a:pt x="301" y="785"/>
                  </a:lnTo>
                  <a:lnTo>
                    <a:pt x="316" y="792"/>
                  </a:lnTo>
                  <a:lnTo>
                    <a:pt x="329" y="799"/>
                  </a:lnTo>
                  <a:lnTo>
                    <a:pt x="344" y="806"/>
                  </a:lnTo>
                  <a:lnTo>
                    <a:pt x="359" y="811"/>
                  </a:lnTo>
                  <a:lnTo>
                    <a:pt x="375" y="818"/>
                  </a:lnTo>
                  <a:lnTo>
                    <a:pt x="390" y="824"/>
                  </a:lnTo>
                  <a:lnTo>
                    <a:pt x="404" y="830"/>
                  </a:lnTo>
                  <a:lnTo>
                    <a:pt x="420" y="835"/>
                  </a:lnTo>
                  <a:lnTo>
                    <a:pt x="437" y="840"/>
                  </a:lnTo>
                  <a:lnTo>
                    <a:pt x="451" y="846"/>
                  </a:lnTo>
                  <a:lnTo>
                    <a:pt x="468" y="850"/>
                  </a:lnTo>
                  <a:lnTo>
                    <a:pt x="484" y="856"/>
                  </a:lnTo>
                  <a:lnTo>
                    <a:pt x="500" y="861"/>
                  </a:lnTo>
                  <a:lnTo>
                    <a:pt x="518" y="865"/>
                  </a:lnTo>
                  <a:lnTo>
                    <a:pt x="534" y="869"/>
                  </a:lnTo>
                  <a:lnTo>
                    <a:pt x="550" y="873"/>
                  </a:lnTo>
                  <a:lnTo>
                    <a:pt x="566" y="877"/>
                  </a:lnTo>
                  <a:lnTo>
                    <a:pt x="584" y="880"/>
                  </a:lnTo>
                  <a:lnTo>
                    <a:pt x="618" y="888"/>
                  </a:lnTo>
                  <a:lnTo>
                    <a:pt x="651" y="894"/>
                  </a:lnTo>
                  <a:lnTo>
                    <a:pt x="687" y="899"/>
                  </a:lnTo>
                  <a:lnTo>
                    <a:pt x="721" y="905"/>
                  </a:lnTo>
                  <a:lnTo>
                    <a:pt x="754" y="910"/>
                  </a:lnTo>
                  <a:lnTo>
                    <a:pt x="790" y="914"/>
                  </a:lnTo>
                  <a:lnTo>
                    <a:pt x="824" y="918"/>
                  </a:lnTo>
                  <a:lnTo>
                    <a:pt x="859" y="921"/>
                  </a:lnTo>
                  <a:lnTo>
                    <a:pt x="927" y="927"/>
                  </a:lnTo>
                  <a:lnTo>
                    <a:pt x="993" y="930"/>
                  </a:lnTo>
                  <a:lnTo>
                    <a:pt x="1063" y="926"/>
                  </a:lnTo>
                  <a:lnTo>
                    <a:pt x="1138" y="921"/>
                  </a:lnTo>
                  <a:lnTo>
                    <a:pt x="1215" y="915"/>
                  </a:lnTo>
                  <a:lnTo>
                    <a:pt x="1294" y="910"/>
                  </a:lnTo>
                  <a:lnTo>
                    <a:pt x="1374" y="901"/>
                  </a:lnTo>
                  <a:lnTo>
                    <a:pt x="1414" y="895"/>
                  </a:lnTo>
                  <a:lnTo>
                    <a:pt x="1453" y="889"/>
                  </a:lnTo>
                  <a:lnTo>
                    <a:pt x="1493" y="882"/>
                  </a:lnTo>
                  <a:lnTo>
                    <a:pt x="1531" y="875"/>
                  </a:lnTo>
                  <a:lnTo>
                    <a:pt x="1550" y="871"/>
                  </a:lnTo>
                  <a:lnTo>
                    <a:pt x="1568" y="866"/>
                  </a:lnTo>
                  <a:lnTo>
                    <a:pt x="1587" y="862"/>
                  </a:lnTo>
                  <a:lnTo>
                    <a:pt x="1606" y="857"/>
                  </a:lnTo>
                  <a:lnTo>
                    <a:pt x="1624" y="853"/>
                  </a:lnTo>
                  <a:lnTo>
                    <a:pt x="1642" y="847"/>
                  </a:lnTo>
                  <a:lnTo>
                    <a:pt x="1659" y="841"/>
                  </a:lnTo>
                  <a:lnTo>
                    <a:pt x="1677" y="835"/>
                  </a:lnTo>
                  <a:lnTo>
                    <a:pt x="1693" y="829"/>
                  </a:lnTo>
                  <a:lnTo>
                    <a:pt x="1709" y="823"/>
                  </a:lnTo>
                  <a:lnTo>
                    <a:pt x="1725" y="816"/>
                  </a:lnTo>
                  <a:lnTo>
                    <a:pt x="1742" y="809"/>
                  </a:lnTo>
                  <a:lnTo>
                    <a:pt x="1758" y="801"/>
                  </a:lnTo>
                  <a:lnTo>
                    <a:pt x="1772" y="793"/>
                  </a:lnTo>
                  <a:lnTo>
                    <a:pt x="1780" y="790"/>
                  </a:lnTo>
                  <a:lnTo>
                    <a:pt x="1787" y="785"/>
                  </a:lnTo>
                  <a:lnTo>
                    <a:pt x="1795" y="781"/>
                  </a:lnTo>
                  <a:lnTo>
                    <a:pt x="1802" y="777"/>
                  </a:lnTo>
                  <a:lnTo>
                    <a:pt x="1808" y="773"/>
                  </a:lnTo>
                  <a:lnTo>
                    <a:pt x="1815" y="768"/>
                  </a:lnTo>
                  <a:lnTo>
                    <a:pt x="1823" y="763"/>
                  </a:lnTo>
                  <a:lnTo>
                    <a:pt x="1828" y="759"/>
                  </a:lnTo>
                  <a:lnTo>
                    <a:pt x="1834" y="754"/>
                  </a:lnTo>
                  <a:lnTo>
                    <a:pt x="1842" y="750"/>
                  </a:lnTo>
                  <a:lnTo>
                    <a:pt x="1848" y="744"/>
                  </a:lnTo>
                  <a:lnTo>
                    <a:pt x="1853" y="739"/>
                  </a:lnTo>
                  <a:lnTo>
                    <a:pt x="1859" y="734"/>
                  </a:lnTo>
                  <a:lnTo>
                    <a:pt x="1865" y="729"/>
                  </a:lnTo>
                  <a:lnTo>
                    <a:pt x="1871" y="723"/>
                  </a:lnTo>
                  <a:lnTo>
                    <a:pt x="1877" y="718"/>
                  </a:lnTo>
                  <a:lnTo>
                    <a:pt x="1898" y="695"/>
                  </a:lnTo>
                  <a:lnTo>
                    <a:pt x="1915" y="671"/>
                  </a:lnTo>
                  <a:lnTo>
                    <a:pt x="1924" y="658"/>
                  </a:lnTo>
                  <a:lnTo>
                    <a:pt x="1931" y="645"/>
                  </a:lnTo>
                  <a:lnTo>
                    <a:pt x="1939" y="631"/>
                  </a:lnTo>
                  <a:lnTo>
                    <a:pt x="1945" y="616"/>
                  </a:lnTo>
                  <a:lnTo>
                    <a:pt x="1955" y="586"/>
                  </a:lnTo>
                  <a:lnTo>
                    <a:pt x="1967" y="520"/>
                  </a:lnTo>
                  <a:lnTo>
                    <a:pt x="1958" y="484"/>
                  </a:lnTo>
                  <a:lnTo>
                    <a:pt x="1955" y="444"/>
                  </a:lnTo>
                  <a:lnTo>
                    <a:pt x="1953" y="363"/>
                  </a:lnTo>
                  <a:lnTo>
                    <a:pt x="1949" y="324"/>
                  </a:lnTo>
                  <a:lnTo>
                    <a:pt x="1942" y="305"/>
                  </a:lnTo>
                  <a:lnTo>
                    <a:pt x="1934" y="288"/>
                  </a:lnTo>
                  <a:lnTo>
                    <a:pt x="1923" y="271"/>
                  </a:lnTo>
                  <a:lnTo>
                    <a:pt x="1915" y="264"/>
                  </a:lnTo>
                  <a:lnTo>
                    <a:pt x="1906" y="256"/>
                  </a:lnTo>
                  <a:lnTo>
                    <a:pt x="1898" y="249"/>
                  </a:lnTo>
                  <a:lnTo>
                    <a:pt x="1887" y="243"/>
                  </a:lnTo>
                  <a:lnTo>
                    <a:pt x="1875" y="237"/>
                  </a:lnTo>
                  <a:lnTo>
                    <a:pt x="1862" y="231"/>
                  </a:lnTo>
                  <a:lnTo>
                    <a:pt x="1818" y="235"/>
                  </a:lnTo>
                  <a:lnTo>
                    <a:pt x="1774" y="237"/>
                  </a:lnTo>
                  <a:lnTo>
                    <a:pt x="1767" y="243"/>
                  </a:lnTo>
                  <a:lnTo>
                    <a:pt x="1761" y="248"/>
                  </a:lnTo>
                  <a:lnTo>
                    <a:pt x="1750" y="260"/>
                  </a:lnTo>
                  <a:lnTo>
                    <a:pt x="1734" y="285"/>
                  </a:lnTo>
                  <a:lnTo>
                    <a:pt x="1725" y="311"/>
                  </a:lnTo>
                  <a:lnTo>
                    <a:pt x="1722" y="339"/>
                  </a:lnTo>
                  <a:lnTo>
                    <a:pt x="1727" y="397"/>
                  </a:lnTo>
                  <a:lnTo>
                    <a:pt x="1737" y="456"/>
                  </a:lnTo>
                  <a:lnTo>
                    <a:pt x="1745" y="513"/>
                  </a:lnTo>
                  <a:lnTo>
                    <a:pt x="1743" y="542"/>
                  </a:lnTo>
                  <a:lnTo>
                    <a:pt x="1737" y="568"/>
                  </a:lnTo>
                  <a:lnTo>
                    <a:pt x="1731" y="581"/>
                  </a:lnTo>
                  <a:lnTo>
                    <a:pt x="1725" y="592"/>
                  </a:lnTo>
                  <a:lnTo>
                    <a:pt x="1717" y="604"/>
                  </a:lnTo>
                  <a:lnTo>
                    <a:pt x="1711" y="609"/>
                  </a:lnTo>
                  <a:lnTo>
                    <a:pt x="1706" y="615"/>
                  </a:lnTo>
                  <a:lnTo>
                    <a:pt x="1699" y="621"/>
                  </a:lnTo>
                  <a:lnTo>
                    <a:pt x="1693" y="625"/>
                  </a:lnTo>
                  <a:lnTo>
                    <a:pt x="1686" y="630"/>
                  </a:lnTo>
                  <a:lnTo>
                    <a:pt x="1678" y="636"/>
                  </a:lnTo>
                  <a:lnTo>
                    <a:pt x="1670" y="640"/>
                  </a:lnTo>
                  <a:lnTo>
                    <a:pt x="1661" y="645"/>
                  </a:lnTo>
                  <a:lnTo>
                    <a:pt x="1650" y="649"/>
                  </a:lnTo>
                  <a:lnTo>
                    <a:pt x="1640" y="653"/>
                  </a:lnTo>
                  <a:lnTo>
                    <a:pt x="1630" y="658"/>
                  </a:lnTo>
                  <a:lnTo>
                    <a:pt x="1619" y="663"/>
                  </a:lnTo>
                  <a:lnTo>
                    <a:pt x="1609" y="668"/>
                  </a:lnTo>
                  <a:lnTo>
                    <a:pt x="1599" y="671"/>
                  </a:lnTo>
                  <a:lnTo>
                    <a:pt x="1578" y="678"/>
                  </a:lnTo>
                  <a:lnTo>
                    <a:pt x="1558" y="683"/>
                  </a:lnTo>
                  <a:lnTo>
                    <a:pt x="1537" y="687"/>
                  </a:lnTo>
                  <a:lnTo>
                    <a:pt x="1517" y="689"/>
                  </a:lnTo>
                  <a:lnTo>
                    <a:pt x="1475" y="690"/>
                  </a:lnTo>
                  <a:lnTo>
                    <a:pt x="1394" y="680"/>
                  </a:lnTo>
                  <a:lnTo>
                    <a:pt x="1374" y="676"/>
                  </a:lnTo>
                  <a:lnTo>
                    <a:pt x="1355" y="671"/>
                  </a:lnTo>
                  <a:lnTo>
                    <a:pt x="1333" y="665"/>
                  </a:lnTo>
                  <a:lnTo>
                    <a:pt x="1312" y="658"/>
                  </a:lnTo>
                  <a:lnTo>
                    <a:pt x="1288" y="654"/>
                  </a:lnTo>
                  <a:lnTo>
                    <a:pt x="1266" y="647"/>
                  </a:lnTo>
                  <a:lnTo>
                    <a:pt x="1244" y="639"/>
                  </a:lnTo>
                  <a:lnTo>
                    <a:pt x="1234" y="634"/>
                  </a:lnTo>
                  <a:lnTo>
                    <a:pt x="1224" y="630"/>
                  </a:lnTo>
                  <a:lnTo>
                    <a:pt x="1212" y="625"/>
                  </a:lnTo>
                  <a:lnTo>
                    <a:pt x="1202" y="621"/>
                  </a:lnTo>
                  <a:lnTo>
                    <a:pt x="1191" y="615"/>
                  </a:lnTo>
                  <a:lnTo>
                    <a:pt x="1181" y="610"/>
                  </a:lnTo>
                  <a:lnTo>
                    <a:pt x="1171" y="606"/>
                  </a:lnTo>
                  <a:lnTo>
                    <a:pt x="1159" y="601"/>
                  </a:lnTo>
                  <a:lnTo>
                    <a:pt x="1149" y="597"/>
                  </a:lnTo>
                  <a:lnTo>
                    <a:pt x="1138" y="592"/>
                  </a:lnTo>
                  <a:lnTo>
                    <a:pt x="1128" y="588"/>
                  </a:lnTo>
                  <a:lnTo>
                    <a:pt x="1118" y="584"/>
                  </a:lnTo>
                  <a:lnTo>
                    <a:pt x="1106" y="581"/>
                  </a:lnTo>
                  <a:lnTo>
                    <a:pt x="1096" y="577"/>
                  </a:lnTo>
                  <a:lnTo>
                    <a:pt x="1072" y="572"/>
                  </a:lnTo>
                  <a:lnTo>
                    <a:pt x="1050" y="568"/>
                  </a:lnTo>
                  <a:lnTo>
                    <a:pt x="1002" y="567"/>
                  </a:lnTo>
                  <a:lnTo>
                    <a:pt x="949" y="577"/>
                  </a:lnTo>
                  <a:lnTo>
                    <a:pt x="882" y="574"/>
                  </a:lnTo>
                  <a:lnTo>
                    <a:pt x="815" y="573"/>
                  </a:lnTo>
                  <a:lnTo>
                    <a:pt x="681" y="567"/>
                  </a:lnTo>
                  <a:lnTo>
                    <a:pt x="616" y="558"/>
                  </a:lnTo>
                  <a:lnTo>
                    <a:pt x="584" y="551"/>
                  </a:lnTo>
                  <a:lnTo>
                    <a:pt x="569" y="546"/>
                  </a:lnTo>
                  <a:lnTo>
                    <a:pt x="553" y="541"/>
                  </a:lnTo>
                  <a:lnTo>
                    <a:pt x="538" y="536"/>
                  </a:lnTo>
                  <a:lnTo>
                    <a:pt x="523" y="529"/>
                  </a:lnTo>
                  <a:lnTo>
                    <a:pt x="509" y="522"/>
                  </a:lnTo>
                  <a:lnTo>
                    <a:pt x="496" y="514"/>
                  </a:lnTo>
                  <a:lnTo>
                    <a:pt x="488" y="510"/>
                  </a:lnTo>
                  <a:lnTo>
                    <a:pt x="481" y="505"/>
                  </a:lnTo>
                  <a:lnTo>
                    <a:pt x="475" y="501"/>
                  </a:lnTo>
                  <a:lnTo>
                    <a:pt x="468" y="496"/>
                  </a:lnTo>
                  <a:lnTo>
                    <a:pt x="462" y="490"/>
                  </a:lnTo>
                  <a:lnTo>
                    <a:pt x="454" y="485"/>
                  </a:lnTo>
                  <a:lnTo>
                    <a:pt x="448" y="480"/>
                  </a:lnTo>
                  <a:lnTo>
                    <a:pt x="441" y="473"/>
                  </a:lnTo>
                  <a:lnTo>
                    <a:pt x="403" y="466"/>
                  </a:lnTo>
                  <a:lnTo>
                    <a:pt x="387" y="461"/>
                  </a:lnTo>
                  <a:lnTo>
                    <a:pt x="372" y="454"/>
                  </a:lnTo>
                  <a:lnTo>
                    <a:pt x="359" y="446"/>
                  </a:lnTo>
                  <a:lnTo>
                    <a:pt x="347" y="437"/>
                  </a:lnTo>
                  <a:lnTo>
                    <a:pt x="341" y="432"/>
                  </a:lnTo>
                  <a:lnTo>
                    <a:pt x="337" y="428"/>
                  </a:lnTo>
                  <a:lnTo>
                    <a:pt x="328" y="417"/>
                  </a:lnTo>
                  <a:lnTo>
                    <a:pt x="313" y="395"/>
                  </a:lnTo>
                  <a:lnTo>
                    <a:pt x="303" y="368"/>
                  </a:lnTo>
                  <a:lnTo>
                    <a:pt x="291" y="311"/>
                  </a:lnTo>
                  <a:lnTo>
                    <a:pt x="290" y="249"/>
                  </a:lnTo>
                  <a:lnTo>
                    <a:pt x="291" y="187"/>
                  </a:lnTo>
                  <a:lnTo>
                    <a:pt x="291" y="127"/>
                  </a:lnTo>
                  <a:lnTo>
                    <a:pt x="285" y="76"/>
                  </a:lnTo>
                  <a:lnTo>
                    <a:pt x="278" y="66"/>
                  </a:lnTo>
                  <a:lnTo>
                    <a:pt x="267" y="54"/>
                  </a:lnTo>
                  <a:lnTo>
                    <a:pt x="262" y="48"/>
                  </a:lnTo>
                  <a:lnTo>
                    <a:pt x="254" y="43"/>
                  </a:lnTo>
                  <a:lnTo>
                    <a:pt x="248" y="37"/>
                  </a:lnTo>
                  <a:lnTo>
                    <a:pt x="241" y="31"/>
                  </a:lnTo>
                  <a:lnTo>
                    <a:pt x="234" y="26"/>
                  </a:lnTo>
                  <a:lnTo>
                    <a:pt x="228" y="21"/>
                  </a:lnTo>
                  <a:lnTo>
                    <a:pt x="220" y="15"/>
                  </a:lnTo>
                  <a:lnTo>
                    <a:pt x="215" y="11"/>
                  </a:lnTo>
                  <a:lnTo>
                    <a:pt x="204" y="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2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1"/>
            <p:cNvSpPr>
              <a:spLocks/>
            </p:cNvSpPr>
            <p:nvPr/>
          </p:nvSpPr>
          <p:spPr bwMode="auto">
            <a:xfrm>
              <a:off x="3048000" y="2927350"/>
              <a:ext cx="3221038" cy="1379537"/>
            </a:xfrm>
            <a:custGeom>
              <a:avLst/>
              <a:gdLst>
                <a:gd name="T0" fmla="*/ 84 w 2029"/>
                <a:gd name="T1" fmla="*/ 704 h 869"/>
                <a:gd name="T2" fmla="*/ 175 w 2029"/>
                <a:gd name="T3" fmla="*/ 767 h 869"/>
                <a:gd name="T4" fmla="*/ 359 w 2029"/>
                <a:gd name="T5" fmla="*/ 818 h 869"/>
                <a:gd name="T6" fmla="*/ 987 w 2029"/>
                <a:gd name="T7" fmla="*/ 869 h 869"/>
                <a:gd name="T8" fmla="*/ 1470 w 2029"/>
                <a:gd name="T9" fmla="*/ 810 h 869"/>
                <a:gd name="T10" fmla="*/ 1598 w 2029"/>
                <a:gd name="T11" fmla="*/ 751 h 869"/>
                <a:gd name="T12" fmla="*/ 1721 w 2029"/>
                <a:gd name="T13" fmla="*/ 681 h 869"/>
                <a:gd name="T14" fmla="*/ 1824 w 2029"/>
                <a:gd name="T15" fmla="*/ 615 h 869"/>
                <a:gd name="T16" fmla="*/ 1896 w 2029"/>
                <a:gd name="T17" fmla="*/ 536 h 869"/>
                <a:gd name="T18" fmla="*/ 1820 w 2029"/>
                <a:gd name="T19" fmla="*/ 585 h 869"/>
                <a:gd name="T20" fmla="*/ 1736 w 2029"/>
                <a:gd name="T21" fmla="*/ 648 h 869"/>
                <a:gd name="T22" fmla="*/ 1631 w 2029"/>
                <a:gd name="T23" fmla="*/ 718 h 869"/>
                <a:gd name="T24" fmla="*/ 1509 w 2029"/>
                <a:gd name="T25" fmla="*/ 779 h 869"/>
                <a:gd name="T26" fmla="*/ 1302 w 2029"/>
                <a:gd name="T27" fmla="*/ 833 h 869"/>
                <a:gd name="T28" fmla="*/ 1181 w 2029"/>
                <a:gd name="T29" fmla="*/ 830 h 869"/>
                <a:gd name="T30" fmla="*/ 1459 w 2029"/>
                <a:gd name="T31" fmla="*/ 764 h 869"/>
                <a:gd name="T32" fmla="*/ 1595 w 2029"/>
                <a:gd name="T33" fmla="*/ 704 h 869"/>
                <a:gd name="T34" fmla="*/ 1711 w 2029"/>
                <a:gd name="T35" fmla="*/ 632 h 869"/>
                <a:gd name="T36" fmla="*/ 1806 w 2029"/>
                <a:gd name="T37" fmla="*/ 553 h 869"/>
                <a:gd name="T38" fmla="*/ 1921 w 2029"/>
                <a:gd name="T39" fmla="*/ 414 h 869"/>
                <a:gd name="T40" fmla="*/ 2012 w 2029"/>
                <a:gd name="T41" fmla="*/ 189 h 869"/>
                <a:gd name="T42" fmla="*/ 1948 w 2029"/>
                <a:gd name="T43" fmla="*/ 318 h 869"/>
                <a:gd name="T44" fmla="*/ 1836 w 2029"/>
                <a:gd name="T45" fmla="*/ 496 h 869"/>
                <a:gd name="T46" fmla="*/ 1864 w 2029"/>
                <a:gd name="T47" fmla="*/ 414 h 869"/>
                <a:gd name="T48" fmla="*/ 1884 w 2029"/>
                <a:gd name="T49" fmla="*/ 62 h 869"/>
                <a:gd name="T50" fmla="*/ 1833 w 2029"/>
                <a:gd name="T51" fmla="*/ 415 h 869"/>
                <a:gd name="T52" fmla="*/ 1720 w 2029"/>
                <a:gd name="T53" fmla="*/ 581 h 869"/>
                <a:gd name="T54" fmla="*/ 1659 w 2029"/>
                <a:gd name="T55" fmla="*/ 632 h 869"/>
                <a:gd name="T56" fmla="*/ 1553 w 2029"/>
                <a:gd name="T57" fmla="*/ 691 h 869"/>
                <a:gd name="T58" fmla="*/ 1412 w 2029"/>
                <a:gd name="T59" fmla="*/ 751 h 869"/>
                <a:gd name="T60" fmla="*/ 1172 w 2029"/>
                <a:gd name="T61" fmla="*/ 806 h 869"/>
                <a:gd name="T62" fmla="*/ 1186 w 2029"/>
                <a:gd name="T63" fmla="*/ 787 h 869"/>
                <a:gd name="T64" fmla="*/ 1437 w 2029"/>
                <a:gd name="T65" fmla="*/ 727 h 869"/>
                <a:gd name="T66" fmla="*/ 1550 w 2029"/>
                <a:gd name="T67" fmla="*/ 664 h 869"/>
                <a:gd name="T68" fmla="*/ 1640 w 2029"/>
                <a:gd name="T69" fmla="*/ 590 h 869"/>
                <a:gd name="T70" fmla="*/ 1758 w 2029"/>
                <a:gd name="T71" fmla="*/ 429 h 869"/>
                <a:gd name="T72" fmla="*/ 1799 w 2029"/>
                <a:gd name="T73" fmla="*/ 33 h 869"/>
                <a:gd name="T74" fmla="*/ 1758 w 2029"/>
                <a:gd name="T75" fmla="*/ 350 h 869"/>
                <a:gd name="T76" fmla="*/ 1674 w 2029"/>
                <a:gd name="T77" fmla="*/ 507 h 869"/>
                <a:gd name="T78" fmla="*/ 1708 w 2029"/>
                <a:gd name="T79" fmla="*/ 248 h 869"/>
                <a:gd name="T80" fmla="*/ 1620 w 2029"/>
                <a:gd name="T81" fmla="*/ 522 h 869"/>
                <a:gd name="T82" fmla="*/ 1511 w 2029"/>
                <a:gd name="T83" fmla="*/ 641 h 869"/>
                <a:gd name="T84" fmla="*/ 1396 w 2029"/>
                <a:gd name="T85" fmla="*/ 707 h 869"/>
                <a:gd name="T86" fmla="*/ 1214 w 2029"/>
                <a:gd name="T87" fmla="*/ 763 h 869"/>
                <a:gd name="T88" fmla="*/ 1044 w 2029"/>
                <a:gd name="T89" fmla="*/ 768 h 869"/>
                <a:gd name="T90" fmla="*/ 1321 w 2029"/>
                <a:gd name="T91" fmla="*/ 706 h 869"/>
                <a:gd name="T92" fmla="*/ 1439 w 2029"/>
                <a:gd name="T93" fmla="*/ 655 h 869"/>
                <a:gd name="T94" fmla="*/ 1414 w 2029"/>
                <a:gd name="T95" fmla="*/ 630 h 869"/>
                <a:gd name="T96" fmla="*/ 1284 w 2029"/>
                <a:gd name="T97" fmla="*/ 684 h 869"/>
                <a:gd name="T98" fmla="*/ 1075 w 2029"/>
                <a:gd name="T99" fmla="*/ 740 h 869"/>
                <a:gd name="T100" fmla="*/ 750 w 2029"/>
                <a:gd name="T101" fmla="*/ 777 h 869"/>
                <a:gd name="T102" fmla="*/ 727 w 2029"/>
                <a:gd name="T103" fmla="*/ 755 h 869"/>
                <a:gd name="T104" fmla="*/ 1041 w 2029"/>
                <a:gd name="T105" fmla="*/ 696 h 869"/>
                <a:gd name="T106" fmla="*/ 1312 w 2029"/>
                <a:gd name="T107" fmla="*/ 623 h 869"/>
                <a:gd name="T108" fmla="*/ 1230 w 2029"/>
                <a:gd name="T109" fmla="*/ 622 h 869"/>
                <a:gd name="T110" fmla="*/ 955 w 2029"/>
                <a:gd name="T111" fmla="*/ 691 h 869"/>
                <a:gd name="T112" fmla="*/ 966 w 2029"/>
                <a:gd name="T113" fmla="*/ 668 h 869"/>
                <a:gd name="T114" fmla="*/ 1069 w 2029"/>
                <a:gd name="T115" fmla="*/ 615 h 869"/>
                <a:gd name="T116" fmla="*/ 897 w 2029"/>
                <a:gd name="T117" fmla="*/ 667 h 869"/>
                <a:gd name="T118" fmla="*/ 771 w 2029"/>
                <a:gd name="T119" fmla="*/ 718 h 869"/>
                <a:gd name="T120" fmla="*/ 393 w 2029"/>
                <a:gd name="T121" fmla="*/ 769 h 869"/>
                <a:gd name="T122" fmla="*/ 165 w 2029"/>
                <a:gd name="T123" fmla="*/ 706 h 869"/>
                <a:gd name="T124" fmla="*/ 73 w 2029"/>
                <a:gd name="T125" fmla="*/ 593 h 8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29"/>
                <a:gd name="T190" fmla="*/ 0 h 869"/>
                <a:gd name="T191" fmla="*/ 2029 w 2029"/>
                <a:gd name="T192" fmla="*/ 869 h 8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29" h="869">
                  <a:moveTo>
                    <a:pt x="6" y="344"/>
                  </a:moveTo>
                  <a:lnTo>
                    <a:pt x="0" y="530"/>
                  </a:lnTo>
                  <a:lnTo>
                    <a:pt x="7" y="568"/>
                  </a:lnTo>
                  <a:lnTo>
                    <a:pt x="13" y="587"/>
                  </a:lnTo>
                  <a:lnTo>
                    <a:pt x="20" y="606"/>
                  </a:lnTo>
                  <a:lnTo>
                    <a:pt x="28" y="624"/>
                  </a:lnTo>
                  <a:lnTo>
                    <a:pt x="38" y="643"/>
                  </a:lnTo>
                  <a:lnTo>
                    <a:pt x="48" y="660"/>
                  </a:lnTo>
                  <a:lnTo>
                    <a:pt x="62" y="679"/>
                  </a:lnTo>
                  <a:lnTo>
                    <a:pt x="76" y="695"/>
                  </a:lnTo>
                  <a:lnTo>
                    <a:pt x="84" y="704"/>
                  </a:lnTo>
                  <a:lnTo>
                    <a:pt x="91" y="712"/>
                  </a:lnTo>
                  <a:lnTo>
                    <a:pt x="95" y="715"/>
                  </a:lnTo>
                  <a:lnTo>
                    <a:pt x="100" y="720"/>
                  </a:lnTo>
                  <a:lnTo>
                    <a:pt x="104" y="723"/>
                  </a:lnTo>
                  <a:lnTo>
                    <a:pt x="109" y="727"/>
                  </a:lnTo>
                  <a:lnTo>
                    <a:pt x="119" y="735"/>
                  </a:lnTo>
                  <a:lnTo>
                    <a:pt x="129" y="742"/>
                  </a:lnTo>
                  <a:lnTo>
                    <a:pt x="140" y="748"/>
                  </a:lnTo>
                  <a:lnTo>
                    <a:pt x="150" y="755"/>
                  </a:lnTo>
                  <a:lnTo>
                    <a:pt x="162" y="761"/>
                  </a:lnTo>
                  <a:lnTo>
                    <a:pt x="175" y="767"/>
                  </a:lnTo>
                  <a:lnTo>
                    <a:pt x="187" y="772"/>
                  </a:lnTo>
                  <a:lnTo>
                    <a:pt x="200" y="778"/>
                  </a:lnTo>
                  <a:lnTo>
                    <a:pt x="215" y="783"/>
                  </a:lnTo>
                  <a:lnTo>
                    <a:pt x="228" y="787"/>
                  </a:lnTo>
                  <a:lnTo>
                    <a:pt x="243" y="792"/>
                  </a:lnTo>
                  <a:lnTo>
                    <a:pt x="259" y="796"/>
                  </a:lnTo>
                  <a:lnTo>
                    <a:pt x="275" y="800"/>
                  </a:lnTo>
                  <a:lnTo>
                    <a:pt x="291" y="804"/>
                  </a:lnTo>
                  <a:lnTo>
                    <a:pt x="307" y="808"/>
                  </a:lnTo>
                  <a:lnTo>
                    <a:pt x="324" y="811"/>
                  </a:lnTo>
                  <a:lnTo>
                    <a:pt x="359" y="818"/>
                  </a:lnTo>
                  <a:lnTo>
                    <a:pt x="394" y="825"/>
                  </a:lnTo>
                  <a:lnTo>
                    <a:pt x="431" y="831"/>
                  </a:lnTo>
                  <a:lnTo>
                    <a:pt x="469" y="836"/>
                  </a:lnTo>
                  <a:lnTo>
                    <a:pt x="507" y="841"/>
                  </a:lnTo>
                  <a:lnTo>
                    <a:pt x="547" y="846"/>
                  </a:lnTo>
                  <a:lnTo>
                    <a:pt x="587" y="850"/>
                  </a:lnTo>
                  <a:lnTo>
                    <a:pt x="628" y="854"/>
                  </a:lnTo>
                  <a:lnTo>
                    <a:pt x="668" y="857"/>
                  </a:lnTo>
                  <a:lnTo>
                    <a:pt x="750" y="863"/>
                  </a:lnTo>
                  <a:lnTo>
                    <a:pt x="830" y="866"/>
                  </a:lnTo>
                  <a:lnTo>
                    <a:pt x="987" y="869"/>
                  </a:lnTo>
                  <a:lnTo>
                    <a:pt x="1127" y="867"/>
                  </a:lnTo>
                  <a:lnTo>
                    <a:pt x="1244" y="862"/>
                  </a:lnTo>
                  <a:lnTo>
                    <a:pt x="1330" y="852"/>
                  </a:lnTo>
                  <a:lnTo>
                    <a:pt x="1365" y="846"/>
                  </a:lnTo>
                  <a:lnTo>
                    <a:pt x="1384" y="840"/>
                  </a:lnTo>
                  <a:lnTo>
                    <a:pt x="1405" y="834"/>
                  </a:lnTo>
                  <a:lnTo>
                    <a:pt x="1425" y="826"/>
                  </a:lnTo>
                  <a:lnTo>
                    <a:pt x="1436" y="823"/>
                  </a:lnTo>
                  <a:lnTo>
                    <a:pt x="1448" y="818"/>
                  </a:lnTo>
                  <a:lnTo>
                    <a:pt x="1458" y="815"/>
                  </a:lnTo>
                  <a:lnTo>
                    <a:pt x="1470" y="810"/>
                  </a:lnTo>
                  <a:lnTo>
                    <a:pt x="1481" y="806"/>
                  </a:lnTo>
                  <a:lnTo>
                    <a:pt x="1493" y="800"/>
                  </a:lnTo>
                  <a:lnTo>
                    <a:pt x="1503" y="795"/>
                  </a:lnTo>
                  <a:lnTo>
                    <a:pt x="1515" y="790"/>
                  </a:lnTo>
                  <a:lnTo>
                    <a:pt x="1527" y="785"/>
                  </a:lnTo>
                  <a:lnTo>
                    <a:pt x="1539" y="779"/>
                  </a:lnTo>
                  <a:lnTo>
                    <a:pt x="1550" y="774"/>
                  </a:lnTo>
                  <a:lnTo>
                    <a:pt x="1562" y="768"/>
                  </a:lnTo>
                  <a:lnTo>
                    <a:pt x="1574" y="762"/>
                  </a:lnTo>
                  <a:lnTo>
                    <a:pt x="1586" y="756"/>
                  </a:lnTo>
                  <a:lnTo>
                    <a:pt x="1598" y="751"/>
                  </a:lnTo>
                  <a:lnTo>
                    <a:pt x="1609" y="744"/>
                  </a:lnTo>
                  <a:lnTo>
                    <a:pt x="1621" y="738"/>
                  </a:lnTo>
                  <a:lnTo>
                    <a:pt x="1633" y="732"/>
                  </a:lnTo>
                  <a:lnTo>
                    <a:pt x="1643" y="726"/>
                  </a:lnTo>
                  <a:lnTo>
                    <a:pt x="1655" y="720"/>
                  </a:lnTo>
                  <a:lnTo>
                    <a:pt x="1667" y="713"/>
                  </a:lnTo>
                  <a:lnTo>
                    <a:pt x="1678" y="707"/>
                  </a:lnTo>
                  <a:lnTo>
                    <a:pt x="1689" y="700"/>
                  </a:lnTo>
                  <a:lnTo>
                    <a:pt x="1701" y="694"/>
                  </a:lnTo>
                  <a:lnTo>
                    <a:pt x="1711" y="688"/>
                  </a:lnTo>
                  <a:lnTo>
                    <a:pt x="1721" y="681"/>
                  </a:lnTo>
                  <a:lnTo>
                    <a:pt x="1731" y="675"/>
                  </a:lnTo>
                  <a:lnTo>
                    <a:pt x="1742" y="668"/>
                  </a:lnTo>
                  <a:lnTo>
                    <a:pt x="1752" y="663"/>
                  </a:lnTo>
                  <a:lnTo>
                    <a:pt x="1762" y="656"/>
                  </a:lnTo>
                  <a:lnTo>
                    <a:pt x="1771" y="650"/>
                  </a:lnTo>
                  <a:lnTo>
                    <a:pt x="1781" y="643"/>
                  </a:lnTo>
                  <a:lnTo>
                    <a:pt x="1790" y="638"/>
                  </a:lnTo>
                  <a:lnTo>
                    <a:pt x="1799" y="632"/>
                  </a:lnTo>
                  <a:lnTo>
                    <a:pt x="1808" y="626"/>
                  </a:lnTo>
                  <a:lnTo>
                    <a:pt x="1815" y="621"/>
                  </a:lnTo>
                  <a:lnTo>
                    <a:pt x="1824" y="615"/>
                  </a:lnTo>
                  <a:lnTo>
                    <a:pt x="1831" y="609"/>
                  </a:lnTo>
                  <a:lnTo>
                    <a:pt x="1839" y="603"/>
                  </a:lnTo>
                  <a:lnTo>
                    <a:pt x="1846" y="598"/>
                  </a:lnTo>
                  <a:lnTo>
                    <a:pt x="1852" y="593"/>
                  </a:lnTo>
                  <a:lnTo>
                    <a:pt x="1858" y="587"/>
                  </a:lnTo>
                  <a:lnTo>
                    <a:pt x="1864" y="583"/>
                  </a:lnTo>
                  <a:lnTo>
                    <a:pt x="1870" y="578"/>
                  </a:lnTo>
                  <a:lnTo>
                    <a:pt x="1874" y="574"/>
                  </a:lnTo>
                  <a:lnTo>
                    <a:pt x="1879" y="569"/>
                  </a:lnTo>
                  <a:lnTo>
                    <a:pt x="1898" y="542"/>
                  </a:lnTo>
                  <a:lnTo>
                    <a:pt x="1896" y="536"/>
                  </a:lnTo>
                  <a:lnTo>
                    <a:pt x="1890" y="536"/>
                  </a:lnTo>
                  <a:lnTo>
                    <a:pt x="1879" y="542"/>
                  </a:lnTo>
                  <a:lnTo>
                    <a:pt x="1871" y="546"/>
                  </a:lnTo>
                  <a:lnTo>
                    <a:pt x="1864" y="552"/>
                  </a:lnTo>
                  <a:lnTo>
                    <a:pt x="1854" y="559"/>
                  </a:lnTo>
                  <a:lnTo>
                    <a:pt x="1849" y="563"/>
                  </a:lnTo>
                  <a:lnTo>
                    <a:pt x="1843" y="567"/>
                  </a:lnTo>
                  <a:lnTo>
                    <a:pt x="1837" y="571"/>
                  </a:lnTo>
                  <a:lnTo>
                    <a:pt x="1831" y="576"/>
                  </a:lnTo>
                  <a:lnTo>
                    <a:pt x="1826" y="581"/>
                  </a:lnTo>
                  <a:lnTo>
                    <a:pt x="1820" y="585"/>
                  </a:lnTo>
                  <a:lnTo>
                    <a:pt x="1812" y="591"/>
                  </a:lnTo>
                  <a:lnTo>
                    <a:pt x="1806" y="595"/>
                  </a:lnTo>
                  <a:lnTo>
                    <a:pt x="1799" y="601"/>
                  </a:lnTo>
                  <a:lnTo>
                    <a:pt x="1792" y="607"/>
                  </a:lnTo>
                  <a:lnTo>
                    <a:pt x="1784" y="613"/>
                  </a:lnTo>
                  <a:lnTo>
                    <a:pt x="1777" y="617"/>
                  </a:lnTo>
                  <a:lnTo>
                    <a:pt x="1770" y="624"/>
                  </a:lnTo>
                  <a:lnTo>
                    <a:pt x="1762" y="630"/>
                  </a:lnTo>
                  <a:lnTo>
                    <a:pt x="1754" y="635"/>
                  </a:lnTo>
                  <a:lnTo>
                    <a:pt x="1745" y="642"/>
                  </a:lnTo>
                  <a:lnTo>
                    <a:pt x="1736" y="648"/>
                  </a:lnTo>
                  <a:lnTo>
                    <a:pt x="1728" y="654"/>
                  </a:lnTo>
                  <a:lnTo>
                    <a:pt x="1718" y="660"/>
                  </a:lnTo>
                  <a:lnTo>
                    <a:pt x="1709" y="667"/>
                  </a:lnTo>
                  <a:lnTo>
                    <a:pt x="1701" y="673"/>
                  </a:lnTo>
                  <a:lnTo>
                    <a:pt x="1692" y="680"/>
                  </a:lnTo>
                  <a:lnTo>
                    <a:pt x="1681" y="686"/>
                  </a:lnTo>
                  <a:lnTo>
                    <a:pt x="1671" y="692"/>
                  </a:lnTo>
                  <a:lnTo>
                    <a:pt x="1662" y="698"/>
                  </a:lnTo>
                  <a:lnTo>
                    <a:pt x="1652" y="705"/>
                  </a:lnTo>
                  <a:lnTo>
                    <a:pt x="1642" y="711"/>
                  </a:lnTo>
                  <a:lnTo>
                    <a:pt x="1631" y="718"/>
                  </a:lnTo>
                  <a:lnTo>
                    <a:pt x="1621" y="723"/>
                  </a:lnTo>
                  <a:lnTo>
                    <a:pt x="1609" y="729"/>
                  </a:lnTo>
                  <a:lnTo>
                    <a:pt x="1599" y="736"/>
                  </a:lnTo>
                  <a:lnTo>
                    <a:pt x="1589" y="742"/>
                  </a:lnTo>
                  <a:lnTo>
                    <a:pt x="1577" y="747"/>
                  </a:lnTo>
                  <a:lnTo>
                    <a:pt x="1567" y="753"/>
                  </a:lnTo>
                  <a:lnTo>
                    <a:pt x="1555" y="759"/>
                  </a:lnTo>
                  <a:lnTo>
                    <a:pt x="1543" y="764"/>
                  </a:lnTo>
                  <a:lnTo>
                    <a:pt x="1533" y="769"/>
                  </a:lnTo>
                  <a:lnTo>
                    <a:pt x="1521" y="775"/>
                  </a:lnTo>
                  <a:lnTo>
                    <a:pt x="1509" y="779"/>
                  </a:lnTo>
                  <a:lnTo>
                    <a:pt x="1498" y="784"/>
                  </a:lnTo>
                  <a:lnTo>
                    <a:pt x="1486" y="788"/>
                  </a:lnTo>
                  <a:lnTo>
                    <a:pt x="1474" y="793"/>
                  </a:lnTo>
                  <a:lnTo>
                    <a:pt x="1462" y="796"/>
                  </a:lnTo>
                  <a:lnTo>
                    <a:pt x="1450" y="801"/>
                  </a:lnTo>
                  <a:lnTo>
                    <a:pt x="1425" y="808"/>
                  </a:lnTo>
                  <a:lnTo>
                    <a:pt x="1400" y="815"/>
                  </a:lnTo>
                  <a:lnTo>
                    <a:pt x="1377" y="819"/>
                  </a:lnTo>
                  <a:lnTo>
                    <a:pt x="1352" y="825"/>
                  </a:lnTo>
                  <a:lnTo>
                    <a:pt x="1327" y="830"/>
                  </a:lnTo>
                  <a:lnTo>
                    <a:pt x="1302" y="833"/>
                  </a:lnTo>
                  <a:lnTo>
                    <a:pt x="1278" y="838"/>
                  </a:lnTo>
                  <a:lnTo>
                    <a:pt x="1230" y="843"/>
                  </a:lnTo>
                  <a:lnTo>
                    <a:pt x="1183" y="848"/>
                  </a:lnTo>
                  <a:lnTo>
                    <a:pt x="1137" y="850"/>
                  </a:lnTo>
                  <a:lnTo>
                    <a:pt x="1053" y="854"/>
                  </a:lnTo>
                  <a:lnTo>
                    <a:pt x="927" y="850"/>
                  </a:lnTo>
                  <a:lnTo>
                    <a:pt x="878" y="846"/>
                  </a:lnTo>
                  <a:lnTo>
                    <a:pt x="937" y="847"/>
                  </a:lnTo>
                  <a:lnTo>
                    <a:pt x="1086" y="840"/>
                  </a:lnTo>
                  <a:lnTo>
                    <a:pt x="1133" y="835"/>
                  </a:lnTo>
                  <a:lnTo>
                    <a:pt x="1181" y="830"/>
                  </a:lnTo>
                  <a:lnTo>
                    <a:pt x="1233" y="822"/>
                  </a:lnTo>
                  <a:lnTo>
                    <a:pt x="1259" y="817"/>
                  </a:lnTo>
                  <a:lnTo>
                    <a:pt x="1286" y="812"/>
                  </a:lnTo>
                  <a:lnTo>
                    <a:pt x="1312" y="807"/>
                  </a:lnTo>
                  <a:lnTo>
                    <a:pt x="1339" y="800"/>
                  </a:lnTo>
                  <a:lnTo>
                    <a:pt x="1367" y="793"/>
                  </a:lnTo>
                  <a:lnTo>
                    <a:pt x="1393" y="786"/>
                  </a:lnTo>
                  <a:lnTo>
                    <a:pt x="1420" y="778"/>
                  </a:lnTo>
                  <a:lnTo>
                    <a:pt x="1433" y="774"/>
                  </a:lnTo>
                  <a:lnTo>
                    <a:pt x="1446" y="769"/>
                  </a:lnTo>
                  <a:lnTo>
                    <a:pt x="1459" y="764"/>
                  </a:lnTo>
                  <a:lnTo>
                    <a:pt x="1473" y="760"/>
                  </a:lnTo>
                  <a:lnTo>
                    <a:pt x="1484" y="754"/>
                  </a:lnTo>
                  <a:lnTo>
                    <a:pt x="1498" y="750"/>
                  </a:lnTo>
                  <a:lnTo>
                    <a:pt x="1511" y="744"/>
                  </a:lnTo>
                  <a:lnTo>
                    <a:pt x="1523" y="738"/>
                  </a:lnTo>
                  <a:lnTo>
                    <a:pt x="1536" y="732"/>
                  </a:lnTo>
                  <a:lnTo>
                    <a:pt x="1548" y="728"/>
                  </a:lnTo>
                  <a:lnTo>
                    <a:pt x="1559" y="722"/>
                  </a:lnTo>
                  <a:lnTo>
                    <a:pt x="1571" y="716"/>
                  </a:lnTo>
                  <a:lnTo>
                    <a:pt x="1583" y="710"/>
                  </a:lnTo>
                  <a:lnTo>
                    <a:pt x="1595" y="704"/>
                  </a:lnTo>
                  <a:lnTo>
                    <a:pt x="1606" y="698"/>
                  </a:lnTo>
                  <a:lnTo>
                    <a:pt x="1617" y="691"/>
                  </a:lnTo>
                  <a:lnTo>
                    <a:pt x="1628" y="686"/>
                  </a:lnTo>
                  <a:lnTo>
                    <a:pt x="1639" y="679"/>
                  </a:lnTo>
                  <a:lnTo>
                    <a:pt x="1649" y="673"/>
                  </a:lnTo>
                  <a:lnTo>
                    <a:pt x="1661" y="666"/>
                  </a:lnTo>
                  <a:lnTo>
                    <a:pt x="1671" y="659"/>
                  </a:lnTo>
                  <a:lnTo>
                    <a:pt x="1681" y="652"/>
                  </a:lnTo>
                  <a:lnTo>
                    <a:pt x="1690" y="647"/>
                  </a:lnTo>
                  <a:lnTo>
                    <a:pt x="1701" y="639"/>
                  </a:lnTo>
                  <a:lnTo>
                    <a:pt x="1711" y="632"/>
                  </a:lnTo>
                  <a:lnTo>
                    <a:pt x="1720" y="625"/>
                  </a:lnTo>
                  <a:lnTo>
                    <a:pt x="1728" y="618"/>
                  </a:lnTo>
                  <a:lnTo>
                    <a:pt x="1739" y="611"/>
                  </a:lnTo>
                  <a:lnTo>
                    <a:pt x="1748" y="605"/>
                  </a:lnTo>
                  <a:lnTo>
                    <a:pt x="1756" y="598"/>
                  </a:lnTo>
                  <a:lnTo>
                    <a:pt x="1765" y="590"/>
                  </a:lnTo>
                  <a:lnTo>
                    <a:pt x="1774" y="583"/>
                  </a:lnTo>
                  <a:lnTo>
                    <a:pt x="1781" y="576"/>
                  </a:lnTo>
                  <a:lnTo>
                    <a:pt x="1790" y="568"/>
                  </a:lnTo>
                  <a:lnTo>
                    <a:pt x="1798" y="561"/>
                  </a:lnTo>
                  <a:lnTo>
                    <a:pt x="1806" y="553"/>
                  </a:lnTo>
                  <a:lnTo>
                    <a:pt x="1814" y="546"/>
                  </a:lnTo>
                  <a:lnTo>
                    <a:pt x="1821" y="538"/>
                  </a:lnTo>
                  <a:lnTo>
                    <a:pt x="1829" y="530"/>
                  </a:lnTo>
                  <a:lnTo>
                    <a:pt x="1836" y="523"/>
                  </a:lnTo>
                  <a:lnTo>
                    <a:pt x="1851" y="507"/>
                  </a:lnTo>
                  <a:lnTo>
                    <a:pt x="1864" y="493"/>
                  </a:lnTo>
                  <a:lnTo>
                    <a:pt x="1876" y="477"/>
                  </a:lnTo>
                  <a:lnTo>
                    <a:pt x="1889" y="461"/>
                  </a:lnTo>
                  <a:lnTo>
                    <a:pt x="1901" y="445"/>
                  </a:lnTo>
                  <a:lnTo>
                    <a:pt x="1911" y="430"/>
                  </a:lnTo>
                  <a:lnTo>
                    <a:pt x="1921" y="414"/>
                  </a:lnTo>
                  <a:lnTo>
                    <a:pt x="1932" y="398"/>
                  </a:lnTo>
                  <a:lnTo>
                    <a:pt x="1940" y="382"/>
                  </a:lnTo>
                  <a:lnTo>
                    <a:pt x="1949" y="366"/>
                  </a:lnTo>
                  <a:lnTo>
                    <a:pt x="1957" y="351"/>
                  </a:lnTo>
                  <a:lnTo>
                    <a:pt x="1964" y="335"/>
                  </a:lnTo>
                  <a:lnTo>
                    <a:pt x="1970" y="319"/>
                  </a:lnTo>
                  <a:lnTo>
                    <a:pt x="1982" y="288"/>
                  </a:lnTo>
                  <a:lnTo>
                    <a:pt x="1992" y="258"/>
                  </a:lnTo>
                  <a:lnTo>
                    <a:pt x="2001" y="232"/>
                  </a:lnTo>
                  <a:lnTo>
                    <a:pt x="2007" y="209"/>
                  </a:lnTo>
                  <a:lnTo>
                    <a:pt x="2012" y="189"/>
                  </a:lnTo>
                  <a:lnTo>
                    <a:pt x="2027" y="131"/>
                  </a:lnTo>
                  <a:lnTo>
                    <a:pt x="2029" y="104"/>
                  </a:lnTo>
                  <a:lnTo>
                    <a:pt x="2026" y="100"/>
                  </a:lnTo>
                  <a:lnTo>
                    <a:pt x="2023" y="100"/>
                  </a:lnTo>
                  <a:lnTo>
                    <a:pt x="2007" y="150"/>
                  </a:lnTo>
                  <a:lnTo>
                    <a:pt x="1999" y="175"/>
                  </a:lnTo>
                  <a:lnTo>
                    <a:pt x="1990" y="202"/>
                  </a:lnTo>
                  <a:lnTo>
                    <a:pt x="1980" y="233"/>
                  </a:lnTo>
                  <a:lnTo>
                    <a:pt x="1968" y="266"/>
                  </a:lnTo>
                  <a:lnTo>
                    <a:pt x="1955" y="301"/>
                  </a:lnTo>
                  <a:lnTo>
                    <a:pt x="1948" y="318"/>
                  </a:lnTo>
                  <a:lnTo>
                    <a:pt x="1940" y="336"/>
                  </a:lnTo>
                  <a:lnTo>
                    <a:pt x="1932" y="353"/>
                  </a:lnTo>
                  <a:lnTo>
                    <a:pt x="1924" y="370"/>
                  </a:lnTo>
                  <a:lnTo>
                    <a:pt x="1914" y="388"/>
                  </a:lnTo>
                  <a:lnTo>
                    <a:pt x="1905" y="405"/>
                  </a:lnTo>
                  <a:lnTo>
                    <a:pt x="1895" y="421"/>
                  </a:lnTo>
                  <a:lnTo>
                    <a:pt x="1884" y="438"/>
                  </a:lnTo>
                  <a:lnTo>
                    <a:pt x="1873" y="453"/>
                  </a:lnTo>
                  <a:lnTo>
                    <a:pt x="1861" y="467"/>
                  </a:lnTo>
                  <a:lnTo>
                    <a:pt x="1849" y="482"/>
                  </a:lnTo>
                  <a:lnTo>
                    <a:pt x="1836" y="496"/>
                  </a:lnTo>
                  <a:lnTo>
                    <a:pt x="1829" y="502"/>
                  </a:lnTo>
                  <a:lnTo>
                    <a:pt x="1823" y="509"/>
                  </a:lnTo>
                  <a:lnTo>
                    <a:pt x="1815" y="514"/>
                  </a:lnTo>
                  <a:lnTo>
                    <a:pt x="1808" y="520"/>
                  </a:lnTo>
                  <a:lnTo>
                    <a:pt x="1815" y="509"/>
                  </a:lnTo>
                  <a:lnTo>
                    <a:pt x="1823" y="495"/>
                  </a:lnTo>
                  <a:lnTo>
                    <a:pt x="1833" y="477"/>
                  </a:lnTo>
                  <a:lnTo>
                    <a:pt x="1845" y="454"/>
                  </a:lnTo>
                  <a:lnTo>
                    <a:pt x="1852" y="441"/>
                  </a:lnTo>
                  <a:lnTo>
                    <a:pt x="1858" y="427"/>
                  </a:lnTo>
                  <a:lnTo>
                    <a:pt x="1864" y="414"/>
                  </a:lnTo>
                  <a:lnTo>
                    <a:pt x="1870" y="399"/>
                  </a:lnTo>
                  <a:lnTo>
                    <a:pt x="1883" y="367"/>
                  </a:lnTo>
                  <a:lnTo>
                    <a:pt x="1895" y="332"/>
                  </a:lnTo>
                  <a:lnTo>
                    <a:pt x="1904" y="296"/>
                  </a:lnTo>
                  <a:lnTo>
                    <a:pt x="1915" y="220"/>
                  </a:lnTo>
                  <a:lnTo>
                    <a:pt x="1914" y="143"/>
                  </a:lnTo>
                  <a:lnTo>
                    <a:pt x="1905" y="104"/>
                  </a:lnTo>
                  <a:lnTo>
                    <a:pt x="1899" y="86"/>
                  </a:lnTo>
                  <a:lnTo>
                    <a:pt x="1892" y="68"/>
                  </a:lnTo>
                  <a:lnTo>
                    <a:pt x="1889" y="64"/>
                  </a:lnTo>
                  <a:lnTo>
                    <a:pt x="1884" y="62"/>
                  </a:lnTo>
                  <a:lnTo>
                    <a:pt x="1886" y="93"/>
                  </a:lnTo>
                  <a:lnTo>
                    <a:pt x="1890" y="180"/>
                  </a:lnTo>
                  <a:lnTo>
                    <a:pt x="1887" y="215"/>
                  </a:lnTo>
                  <a:lnTo>
                    <a:pt x="1881" y="253"/>
                  </a:lnTo>
                  <a:lnTo>
                    <a:pt x="1874" y="294"/>
                  </a:lnTo>
                  <a:lnTo>
                    <a:pt x="1868" y="316"/>
                  </a:lnTo>
                  <a:lnTo>
                    <a:pt x="1862" y="337"/>
                  </a:lnTo>
                  <a:lnTo>
                    <a:pt x="1855" y="359"/>
                  </a:lnTo>
                  <a:lnTo>
                    <a:pt x="1848" y="381"/>
                  </a:lnTo>
                  <a:lnTo>
                    <a:pt x="1839" y="403"/>
                  </a:lnTo>
                  <a:lnTo>
                    <a:pt x="1833" y="415"/>
                  </a:lnTo>
                  <a:lnTo>
                    <a:pt x="1829" y="426"/>
                  </a:lnTo>
                  <a:lnTo>
                    <a:pt x="1823" y="438"/>
                  </a:lnTo>
                  <a:lnTo>
                    <a:pt x="1818" y="448"/>
                  </a:lnTo>
                  <a:lnTo>
                    <a:pt x="1811" y="459"/>
                  </a:lnTo>
                  <a:lnTo>
                    <a:pt x="1805" y="471"/>
                  </a:lnTo>
                  <a:lnTo>
                    <a:pt x="1792" y="493"/>
                  </a:lnTo>
                  <a:lnTo>
                    <a:pt x="1777" y="514"/>
                  </a:lnTo>
                  <a:lnTo>
                    <a:pt x="1761" y="535"/>
                  </a:lnTo>
                  <a:lnTo>
                    <a:pt x="1743" y="557"/>
                  </a:lnTo>
                  <a:lnTo>
                    <a:pt x="1726" y="576"/>
                  </a:lnTo>
                  <a:lnTo>
                    <a:pt x="1720" y="581"/>
                  </a:lnTo>
                  <a:lnTo>
                    <a:pt x="1715" y="586"/>
                  </a:lnTo>
                  <a:lnTo>
                    <a:pt x="1709" y="591"/>
                  </a:lnTo>
                  <a:lnTo>
                    <a:pt x="1705" y="595"/>
                  </a:lnTo>
                  <a:lnTo>
                    <a:pt x="1699" y="600"/>
                  </a:lnTo>
                  <a:lnTo>
                    <a:pt x="1693" y="605"/>
                  </a:lnTo>
                  <a:lnTo>
                    <a:pt x="1689" y="609"/>
                  </a:lnTo>
                  <a:lnTo>
                    <a:pt x="1683" y="614"/>
                  </a:lnTo>
                  <a:lnTo>
                    <a:pt x="1677" y="618"/>
                  </a:lnTo>
                  <a:lnTo>
                    <a:pt x="1671" y="623"/>
                  </a:lnTo>
                  <a:lnTo>
                    <a:pt x="1665" y="627"/>
                  </a:lnTo>
                  <a:lnTo>
                    <a:pt x="1659" y="632"/>
                  </a:lnTo>
                  <a:lnTo>
                    <a:pt x="1648" y="640"/>
                  </a:lnTo>
                  <a:lnTo>
                    <a:pt x="1642" y="644"/>
                  </a:lnTo>
                  <a:lnTo>
                    <a:pt x="1634" y="648"/>
                  </a:lnTo>
                  <a:lnTo>
                    <a:pt x="1628" y="652"/>
                  </a:lnTo>
                  <a:lnTo>
                    <a:pt x="1621" y="656"/>
                  </a:lnTo>
                  <a:lnTo>
                    <a:pt x="1615" y="660"/>
                  </a:lnTo>
                  <a:lnTo>
                    <a:pt x="1608" y="664"/>
                  </a:lnTo>
                  <a:lnTo>
                    <a:pt x="1595" y="671"/>
                  </a:lnTo>
                  <a:lnTo>
                    <a:pt x="1581" y="679"/>
                  </a:lnTo>
                  <a:lnTo>
                    <a:pt x="1567" y="686"/>
                  </a:lnTo>
                  <a:lnTo>
                    <a:pt x="1553" y="691"/>
                  </a:lnTo>
                  <a:lnTo>
                    <a:pt x="1540" y="698"/>
                  </a:lnTo>
                  <a:lnTo>
                    <a:pt x="1527" y="704"/>
                  </a:lnTo>
                  <a:lnTo>
                    <a:pt x="1514" y="711"/>
                  </a:lnTo>
                  <a:lnTo>
                    <a:pt x="1502" y="716"/>
                  </a:lnTo>
                  <a:lnTo>
                    <a:pt x="1489" y="721"/>
                  </a:lnTo>
                  <a:lnTo>
                    <a:pt x="1475" y="727"/>
                  </a:lnTo>
                  <a:lnTo>
                    <a:pt x="1462" y="732"/>
                  </a:lnTo>
                  <a:lnTo>
                    <a:pt x="1450" y="737"/>
                  </a:lnTo>
                  <a:lnTo>
                    <a:pt x="1437" y="742"/>
                  </a:lnTo>
                  <a:lnTo>
                    <a:pt x="1425" y="746"/>
                  </a:lnTo>
                  <a:lnTo>
                    <a:pt x="1412" y="751"/>
                  </a:lnTo>
                  <a:lnTo>
                    <a:pt x="1400" y="754"/>
                  </a:lnTo>
                  <a:lnTo>
                    <a:pt x="1389" y="759"/>
                  </a:lnTo>
                  <a:lnTo>
                    <a:pt x="1377" y="762"/>
                  </a:lnTo>
                  <a:lnTo>
                    <a:pt x="1352" y="769"/>
                  </a:lnTo>
                  <a:lnTo>
                    <a:pt x="1328" y="776"/>
                  </a:lnTo>
                  <a:lnTo>
                    <a:pt x="1305" y="782"/>
                  </a:lnTo>
                  <a:lnTo>
                    <a:pt x="1283" y="786"/>
                  </a:lnTo>
                  <a:lnTo>
                    <a:pt x="1261" y="792"/>
                  </a:lnTo>
                  <a:lnTo>
                    <a:pt x="1237" y="795"/>
                  </a:lnTo>
                  <a:lnTo>
                    <a:pt x="1215" y="799"/>
                  </a:lnTo>
                  <a:lnTo>
                    <a:pt x="1172" y="806"/>
                  </a:lnTo>
                  <a:lnTo>
                    <a:pt x="1131" y="810"/>
                  </a:lnTo>
                  <a:lnTo>
                    <a:pt x="1050" y="816"/>
                  </a:lnTo>
                  <a:lnTo>
                    <a:pt x="905" y="822"/>
                  </a:lnTo>
                  <a:lnTo>
                    <a:pt x="788" y="825"/>
                  </a:lnTo>
                  <a:lnTo>
                    <a:pt x="716" y="824"/>
                  </a:lnTo>
                  <a:lnTo>
                    <a:pt x="669" y="819"/>
                  </a:lnTo>
                  <a:lnTo>
                    <a:pt x="986" y="808"/>
                  </a:lnTo>
                  <a:lnTo>
                    <a:pt x="1052" y="803"/>
                  </a:lnTo>
                  <a:lnTo>
                    <a:pt x="1118" y="795"/>
                  </a:lnTo>
                  <a:lnTo>
                    <a:pt x="1152" y="792"/>
                  </a:lnTo>
                  <a:lnTo>
                    <a:pt x="1186" y="787"/>
                  </a:lnTo>
                  <a:lnTo>
                    <a:pt x="1218" y="782"/>
                  </a:lnTo>
                  <a:lnTo>
                    <a:pt x="1250" y="776"/>
                  </a:lnTo>
                  <a:lnTo>
                    <a:pt x="1283" y="770"/>
                  </a:lnTo>
                  <a:lnTo>
                    <a:pt x="1314" y="763"/>
                  </a:lnTo>
                  <a:lnTo>
                    <a:pt x="1345" y="756"/>
                  </a:lnTo>
                  <a:lnTo>
                    <a:pt x="1372" y="748"/>
                  </a:lnTo>
                  <a:lnTo>
                    <a:pt x="1386" y="745"/>
                  </a:lnTo>
                  <a:lnTo>
                    <a:pt x="1400" y="740"/>
                  </a:lnTo>
                  <a:lnTo>
                    <a:pt x="1412" y="736"/>
                  </a:lnTo>
                  <a:lnTo>
                    <a:pt x="1425" y="731"/>
                  </a:lnTo>
                  <a:lnTo>
                    <a:pt x="1437" y="727"/>
                  </a:lnTo>
                  <a:lnTo>
                    <a:pt x="1449" y="721"/>
                  </a:lnTo>
                  <a:lnTo>
                    <a:pt x="1461" y="716"/>
                  </a:lnTo>
                  <a:lnTo>
                    <a:pt x="1471" y="711"/>
                  </a:lnTo>
                  <a:lnTo>
                    <a:pt x="1483" y="706"/>
                  </a:lnTo>
                  <a:lnTo>
                    <a:pt x="1493" y="700"/>
                  </a:lnTo>
                  <a:lnTo>
                    <a:pt x="1503" y="695"/>
                  </a:lnTo>
                  <a:lnTo>
                    <a:pt x="1512" y="689"/>
                  </a:lnTo>
                  <a:lnTo>
                    <a:pt x="1523" y="682"/>
                  </a:lnTo>
                  <a:lnTo>
                    <a:pt x="1533" y="676"/>
                  </a:lnTo>
                  <a:lnTo>
                    <a:pt x="1542" y="671"/>
                  </a:lnTo>
                  <a:lnTo>
                    <a:pt x="1550" y="664"/>
                  </a:lnTo>
                  <a:lnTo>
                    <a:pt x="1559" y="658"/>
                  </a:lnTo>
                  <a:lnTo>
                    <a:pt x="1568" y="651"/>
                  </a:lnTo>
                  <a:lnTo>
                    <a:pt x="1577" y="644"/>
                  </a:lnTo>
                  <a:lnTo>
                    <a:pt x="1586" y="639"/>
                  </a:lnTo>
                  <a:lnTo>
                    <a:pt x="1595" y="632"/>
                  </a:lnTo>
                  <a:lnTo>
                    <a:pt x="1602" y="625"/>
                  </a:lnTo>
                  <a:lnTo>
                    <a:pt x="1611" y="618"/>
                  </a:lnTo>
                  <a:lnTo>
                    <a:pt x="1618" y="610"/>
                  </a:lnTo>
                  <a:lnTo>
                    <a:pt x="1626" y="603"/>
                  </a:lnTo>
                  <a:lnTo>
                    <a:pt x="1633" y="597"/>
                  </a:lnTo>
                  <a:lnTo>
                    <a:pt x="1640" y="590"/>
                  </a:lnTo>
                  <a:lnTo>
                    <a:pt x="1648" y="583"/>
                  </a:lnTo>
                  <a:lnTo>
                    <a:pt x="1662" y="568"/>
                  </a:lnTo>
                  <a:lnTo>
                    <a:pt x="1676" y="553"/>
                  </a:lnTo>
                  <a:lnTo>
                    <a:pt x="1687" y="537"/>
                  </a:lnTo>
                  <a:lnTo>
                    <a:pt x="1699" y="522"/>
                  </a:lnTo>
                  <a:lnTo>
                    <a:pt x="1711" y="506"/>
                  </a:lnTo>
                  <a:lnTo>
                    <a:pt x="1721" y="491"/>
                  </a:lnTo>
                  <a:lnTo>
                    <a:pt x="1731" y="475"/>
                  </a:lnTo>
                  <a:lnTo>
                    <a:pt x="1740" y="459"/>
                  </a:lnTo>
                  <a:lnTo>
                    <a:pt x="1751" y="445"/>
                  </a:lnTo>
                  <a:lnTo>
                    <a:pt x="1758" y="429"/>
                  </a:lnTo>
                  <a:lnTo>
                    <a:pt x="1765" y="413"/>
                  </a:lnTo>
                  <a:lnTo>
                    <a:pt x="1774" y="397"/>
                  </a:lnTo>
                  <a:lnTo>
                    <a:pt x="1780" y="382"/>
                  </a:lnTo>
                  <a:lnTo>
                    <a:pt x="1786" y="366"/>
                  </a:lnTo>
                  <a:lnTo>
                    <a:pt x="1796" y="335"/>
                  </a:lnTo>
                  <a:lnTo>
                    <a:pt x="1805" y="305"/>
                  </a:lnTo>
                  <a:lnTo>
                    <a:pt x="1817" y="248"/>
                  </a:lnTo>
                  <a:lnTo>
                    <a:pt x="1821" y="145"/>
                  </a:lnTo>
                  <a:lnTo>
                    <a:pt x="1815" y="101"/>
                  </a:lnTo>
                  <a:lnTo>
                    <a:pt x="1808" y="63"/>
                  </a:lnTo>
                  <a:lnTo>
                    <a:pt x="1799" y="33"/>
                  </a:lnTo>
                  <a:lnTo>
                    <a:pt x="1795" y="21"/>
                  </a:lnTo>
                  <a:lnTo>
                    <a:pt x="1790" y="12"/>
                  </a:lnTo>
                  <a:lnTo>
                    <a:pt x="1781" y="0"/>
                  </a:lnTo>
                  <a:lnTo>
                    <a:pt x="1776" y="0"/>
                  </a:lnTo>
                  <a:lnTo>
                    <a:pt x="1777" y="54"/>
                  </a:lnTo>
                  <a:lnTo>
                    <a:pt x="1783" y="169"/>
                  </a:lnTo>
                  <a:lnTo>
                    <a:pt x="1779" y="240"/>
                  </a:lnTo>
                  <a:lnTo>
                    <a:pt x="1774" y="277"/>
                  </a:lnTo>
                  <a:lnTo>
                    <a:pt x="1767" y="313"/>
                  </a:lnTo>
                  <a:lnTo>
                    <a:pt x="1762" y="332"/>
                  </a:lnTo>
                  <a:lnTo>
                    <a:pt x="1758" y="350"/>
                  </a:lnTo>
                  <a:lnTo>
                    <a:pt x="1751" y="368"/>
                  </a:lnTo>
                  <a:lnTo>
                    <a:pt x="1745" y="385"/>
                  </a:lnTo>
                  <a:lnTo>
                    <a:pt x="1736" y="403"/>
                  </a:lnTo>
                  <a:lnTo>
                    <a:pt x="1727" y="419"/>
                  </a:lnTo>
                  <a:lnTo>
                    <a:pt x="1717" y="437"/>
                  </a:lnTo>
                  <a:lnTo>
                    <a:pt x="1706" y="453"/>
                  </a:lnTo>
                  <a:lnTo>
                    <a:pt x="1646" y="558"/>
                  </a:lnTo>
                  <a:lnTo>
                    <a:pt x="1651" y="549"/>
                  </a:lnTo>
                  <a:lnTo>
                    <a:pt x="1658" y="538"/>
                  </a:lnTo>
                  <a:lnTo>
                    <a:pt x="1665" y="525"/>
                  </a:lnTo>
                  <a:lnTo>
                    <a:pt x="1674" y="507"/>
                  </a:lnTo>
                  <a:lnTo>
                    <a:pt x="1683" y="487"/>
                  </a:lnTo>
                  <a:lnTo>
                    <a:pt x="1693" y="465"/>
                  </a:lnTo>
                  <a:lnTo>
                    <a:pt x="1703" y="441"/>
                  </a:lnTo>
                  <a:lnTo>
                    <a:pt x="1712" y="416"/>
                  </a:lnTo>
                  <a:lnTo>
                    <a:pt x="1720" y="391"/>
                  </a:lnTo>
                  <a:lnTo>
                    <a:pt x="1728" y="338"/>
                  </a:lnTo>
                  <a:lnTo>
                    <a:pt x="1728" y="289"/>
                  </a:lnTo>
                  <a:lnTo>
                    <a:pt x="1723" y="266"/>
                  </a:lnTo>
                  <a:lnTo>
                    <a:pt x="1718" y="255"/>
                  </a:lnTo>
                  <a:lnTo>
                    <a:pt x="1712" y="246"/>
                  </a:lnTo>
                  <a:lnTo>
                    <a:pt x="1708" y="248"/>
                  </a:lnTo>
                  <a:lnTo>
                    <a:pt x="1698" y="256"/>
                  </a:lnTo>
                  <a:lnTo>
                    <a:pt x="1686" y="290"/>
                  </a:lnTo>
                  <a:lnTo>
                    <a:pt x="1683" y="346"/>
                  </a:lnTo>
                  <a:lnTo>
                    <a:pt x="1674" y="393"/>
                  </a:lnTo>
                  <a:lnTo>
                    <a:pt x="1667" y="419"/>
                  </a:lnTo>
                  <a:lnTo>
                    <a:pt x="1656" y="448"/>
                  </a:lnTo>
                  <a:lnTo>
                    <a:pt x="1651" y="463"/>
                  </a:lnTo>
                  <a:lnTo>
                    <a:pt x="1645" y="478"/>
                  </a:lnTo>
                  <a:lnTo>
                    <a:pt x="1637" y="493"/>
                  </a:lnTo>
                  <a:lnTo>
                    <a:pt x="1628" y="507"/>
                  </a:lnTo>
                  <a:lnTo>
                    <a:pt x="1620" y="522"/>
                  </a:lnTo>
                  <a:lnTo>
                    <a:pt x="1609" y="538"/>
                  </a:lnTo>
                  <a:lnTo>
                    <a:pt x="1599" y="553"/>
                  </a:lnTo>
                  <a:lnTo>
                    <a:pt x="1586" y="568"/>
                  </a:lnTo>
                  <a:lnTo>
                    <a:pt x="1574" y="583"/>
                  </a:lnTo>
                  <a:lnTo>
                    <a:pt x="1559" y="598"/>
                  </a:lnTo>
                  <a:lnTo>
                    <a:pt x="1552" y="606"/>
                  </a:lnTo>
                  <a:lnTo>
                    <a:pt x="1545" y="613"/>
                  </a:lnTo>
                  <a:lnTo>
                    <a:pt x="1537" y="619"/>
                  </a:lnTo>
                  <a:lnTo>
                    <a:pt x="1528" y="626"/>
                  </a:lnTo>
                  <a:lnTo>
                    <a:pt x="1520" y="634"/>
                  </a:lnTo>
                  <a:lnTo>
                    <a:pt x="1511" y="641"/>
                  </a:lnTo>
                  <a:lnTo>
                    <a:pt x="1502" y="647"/>
                  </a:lnTo>
                  <a:lnTo>
                    <a:pt x="1493" y="654"/>
                  </a:lnTo>
                  <a:lnTo>
                    <a:pt x="1483" y="660"/>
                  </a:lnTo>
                  <a:lnTo>
                    <a:pt x="1473" y="667"/>
                  </a:lnTo>
                  <a:lnTo>
                    <a:pt x="1462" y="673"/>
                  </a:lnTo>
                  <a:lnTo>
                    <a:pt x="1452" y="680"/>
                  </a:lnTo>
                  <a:lnTo>
                    <a:pt x="1440" y="686"/>
                  </a:lnTo>
                  <a:lnTo>
                    <a:pt x="1430" y="691"/>
                  </a:lnTo>
                  <a:lnTo>
                    <a:pt x="1418" y="697"/>
                  </a:lnTo>
                  <a:lnTo>
                    <a:pt x="1406" y="703"/>
                  </a:lnTo>
                  <a:lnTo>
                    <a:pt x="1396" y="707"/>
                  </a:lnTo>
                  <a:lnTo>
                    <a:pt x="1384" y="713"/>
                  </a:lnTo>
                  <a:lnTo>
                    <a:pt x="1372" y="718"/>
                  </a:lnTo>
                  <a:lnTo>
                    <a:pt x="1361" y="722"/>
                  </a:lnTo>
                  <a:lnTo>
                    <a:pt x="1349" y="726"/>
                  </a:lnTo>
                  <a:lnTo>
                    <a:pt x="1336" y="730"/>
                  </a:lnTo>
                  <a:lnTo>
                    <a:pt x="1324" y="735"/>
                  </a:lnTo>
                  <a:lnTo>
                    <a:pt x="1312" y="738"/>
                  </a:lnTo>
                  <a:lnTo>
                    <a:pt x="1287" y="745"/>
                  </a:lnTo>
                  <a:lnTo>
                    <a:pt x="1264" y="752"/>
                  </a:lnTo>
                  <a:lnTo>
                    <a:pt x="1239" y="758"/>
                  </a:lnTo>
                  <a:lnTo>
                    <a:pt x="1214" y="763"/>
                  </a:lnTo>
                  <a:lnTo>
                    <a:pt x="1190" y="768"/>
                  </a:lnTo>
                  <a:lnTo>
                    <a:pt x="1167" y="771"/>
                  </a:lnTo>
                  <a:lnTo>
                    <a:pt x="1119" y="778"/>
                  </a:lnTo>
                  <a:lnTo>
                    <a:pt x="1075" y="784"/>
                  </a:lnTo>
                  <a:lnTo>
                    <a:pt x="994" y="790"/>
                  </a:lnTo>
                  <a:lnTo>
                    <a:pt x="930" y="791"/>
                  </a:lnTo>
                  <a:lnTo>
                    <a:pt x="872" y="790"/>
                  </a:lnTo>
                  <a:lnTo>
                    <a:pt x="894" y="787"/>
                  </a:lnTo>
                  <a:lnTo>
                    <a:pt x="956" y="780"/>
                  </a:lnTo>
                  <a:lnTo>
                    <a:pt x="999" y="775"/>
                  </a:lnTo>
                  <a:lnTo>
                    <a:pt x="1044" y="768"/>
                  </a:lnTo>
                  <a:lnTo>
                    <a:pt x="1069" y="764"/>
                  </a:lnTo>
                  <a:lnTo>
                    <a:pt x="1096" y="760"/>
                  </a:lnTo>
                  <a:lnTo>
                    <a:pt x="1122" y="755"/>
                  </a:lnTo>
                  <a:lnTo>
                    <a:pt x="1149" y="751"/>
                  </a:lnTo>
                  <a:lnTo>
                    <a:pt x="1175" y="745"/>
                  </a:lnTo>
                  <a:lnTo>
                    <a:pt x="1203" y="738"/>
                  </a:lnTo>
                  <a:lnTo>
                    <a:pt x="1230" y="732"/>
                  </a:lnTo>
                  <a:lnTo>
                    <a:pt x="1258" y="726"/>
                  </a:lnTo>
                  <a:lnTo>
                    <a:pt x="1283" y="719"/>
                  </a:lnTo>
                  <a:lnTo>
                    <a:pt x="1309" y="711"/>
                  </a:lnTo>
                  <a:lnTo>
                    <a:pt x="1321" y="706"/>
                  </a:lnTo>
                  <a:lnTo>
                    <a:pt x="1334" y="703"/>
                  </a:lnTo>
                  <a:lnTo>
                    <a:pt x="1346" y="698"/>
                  </a:lnTo>
                  <a:lnTo>
                    <a:pt x="1358" y="694"/>
                  </a:lnTo>
                  <a:lnTo>
                    <a:pt x="1368" y="689"/>
                  </a:lnTo>
                  <a:lnTo>
                    <a:pt x="1380" y="684"/>
                  </a:lnTo>
                  <a:lnTo>
                    <a:pt x="1390" y="680"/>
                  </a:lnTo>
                  <a:lnTo>
                    <a:pt x="1400" y="675"/>
                  </a:lnTo>
                  <a:lnTo>
                    <a:pt x="1411" y="671"/>
                  </a:lnTo>
                  <a:lnTo>
                    <a:pt x="1421" y="665"/>
                  </a:lnTo>
                  <a:lnTo>
                    <a:pt x="1430" y="660"/>
                  </a:lnTo>
                  <a:lnTo>
                    <a:pt x="1439" y="655"/>
                  </a:lnTo>
                  <a:lnTo>
                    <a:pt x="1446" y="649"/>
                  </a:lnTo>
                  <a:lnTo>
                    <a:pt x="1455" y="643"/>
                  </a:lnTo>
                  <a:lnTo>
                    <a:pt x="1462" y="638"/>
                  </a:lnTo>
                  <a:lnTo>
                    <a:pt x="1468" y="632"/>
                  </a:lnTo>
                  <a:lnTo>
                    <a:pt x="1489" y="608"/>
                  </a:lnTo>
                  <a:lnTo>
                    <a:pt x="1489" y="606"/>
                  </a:lnTo>
                  <a:lnTo>
                    <a:pt x="1481" y="605"/>
                  </a:lnTo>
                  <a:lnTo>
                    <a:pt x="1461" y="610"/>
                  </a:lnTo>
                  <a:lnTo>
                    <a:pt x="1440" y="618"/>
                  </a:lnTo>
                  <a:lnTo>
                    <a:pt x="1428" y="624"/>
                  </a:lnTo>
                  <a:lnTo>
                    <a:pt x="1414" y="630"/>
                  </a:lnTo>
                  <a:lnTo>
                    <a:pt x="1397" y="638"/>
                  </a:lnTo>
                  <a:lnTo>
                    <a:pt x="1389" y="642"/>
                  </a:lnTo>
                  <a:lnTo>
                    <a:pt x="1380" y="646"/>
                  </a:lnTo>
                  <a:lnTo>
                    <a:pt x="1370" y="650"/>
                  </a:lnTo>
                  <a:lnTo>
                    <a:pt x="1359" y="655"/>
                  </a:lnTo>
                  <a:lnTo>
                    <a:pt x="1349" y="659"/>
                  </a:lnTo>
                  <a:lnTo>
                    <a:pt x="1337" y="665"/>
                  </a:lnTo>
                  <a:lnTo>
                    <a:pt x="1325" y="670"/>
                  </a:lnTo>
                  <a:lnTo>
                    <a:pt x="1312" y="674"/>
                  </a:lnTo>
                  <a:lnTo>
                    <a:pt x="1299" y="680"/>
                  </a:lnTo>
                  <a:lnTo>
                    <a:pt x="1284" y="684"/>
                  </a:lnTo>
                  <a:lnTo>
                    <a:pt x="1269" y="690"/>
                  </a:lnTo>
                  <a:lnTo>
                    <a:pt x="1253" y="695"/>
                  </a:lnTo>
                  <a:lnTo>
                    <a:pt x="1237" y="700"/>
                  </a:lnTo>
                  <a:lnTo>
                    <a:pt x="1219" y="706"/>
                  </a:lnTo>
                  <a:lnTo>
                    <a:pt x="1202" y="711"/>
                  </a:lnTo>
                  <a:lnTo>
                    <a:pt x="1183" y="716"/>
                  </a:lnTo>
                  <a:lnTo>
                    <a:pt x="1164" y="721"/>
                  </a:lnTo>
                  <a:lnTo>
                    <a:pt x="1141" y="727"/>
                  </a:lnTo>
                  <a:lnTo>
                    <a:pt x="1121" y="731"/>
                  </a:lnTo>
                  <a:lnTo>
                    <a:pt x="1097" y="736"/>
                  </a:lnTo>
                  <a:lnTo>
                    <a:pt x="1075" y="740"/>
                  </a:lnTo>
                  <a:lnTo>
                    <a:pt x="1050" y="745"/>
                  </a:lnTo>
                  <a:lnTo>
                    <a:pt x="1025" y="750"/>
                  </a:lnTo>
                  <a:lnTo>
                    <a:pt x="999" y="754"/>
                  </a:lnTo>
                  <a:lnTo>
                    <a:pt x="971" y="759"/>
                  </a:lnTo>
                  <a:lnTo>
                    <a:pt x="943" y="762"/>
                  </a:lnTo>
                  <a:lnTo>
                    <a:pt x="912" y="767"/>
                  </a:lnTo>
                  <a:lnTo>
                    <a:pt x="881" y="770"/>
                  </a:lnTo>
                  <a:lnTo>
                    <a:pt x="816" y="776"/>
                  </a:lnTo>
                  <a:lnTo>
                    <a:pt x="672" y="787"/>
                  </a:lnTo>
                  <a:lnTo>
                    <a:pt x="709" y="783"/>
                  </a:lnTo>
                  <a:lnTo>
                    <a:pt x="750" y="777"/>
                  </a:lnTo>
                  <a:lnTo>
                    <a:pt x="797" y="766"/>
                  </a:lnTo>
                  <a:lnTo>
                    <a:pt x="788" y="762"/>
                  </a:lnTo>
                  <a:lnTo>
                    <a:pt x="769" y="762"/>
                  </a:lnTo>
                  <a:lnTo>
                    <a:pt x="712" y="769"/>
                  </a:lnTo>
                  <a:lnTo>
                    <a:pt x="682" y="772"/>
                  </a:lnTo>
                  <a:lnTo>
                    <a:pt x="657" y="776"/>
                  </a:lnTo>
                  <a:lnTo>
                    <a:pt x="640" y="774"/>
                  </a:lnTo>
                  <a:lnTo>
                    <a:pt x="650" y="771"/>
                  </a:lnTo>
                  <a:lnTo>
                    <a:pt x="672" y="767"/>
                  </a:lnTo>
                  <a:lnTo>
                    <a:pt x="706" y="760"/>
                  </a:lnTo>
                  <a:lnTo>
                    <a:pt x="727" y="755"/>
                  </a:lnTo>
                  <a:lnTo>
                    <a:pt x="749" y="752"/>
                  </a:lnTo>
                  <a:lnTo>
                    <a:pt x="774" y="747"/>
                  </a:lnTo>
                  <a:lnTo>
                    <a:pt x="800" y="743"/>
                  </a:lnTo>
                  <a:lnTo>
                    <a:pt x="827" y="737"/>
                  </a:lnTo>
                  <a:lnTo>
                    <a:pt x="856" y="731"/>
                  </a:lnTo>
                  <a:lnTo>
                    <a:pt x="886" y="726"/>
                  </a:lnTo>
                  <a:lnTo>
                    <a:pt x="916" y="720"/>
                  </a:lnTo>
                  <a:lnTo>
                    <a:pt x="947" y="714"/>
                  </a:lnTo>
                  <a:lnTo>
                    <a:pt x="978" y="708"/>
                  </a:lnTo>
                  <a:lnTo>
                    <a:pt x="1011" y="702"/>
                  </a:lnTo>
                  <a:lnTo>
                    <a:pt x="1041" y="696"/>
                  </a:lnTo>
                  <a:lnTo>
                    <a:pt x="1072" y="689"/>
                  </a:lnTo>
                  <a:lnTo>
                    <a:pt x="1102" y="682"/>
                  </a:lnTo>
                  <a:lnTo>
                    <a:pt x="1131" y="675"/>
                  </a:lnTo>
                  <a:lnTo>
                    <a:pt x="1161" y="668"/>
                  </a:lnTo>
                  <a:lnTo>
                    <a:pt x="1187" y="663"/>
                  </a:lnTo>
                  <a:lnTo>
                    <a:pt x="1214" y="656"/>
                  </a:lnTo>
                  <a:lnTo>
                    <a:pt x="1237" y="649"/>
                  </a:lnTo>
                  <a:lnTo>
                    <a:pt x="1259" y="642"/>
                  </a:lnTo>
                  <a:lnTo>
                    <a:pt x="1280" y="635"/>
                  </a:lnTo>
                  <a:lnTo>
                    <a:pt x="1296" y="630"/>
                  </a:lnTo>
                  <a:lnTo>
                    <a:pt x="1312" y="623"/>
                  </a:lnTo>
                  <a:lnTo>
                    <a:pt x="1324" y="617"/>
                  </a:lnTo>
                  <a:lnTo>
                    <a:pt x="1339" y="606"/>
                  </a:lnTo>
                  <a:lnTo>
                    <a:pt x="1346" y="590"/>
                  </a:lnTo>
                  <a:lnTo>
                    <a:pt x="1345" y="587"/>
                  </a:lnTo>
                  <a:lnTo>
                    <a:pt x="1337" y="587"/>
                  </a:lnTo>
                  <a:lnTo>
                    <a:pt x="1309" y="595"/>
                  </a:lnTo>
                  <a:lnTo>
                    <a:pt x="1287" y="602"/>
                  </a:lnTo>
                  <a:lnTo>
                    <a:pt x="1275" y="607"/>
                  </a:lnTo>
                  <a:lnTo>
                    <a:pt x="1261" y="611"/>
                  </a:lnTo>
                  <a:lnTo>
                    <a:pt x="1246" y="617"/>
                  </a:lnTo>
                  <a:lnTo>
                    <a:pt x="1230" y="622"/>
                  </a:lnTo>
                  <a:lnTo>
                    <a:pt x="1212" y="627"/>
                  </a:lnTo>
                  <a:lnTo>
                    <a:pt x="1192" y="633"/>
                  </a:lnTo>
                  <a:lnTo>
                    <a:pt x="1171" y="639"/>
                  </a:lnTo>
                  <a:lnTo>
                    <a:pt x="1150" y="646"/>
                  </a:lnTo>
                  <a:lnTo>
                    <a:pt x="1127" y="652"/>
                  </a:lnTo>
                  <a:lnTo>
                    <a:pt x="1102" y="658"/>
                  </a:lnTo>
                  <a:lnTo>
                    <a:pt x="1075" y="665"/>
                  </a:lnTo>
                  <a:lnTo>
                    <a:pt x="1047" y="672"/>
                  </a:lnTo>
                  <a:lnTo>
                    <a:pt x="1018" y="678"/>
                  </a:lnTo>
                  <a:lnTo>
                    <a:pt x="987" y="684"/>
                  </a:lnTo>
                  <a:lnTo>
                    <a:pt x="955" y="691"/>
                  </a:lnTo>
                  <a:lnTo>
                    <a:pt x="921" y="697"/>
                  </a:lnTo>
                  <a:lnTo>
                    <a:pt x="886" y="703"/>
                  </a:lnTo>
                  <a:lnTo>
                    <a:pt x="849" y="708"/>
                  </a:lnTo>
                  <a:lnTo>
                    <a:pt x="861" y="705"/>
                  </a:lnTo>
                  <a:lnTo>
                    <a:pt x="874" y="700"/>
                  </a:lnTo>
                  <a:lnTo>
                    <a:pt x="890" y="695"/>
                  </a:lnTo>
                  <a:lnTo>
                    <a:pt x="911" y="689"/>
                  </a:lnTo>
                  <a:lnTo>
                    <a:pt x="933" y="681"/>
                  </a:lnTo>
                  <a:lnTo>
                    <a:pt x="943" y="678"/>
                  </a:lnTo>
                  <a:lnTo>
                    <a:pt x="955" y="673"/>
                  </a:lnTo>
                  <a:lnTo>
                    <a:pt x="966" y="668"/>
                  </a:lnTo>
                  <a:lnTo>
                    <a:pt x="978" y="665"/>
                  </a:lnTo>
                  <a:lnTo>
                    <a:pt x="990" y="660"/>
                  </a:lnTo>
                  <a:lnTo>
                    <a:pt x="1002" y="657"/>
                  </a:lnTo>
                  <a:lnTo>
                    <a:pt x="1012" y="652"/>
                  </a:lnTo>
                  <a:lnTo>
                    <a:pt x="1022" y="648"/>
                  </a:lnTo>
                  <a:lnTo>
                    <a:pt x="1041" y="640"/>
                  </a:lnTo>
                  <a:lnTo>
                    <a:pt x="1056" y="633"/>
                  </a:lnTo>
                  <a:lnTo>
                    <a:pt x="1068" y="626"/>
                  </a:lnTo>
                  <a:lnTo>
                    <a:pt x="1074" y="621"/>
                  </a:lnTo>
                  <a:lnTo>
                    <a:pt x="1075" y="617"/>
                  </a:lnTo>
                  <a:lnTo>
                    <a:pt x="1069" y="615"/>
                  </a:lnTo>
                  <a:lnTo>
                    <a:pt x="1044" y="615"/>
                  </a:lnTo>
                  <a:lnTo>
                    <a:pt x="1012" y="623"/>
                  </a:lnTo>
                  <a:lnTo>
                    <a:pt x="994" y="629"/>
                  </a:lnTo>
                  <a:lnTo>
                    <a:pt x="974" y="636"/>
                  </a:lnTo>
                  <a:lnTo>
                    <a:pt x="963" y="640"/>
                  </a:lnTo>
                  <a:lnTo>
                    <a:pt x="953" y="644"/>
                  </a:lnTo>
                  <a:lnTo>
                    <a:pt x="943" y="649"/>
                  </a:lnTo>
                  <a:lnTo>
                    <a:pt x="931" y="654"/>
                  </a:lnTo>
                  <a:lnTo>
                    <a:pt x="919" y="658"/>
                  </a:lnTo>
                  <a:lnTo>
                    <a:pt x="909" y="663"/>
                  </a:lnTo>
                  <a:lnTo>
                    <a:pt x="897" y="667"/>
                  </a:lnTo>
                  <a:lnTo>
                    <a:pt x="886" y="673"/>
                  </a:lnTo>
                  <a:lnTo>
                    <a:pt x="874" y="678"/>
                  </a:lnTo>
                  <a:lnTo>
                    <a:pt x="862" y="682"/>
                  </a:lnTo>
                  <a:lnTo>
                    <a:pt x="850" y="687"/>
                  </a:lnTo>
                  <a:lnTo>
                    <a:pt x="838" y="691"/>
                  </a:lnTo>
                  <a:lnTo>
                    <a:pt x="827" y="697"/>
                  </a:lnTo>
                  <a:lnTo>
                    <a:pt x="816" y="702"/>
                  </a:lnTo>
                  <a:lnTo>
                    <a:pt x="805" y="705"/>
                  </a:lnTo>
                  <a:lnTo>
                    <a:pt x="793" y="710"/>
                  </a:lnTo>
                  <a:lnTo>
                    <a:pt x="783" y="714"/>
                  </a:lnTo>
                  <a:lnTo>
                    <a:pt x="771" y="718"/>
                  </a:lnTo>
                  <a:lnTo>
                    <a:pt x="750" y="724"/>
                  </a:lnTo>
                  <a:lnTo>
                    <a:pt x="728" y="731"/>
                  </a:lnTo>
                  <a:lnTo>
                    <a:pt x="703" y="737"/>
                  </a:lnTo>
                  <a:lnTo>
                    <a:pt x="677" y="743"/>
                  </a:lnTo>
                  <a:lnTo>
                    <a:pt x="647" y="747"/>
                  </a:lnTo>
                  <a:lnTo>
                    <a:pt x="616" y="752"/>
                  </a:lnTo>
                  <a:lnTo>
                    <a:pt x="584" y="756"/>
                  </a:lnTo>
                  <a:lnTo>
                    <a:pt x="552" y="761"/>
                  </a:lnTo>
                  <a:lnTo>
                    <a:pt x="519" y="763"/>
                  </a:lnTo>
                  <a:lnTo>
                    <a:pt x="454" y="768"/>
                  </a:lnTo>
                  <a:lnTo>
                    <a:pt x="393" y="769"/>
                  </a:lnTo>
                  <a:lnTo>
                    <a:pt x="337" y="767"/>
                  </a:lnTo>
                  <a:lnTo>
                    <a:pt x="293" y="761"/>
                  </a:lnTo>
                  <a:lnTo>
                    <a:pt x="272" y="755"/>
                  </a:lnTo>
                  <a:lnTo>
                    <a:pt x="251" y="750"/>
                  </a:lnTo>
                  <a:lnTo>
                    <a:pt x="229" y="742"/>
                  </a:lnTo>
                  <a:lnTo>
                    <a:pt x="219" y="737"/>
                  </a:lnTo>
                  <a:lnTo>
                    <a:pt x="207" y="732"/>
                  </a:lnTo>
                  <a:lnTo>
                    <a:pt x="197" y="727"/>
                  </a:lnTo>
                  <a:lnTo>
                    <a:pt x="185" y="720"/>
                  </a:lnTo>
                  <a:lnTo>
                    <a:pt x="175" y="714"/>
                  </a:lnTo>
                  <a:lnTo>
                    <a:pt x="165" y="706"/>
                  </a:lnTo>
                  <a:lnTo>
                    <a:pt x="154" y="698"/>
                  </a:lnTo>
                  <a:lnTo>
                    <a:pt x="148" y="694"/>
                  </a:lnTo>
                  <a:lnTo>
                    <a:pt x="144" y="690"/>
                  </a:lnTo>
                  <a:lnTo>
                    <a:pt x="138" y="684"/>
                  </a:lnTo>
                  <a:lnTo>
                    <a:pt x="134" y="680"/>
                  </a:lnTo>
                  <a:lnTo>
                    <a:pt x="128" y="675"/>
                  </a:lnTo>
                  <a:lnTo>
                    <a:pt x="123" y="671"/>
                  </a:lnTo>
                  <a:lnTo>
                    <a:pt x="106" y="648"/>
                  </a:lnTo>
                  <a:lnTo>
                    <a:pt x="88" y="623"/>
                  </a:lnTo>
                  <a:lnTo>
                    <a:pt x="81" y="609"/>
                  </a:lnTo>
                  <a:lnTo>
                    <a:pt x="73" y="593"/>
                  </a:lnTo>
                  <a:lnTo>
                    <a:pt x="62" y="561"/>
                  </a:lnTo>
                  <a:lnTo>
                    <a:pt x="44" y="483"/>
                  </a:lnTo>
                  <a:lnTo>
                    <a:pt x="40" y="390"/>
                  </a:lnTo>
                  <a:lnTo>
                    <a:pt x="35" y="378"/>
                  </a:lnTo>
                  <a:lnTo>
                    <a:pt x="31" y="368"/>
                  </a:lnTo>
                  <a:lnTo>
                    <a:pt x="25" y="357"/>
                  </a:lnTo>
                  <a:lnTo>
                    <a:pt x="19" y="346"/>
                  </a:lnTo>
                  <a:lnTo>
                    <a:pt x="15" y="340"/>
                  </a:lnTo>
                  <a:lnTo>
                    <a:pt x="9" y="338"/>
                  </a:lnTo>
                  <a:lnTo>
                    <a:pt x="6" y="344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12"/>
            <p:cNvSpPr>
              <a:spLocks/>
            </p:cNvSpPr>
            <p:nvPr/>
          </p:nvSpPr>
          <p:spPr bwMode="auto">
            <a:xfrm>
              <a:off x="2405063" y="3570288"/>
              <a:ext cx="3992563" cy="1309687"/>
            </a:xfrm>
            <a:custGeom>
              <a:avLst/>
              <a:gdLst>
                <a:gd name="T0" fmla="*/ 81 w 2515"/>
                <a:gd name="T1" fmla="*/ 138 h 825"/>
                <a:gd name="T2" fmla="*/ 114 w 2515"/>
                <a:gd name="T3" fmla="*/ 401 h 825"/>
                <a:gd name="T4" fmla="*/ 212 w 2515"/>
                <a:gd name="T5" fmla="*/ 482 h 825"/>
                <a:gd name="T6" fmla="*/ 361 w 2515"/>
                <a:gd name="T7" fmla="*/ 556 h 825"/>
                <a:gd name="T8" fmla="*/ 1024 w 2515"/>
                <a:gd name="T9" fmla="*/ 611 h 825"/>
                <a:gd name="T10" fmla="*/ 1830 w 2515"/>
                <a:gd name="T11" fmla="*/ 538 h 825"/>
                <a:gd name="T12" fmla="*/ 2079 w 2515"/>
                <a:gd name="T13" fmla="*/ 470 h 825"/>
                <a:gd name="T14" fmla="*/ 2244 w 2515"/>
                <a:gd name="T15" fmla="*/ 426 h 825"/>
                <a:gd name="T16" fmla="*/ 2061 w 2515"/>
                <a:gd name="T17" fmla="*/ 499 h 825"/>
                <a:gd name="T18" fmla="*/ 1857 w 2515"/>
                <a:gd name="T19" fmla="*/ 550 h 825"/>
                <a:gd name="T20" fmla="*/ 1457 w 2515"/>
                <a:gd name="T21" fmla="*/ 614 h 825"/>
                <a:gd name="T22" fmla="*/ 1619 w 2515"/>
                <a:gd name="T23" fmla="*/ 619 h 825"/>
                <a:gd name="T24" fmla="*/ 2026 w 2515"/>
                <a:gd name="T25" fmla="*/ 541 h 825"/>
                <a:gd name="T26" fmla="*/ 2201 w 2515"/>
                <a:gd name="T27" fmla="*/ 482 h 825"/>
                <a:gd name="T28" fmla="*/ 2313 w 2515"/>
                <a:gd name="T29" fmla="*/ 313 h 825"/>
                <a:gd name="T30" fmla="*/ 2200 w 2515"/>
                <a:gd name="T31" fmla="*/ 225 h 825"/>
                <a:gd name="T32" fmla="*/ 2329 w 2515"/>
                <a:gd name="T33" fmla="*/ 391 h 825"/>
                <a:gd name="T34" fmla="*/ 2316 w 2515"/>
                <a:gd name="T35" fmla="*/ 423 h 825"/>
                <a:gd name="T36" fmla="*/ 2331 w 2515"/>
                <a:gd name="T37" fmla="*/ 185 h 825"/>
                <a:gd name="T38" fmla="*/ 2382 w 2515"/>
                <a:gd name="T39" fmla="*/ 227 h 825"/>
                <a:gd name="T40" fmla="*/ 2334 w 2515"/>
                <a:gd name="T41" fmla="*/ 433 h 825"/>
                <a:gd name="T42" fmla="*/ 2220 w 2515"/>
                <a:gd name="T43" fmla="*/ 498 h 825"/>
                <a:gd name="T44" fmla="*/ 1988 w 2515"/>
                <a:gd name="T45" fmla="*/ 581 h 825"/>
                <a:gd name="T46" fmla="*/ 1725 w 2515"/>
                <a:gd name="T47" fmla="*/ 640 h 825"/>
                <a:gd name="T48" fmla="*/ 786 w 2515"/>
                <a:gd name="T49" fmla="*/ 653 h 825"/>
                <a:gd name="T50" fmla="*/ 1699 w 2515"/>
                <a:gd name="T51" fmla="*/ 663 h 825"/>
                <a:gd name="T52" fmla="*/ 2061 w 2515"/>
                <a:gd name="T53" fmla="*/ 599 h 825"/>
                <a:gd name="T54" fmla="*/ 2264 w 2515"/>
                <a:gd name="T55" fmla="*/ 535 h 825"/>
                <a:gd name="T56" fmla="*/ 2364 w 2515"/>
                <a:gd name="T57" fmla="*/ 467 h 825"/>
                <a:gd name="T58" fmla="*/ 2448 w 2515"/>
                <a:gd name="T59" fmla="*/ 197 h 825"/>
                <a:gd name="T60" fmla="*/ 2356 w 2515"/>
                <a:gd name="T61" fmla="*/ 93 h 825"/>
                <a:gd name="T62" fmla="*/ 2189 w 2515"/>
                <a:gd name="T63" fmla="*/ 34 h 825"/>
                <a:gd name="T64" fmla="*/ 2392 w 2515"/>
                <a:gd name="T65" fmla="*/ 94 h 825"/>
                <a:gd name="T66" fmla="*/ 2460 w 2515"/>
                <a:gd name="T67" fmla="*/ 402 h 825"/>
                <a:gd name="T68" fmla="*/ 2354 w 2515"/>
                <a:gd name="T69" fmla="*/ 511 h 825"/>
                <a:gd name="T70" fmla="*/ 2228 w 2515"/>
                <a:gd name="T71" fmla="*/ 574 h 825"/>
                <a:gd name="T72" fmla="*/ 1944 w 2515"/>
                <a:gd name="T73" fmla="*/ 638 h 825"/>
                <a:gd name="T74" fmla="*/ 2264 w 2515"/>
                <a:gd name="T75" fmla="*/ 594 h 825"/>
                <a:gd name="T76" fmla="*/ 2441 w 2515"/>
                <a:gd name="T77" fmla="*/ 518 h 825"/>
                <a:gd name="T78" fmla="*/ 2515 w 2515"/>
                <a:gd name="T79" fmla="*/ 468 h 825"/>
                <a:gd name="T80" fmla="*/ 2406 w 2515"/>
                <a:gd name="T81" fmla="*/ 560 h 825"/>
                <a:gd name="T82" fmla="*/ 2192 w 2515"/>
                <a:gd name="T83" fmla="*/ 628 h 825"/>
                <a:gd name="T84" fmla="*/ 1549 w 2515"/>
                <a:gd name="T85" fmla="*/ 699 h 825"/>
                <a:gd name="T86" fmla="*/ 832 w 2515"/>
                <a:gd name="T87" fmla="*/ 690 h 825"/>
                <a:gd name="T88" fmla="*/ 1401 w 2515"/>
                <a:gd name="T89" fmla="*/ 749 h 825"/>
                <a:gd name="T90" fmla="*/ 1124 w 2515"/>
                <a:gd name="T91" fmla="*/ 752 h 825"/>
                <a:gd name="T92" fmla="*/ 677 w 2515"/>
                <a:gd name="T93" fmla="*/ 685 h 825"/>
                <a:gd name="T94" fmla="*/ 665 w 2515"/>
                <a:gd name="T95" fmla="*/ 700 h 825"/>
                <a:gd name="T96" fmla="*/ 490 w 2515"/>
                <a:gd name="T97" fmla="*/ 670 h 825"/>
                <a:gd name="T98" fmla="*/ 573 w 2515"/>
                <a:gd name="T99" fmla="*/ 716 h 825"/>
                <a:gd name="T100" fmla="*/ 799 w 2515"/>
                <a:gd name="T101" fmla="*/ 781 h 825"/>
                <a:gd name="T102" fmla="*/ 795 w 2515"/>
                <a:gd name="T103" fmla="*/ 799 h 825"/>
                <a:gd name="T104" fmla="*/ 621 w 2515"/>
                <a:gd name="T105" fmla="*/ 771 h 825"/>
                <a:gd name="T106" fmla="*/ 631 w 2515"/>
                <a:gd name="T107" fmla="*/ 797 h 825"/>
                <a:gd name="T108" fmla="*/ 506 w 2515"/>
                <a:gd name="T109" fmla="*/ 715 h 825"/>
                <a:gd name="T110" fmla="*/ 384 w 2515"/>
                <a:gd name="T111" fmla="*/ 653 h 825"/>
                <a:gd name="T112" fmla="*/ 253 w 2515"/>
                <a:gd name="T113" fmla="*/ 576 h 825"/>
                <a:gd name="T114" fmla="*/ 168 w 2515"/>
                <a:gd name="T115" fmla="*/ 515 h 825"/>
                <a:gd name="T116" fmla="*/ 67 w 2515"/>
                <a:gd name="T117" fmla="*/ 412 h 825"/>
                <a:gd name="T118" fmla="*/ 61 w 2515"/>
                <a:gd name="T119" fmla="*/ 89 h 8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15"/>
                <a:gd name="T181" fmla="*/ 0 h 825"/>
                <a:gd name="T182" fmla="*/ 2515 w 2515"/>
                <a:gd name="T183" fmla="*/ 825 h 8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15" h="825">
                  <a:moveTo>
                    <a:pt x="184" y="16"/>
                  </a:moveTo>
                  <a:lnTo>
                    <a:pt x="181" y="19"/>
                  </a:lnTo>
                  <a:lnTo>
                    <a:pt x="175" y="24"/>
                  </a:lnTo>
                  <a:lnTo>
                    <a:pt x="169" y="28"/>
                  </a:lnTo>
                  <a:lnTo>
                    <a:pt x="162" y="36"/>
                  </a:lnTo>
                  <a:lnTo>
                    <a:pt x="158" y="40"/>
                  </a:lnTo>
                  <a:lnTo>
                    <a:pt x="153" y="44"/>
                  </a:lnTo>
                  <a:lnTo>
                    <a:pt x="133" y="66"/>
                  </a:lnTo>
                  <a:lnTo>
                    <a:pt x="122" y="77"/>
                  </a:lnTo>
                  <a:lnTo>
                    <a:pt x="111" y="91"/>
                  </a:lnTo>
                  <a:lnTo>
                    <a:pt x="100" y="106"/>
                  </a:lnTo>
                  <a:lnTo>
                    <a:pt x="90" y="122"/>
                  </a:lnTo>
                  <a:lnTo>
                    <a:pt x="81" y="138"/>
                  </a:lnTo>
                  <a:lnTo>
                    <a:pt x="72" y="155"/>
                  </a:lnTo>
                  <a:lnTo>
                    <a:pt x="58" y="193"/>
                  </a:lnTo>
                  <a:lnTo>
                    <a:pt x="52" y="233"/>
                  </a:lnTo>
                  <a:lnTo>
                    <a:pt x="52" y="275"/>
                  </a:lnTo>
                  <a:lnTo>
                    <a:pt x="56" y="298"/>
                  </a:lnTo>
                  <a:lnTo>
                    <a:pt x="64" y="319"/>
                  </a:lnTo>
                  <a:lnTo>
                    <a:pt x="68" y="331"/>
                  </a:lnTo>
                  <a:lnTo>
                    <a:pt x="74" y="342"/>
                  </a:lnTo>
                  <a:lnTo>
                    <a:pt x="80" y="354"/>
                  </a:lnTo>
                  <a:lnTo>
                    <a:pt x="87" y="365"/>
                  </a:lnTo>
                  <a:lnTo>
                    <a:pt x="94" y="377"/>
                  </a:lnTo>
                  <a:lnTo>
                    <a:pt x="103" y="388"/>
                  </a:lnTo>
                  <a:lnTo>
                    <a:pt x="114" y="401"/>
                  </a:lnTo>
                  <a:lnTo>
                    <a:pt x="124" y="412"/>
                  </a:lnTo>
                  <a:lnTo>
                    <a:pt x="130" y="418"/>
                  </a:lnTo>
                  <a:lnTo>
                    <a:pt x="136" y="423"/>
                  </a:lnTo>
                  <a:lnTo>
                    <a:pt x="143" y="429"/>
                  </a:lnTo>
                  <a:lnTo>
                    <a:pt x="149" y="435"/>
                  </a:lnTo>
                  <a:lnTo>
                    <a:pt x="156" y="441"/>
                  </a:lnTo>
                  <a:lnTo>
                    <a:pt x="164" y="447"/>
                  </a:lnTo>
                  <a:lnTo>
                    <a:pt x="171" y="453"/>
                  </a:lnTo>
                  <a:lnTo>
                    <a:pt x="178" y="459"/>
                  </a:lnTo>
                  <a:lnTo>
                    <a:pt x="186" y="464"/>
                  </a:lnTo>
                  <a:lnTo>
                    <a:pt x="194" y="470"/>
                  </a:lnTo>
                  <a:lnTo>
                    <a:pt x="203" y="476"/>
                  </a:lnTo>
                  <a:lnTo>
                    <a:pt x="212" y="482"/>
                  </a:lnTo>
                  <a:lnTo>
                    <a:pt x="221" y="487"/>
                  </a:lnTo>
                  <a:lnTo>
                    <a:pt x="230" y="493"/>
                  </a:lnTo>
                  <a:lnTo>
                    <a:pt x="240" y="500"/>
                  </a:lnTo>
                  <a:lnTo>
                    <a:pt x="250" y="506"/>
                  </a:lnTo>
                  <a:lnTo>
                    <a:pt x="261" y="511"/>
                  </a:lnTo>
                  <a:lnTo>
                    <a:pt x="271" y="517"/>
                  </a:lnTo>
                  <a:lnTo>
                    <a:pt x="281" y="523"/>
                  </a:lnTo>
                  <a:lnTo>
                    <a:pt x="293" y="528"/>
                  </a:lnTo>
                  <a:lnTo>
                    <a:pt x="305" y="534"/>
                  </a:lnTo>
                  <a:lnTo>
                    <a:pt x="317" y="540"/>
                  </a:lnTo>
                  <a:lnTo>
                    <a:pt x="328" y="546"/>
                  </a:lnTo>
                  <a:lnTo>
                    <a:pt x="342" y="551"/>
                  </a:lnTo>
                  <a:lnTo>
                    <a:pt x="361" y="556"/>
                  </a:lnTo>
                  <a:lnTo>
                    <a:pt x="380" y="559"/>
                  </a:lnTo>
                  <a:lnTo>
                    <a:pt x="403" y="564"/>
                  </a:lnTo>
                  <a:lnTo>
                    <a:pt x="433" y="568"/>
                  </a:lnTo>
                  <a:lnTo>
                    <a:pt x="468" y="573"/>
                  </a:lnTo>
                  <a:lnTo>
                    <a:pt x="506" y="578"/>
                  </a:lnTo>
                  <a:lnTo>
                    <a:pt x="549" y="583"/>
                  </a:lnTo>
                  <a:lnTo>
                    <a:pt x="598" y="588"/>
                  </a:lnTo>
                  <a:lnTo>
                    <a:pt x="649" y="592"/>
                  </a:lnTo>
                  <a:lnTo>
                    <a:pt x="704" y="597"/>
                  </a:lnTo>
                  <a:lnTo>
                    <a:pt x="762" y="602"/>
                  </a:lnTo>
                  <a:lnTo>
                    <a:pt x="824" y="605"/>
                  </a:lnTo>
                  <a:lnTo>
                    <a:pt x="889" y="607"/>
                  </a:lnTo>
                  <a:lnTo>
                    <a:pt x="1024" y="611"/>
                  </a:lnTo>
                  <a:lnTo>
                    <a:pt x="1170" y="610"/>
                  </a:lnTo>
                  <a:lnTo>
                    <a:pt x="1320" y="604"/>
                  </a:lnTo>
                  <a:lnTo>
                    <a:pt x="1398" y="598"/>
                  </a:lnTo>
                  <a:lnTo>
                    <a:pt x="1476" y="591"/>
                  </a:lnTo>
                  <a:lnTo>
                    <a:pt x="1555" y="583"/>
                  </a:lnTo>
                  <a:lnTo>
                    <a:pt x="1594" y="578"/>
                  </a:lnTo>
                  <a:lnTo>
                    <a:pt x="1633" y="573"/>
                  </a:lnTo>
                  <a:lnTo>
                    <a:pt x="1673" y="566"/>
                  </a:lnTo>
                  <a:lnTo>
                    <a:pt x="1713" y="560"/>
                  </a:lnTo>
                  <a:lnTo>
                    <a:pt x="1751" y="554"/>
                  </a:lnTo>
                  <a:lnTo>
                    <a:pt x="1791" y="546"/>
                  </a:lnTo>
                  <a:lnTo>
                    <a:pt x="1810" y="541"/>
                  </a:lnTo>
                  <a:lnTo>
                    <a:pt x="1830" y="538"/>
                  </a:lnTo>
                  <a:lnTo>
                    <a:pt x="1850" y="533"/>
                  </a:lnTo>
                  <a:lnTo>
                    <a:pt x="1869" y="528"/>
                  </a:lnTo>
                  <a:lnTo>
                    <a:pt x="1888" y="524"/>
                  </a:lnTo>
                  <a:lnTo>
                    <a:pt x="1908" y="519"/>
                  </a:lnTo>
                  <a:lnTo>
                    <a:pt x="1928" y="515"/>
                  </a:lnTo>
                  <a:lnTo>
                    <a:pt x="1947" y="510"/>
                  </a:lnTo>
                  <a:lnTo>
                    <a:pt x="1966" y="504"/>
                  </a:lnTo>
                  <a:lnTo>
                    <a:pt x="1985" y="499"/>
                  </a:lnTo>
                  <a:lnTo>
                    <a:pt x="2004" y="494"/>
                  </a:lnTo>
                  <a:lnTo>
                    <a:pt x="2023" y="488"/>
                  </a:lnTo>
                  <a:lnTo>
                    <a:pt x="2041" y="482"/>
                  </a:lnTo>
                  <a:lnTo>
                    <a:pt x="2060" y="476"/>
                  </a:lnTo>
                  <a:lnTo>
                    <a:pt x="2079" y="470"/>
                  </a:lnTo>
                  <a:lnTo>
                    <a:pt x="2098" y="463"/>
                  </a:lnTo>
                  <a:lnTo>
                    <a:pt x="2116" y="458"/>
                  </a:lnTo>
                  <a:lnTo>
                    <a:pt x="2135" y="451"/>
                  </a:lnTo>
                  <a:lnTo>
                    <a:pt x="2153" y="444"/>
                  </a:lnTo>
                  <a:lnTo>
                    <a:pt x="2172" y="437"/>
                  </a:lnTo>
                  <a:lnTo>
                    <a:pt x="2189" y="430"/>
                  </a:lnTo>
                  <a:lnTo>
                    <a:pt x="2207" y="422"/>
                  </a:lnTo>
                  <a:lnTo>
                    <a:pt x="2225" y="414"/>
                  </a:lnTo>
                  <a:lnTo>
                    <a:pt x="2242" y="407"/>
                  </a:lnTo>
                  <a:lnTo>
                    <a:pt x="2259" y="412"/>
                  </a:lnTo>
                  <a:lnTo>
                    <a:pt x="2256" y="418"/>
                  </a:lnTo>
                  <a:lnTo>
                    <a:pt x="2251" y="421"/>
                  </a:lnTo>
                  <a:lnTo>
                    <a:pt x="2244" y="426"/>
                  </a:lnTo>
                  <a:lnTo>
                    <a:pt x="2234" y="433"/>
                  </a:lnTo>
                  <a:lnTo>
                    <a:pt x="2220" y="439"/>
                  </a:lnTo>
                  <a:lnTo>
                    <a:pt x="2213" y="443"/>
                  </a:lnTo>
                  <a:lnTo>
                    <a:pt x="2203" y="447"/>
                  </a:lnTo>
                  <a:lnTo>
                    <a:pt x="2194" y="452"/>
                  </a:lnTo>
                  <a:lnTo>
                    <a:pt x="2182" y="457"/>
                  </a:lnTo>
                  <a:lnTo>
                    <a:pt x="2169" y="462"/>
                  </a:lnTo>
                  <a:lnTo>
                    <a:pt x="2154" y="468"/>
                  </a:lnTo>
                  <a:lnTo>
                    <a:pt x="2136" y="474"/>
                  </a:lnTo>
                  <a:lnTo>
                    <a:pt x="2117" y="480"/>
                  </a:lnTo>
                  <a:lnTo>
                    <a:pt x="2097" y="487"/>
                  </a:lnTo>
                  <a:lnTo>
                    <a:pt x="2073" y="495"/>
                  </a:lnTo>
                  <a:lnTo>
                    <a:pt x="2061" y="499"/>
                  </a:lnTo>
                  <a:lnTo>
                    <a:pt x="2048" y="502"/>
                  </a:lnTo>
                  <a:lnTo>
                    <a:pt x="2035" y="507"/>
                  </a:lnTo>
                  <a:lnTo>
                    <a:pt x="2020" y="510"/>
                  </a:lnTo>
                  <a:lnTo>
                    <a:pt x="2006" y="515"/>
                  </a:lnTo>
                  <a:lnTo>
                    <a:pt x="1991" y="518"/>
                  </a:lnTo>
                  <a:lnTo>
                    <a:pt x="1976" y="522"/>
                  </a:lnTo>
                  <a:lnTo>
                    <a:pt x="1960" y="526"/>
                  </a:lnTo>
                  <a:lnTo>
                    <a:pt x="1944" y="531"/>
                  </a:lnTo>
                  <a:lnTo>
                    <a:pt x="1928" y="534"/>
                  </a:lnTo>
                  <a:lnTo>
                    <a:pt x="1910" y="539"/>
                  </a:lnTo>
                  <a:lnTo>
                    <a:pt x="1894" y="542"/>
                  </a:lnTo>
                  <a:lnTo>
                    <a:pt x="1875" y="547"/>
                  </a:lnTo>
                  <a:lnTo>
                    <a:pt x="1857" y="550"/>
                  </a:lnTo>
                  <a:lnTo>
                    <a:pt x="1838" y="555"/>
                  </a:lnTo>
                  <a:lnTo>
                    <a:pt x="1819" y="558"/>
                  </a:lnTo>
                  <a:lnTo>
                    <a:pt x="1798" y="563"/>
                  </a:lnTo>
                  <a:lnTo>
                    <a:pt x="1779" y="566"/>
                  </a:lnTo>
                  <a:lnTo>
                    <a:pt x="1758" y="571"/>
                  </a:lnTo>
                  <a:lnTo>
                    <a:pt x="1738" y="574"/>
                  </a:lnTo>
                  <a:lnTo>
                    <a:pt x="1716" y="578"/>
                  </a:lnTo>
                  <a:lnTo>
                    <a:pt x="1695" y="582"/>
                  </a:lnTo>
                  <a:lnTo>
                    <a:pt x="1649" y="589"/>
                  </a:lnTo>
                  <a:lnTo>
                    <a:pt x="1604" y="596"/>
                  </a:lnTo>
                  <a:lnTo>
                    <a:pt x="1557" y="603"/>
                  </a:lnTo>
                  <a:lnTo>
                    <a:pt x="1508" y="608"/>
                  </a:lnTo>
                  <a:lnTo>
                    <a:pt x="1457" y="614"/>
                  </a:lnTo>
                  <a:lnTo>
                    <a:pt x="1405" y="619"/>
                  </a:lnTo>
                  <a:lnTo>
                    <a:pt x="1352" y="623"/>
                  </a:lnTo>
                  <a:lnTo>
                    <a:pt x="1298" y="628"/>
                  </a:lnTo>
                  <a:lnTo>
                    <a:pt x="1242" y="631"/>
                  </a:lnTo>
                  <a:lnTo>
                    <a:pt x="1129" y="636"/>
                  </a:lnTo>
                  <a:lnTo>
                    <a:pt x="886" y="635"/>
                  </a:lnTo>
                  <a:lnTo>
                    <a:pt x="918" y="637"/>
                  </a:lnTo>
                  <a:lnTo>
                    <a:pt x="1007" y="642"/>
                  </a:lnTo>
                  <a:lnTo>
                    <a:pt x="1143" y="644"/>
                  </a:lnTo>
                  <a:lnTo>
                    <a:pt x="1316" y="642"/>
                  </a:lnTo>
                  <a:lnTo>
                    <a:pt x="1513" y="629"/>
                  </a:lnTo>
                  <a:lnTo>
                    <a:pt x="1566" y="624"/>
                  </a:lnTo>
                  <a:lnTo>
                    <a:pt x="1619" y="619"/>
                  </a:lnTo>
                  <a:lnTo>
                    <a:pt x="1672" y="612"/>
                  </a:lnTo>
                  <a:lnTo>
                    <a:pt x="1726" y="604"/>
                  </a:lnTo>
                  <a:lnTo>
                    <a:pt x="1754" y="599"/>
                  </a:lnTo>
                  <a:lnTo>
                    <a:pt x="1780" y="595"/>
                  </a:lnTo>
                  <a:lnTo>
                    <a:pt x="1808" y="590"/>
                  </a:lnTo>
                  <a:lnTo>
                    <a:pt x="1836" y="586"/>
                  </a:lnTo>
                  <a:lnTo>
                    <a:pt x="1863" y="580"/>
                  </a:lnTo>
                  <a:lnTo>
                    <a:pt x="1891" y="574"/>
                  </a:lnTo>
                  <a:lnTo>
                    <a:pt x="1917" y="568"/>
                  </a:lnTo>
                  <a:lnTo>
                    <a:pt x="1945" y="562"/>
                  </a:lnTo>
                  <a:lnTo>
                    <a:pt x="1972" y="556"/>
                  </a:lnTo>
                  <a:lnTo>
                    <a:pt x="2000" y="548"/>
                  </a:lnTo>
                  <a:lnTo>
                    <a:pt x="2026" y="541"/>
                  </a:lnTo>
                  <a:lnTo>
                    <a:pt x="2054" y="533"/>
                  </a:lnTo>
                  <a:lnTo>
                    <a:pt x="2067" y="530"/>
                  </a:lnTo>
                  <a:lnTo>
                    <a:pt x="2081" y="525"/>
                  </a:lnTo>
                  <a:lnTo>
                    <a:pt x="2094" y="522"/>
                  </a:lnTo>
                  <a:lnTo>
                    <a:pt x="2107" y="517"/>
                  </a:lnTo>
                  <a:lnTo>
                    <a:pt x="2120" y="512"/>
                  </a:lnTo>
                  <a:lnTo>
                    <a:pt x="2132" y="508"/>
                  </a:lnTo>
                  <a:lnTo>
                    <a:pt x="2145" y="503"/>
                  </a:lnTo>
                  <a:lnTo>
                    <a:pt x="2159" y="500"/>
                  </a:lnTo>
                  <a:lnTo>
                    <a:pt x="2166" y="496"/>
                  </a:lnTo>
                  <a:lnTo>
                    <a:pt x="2176" y="493"/>
                  </a:lnTo>
                  <a:lnTo>
                    <a:pt x="2188" y="488"/>
                  </a:lnTo>
                  <a:lnTo>
                    <a:pt x="2201" y="482"/>
                  </a:lnTo>
                  <a:lnTo>
                    <a:pt x="2216" y="474"/>
                  </a:lnTo>
                  <a:lnTo>
                    <a:pt x="2223" y="470"/>
                  </a:lnTo>
                  <a:lnTo>
                    <a:pt x="2232" y="466"/>
                  </a:lnTo>
                  <a:lnTo>
                    <a:pt x="2239" y="460"/>
                  </a:lnTo>
                  <a:lnTo>
                    <a:pt x="2248" y="455"/>
                  </a:lnTo>
                  <a:lnTo>
                    <a:pt x="2256" y="450"/>
                  </a:lnTo>
                  <a:lnTo>
                    <a:pt x="2264" y="444"/>
                  </a:lnTo>
                  <a:lnTo>
                    <a:pt x="2272" y="438"/>
                  </a:lnTo>
                  <a:lnTo>
                    <a:pt x="2279" y="431"/>
                  </a:lnTo>
                  <a:lnTo>
                    <a:pt x="2304" y="403"/>
                  </a:lnTo>
                  <a:lnTo>
                    <a:pt x="2319" y="370"/>
                  </a:lnTo>
                  <a:lnTo>
                    <a:pt x="2319" y="332"/>
                  </a:lnTo>
                  <a:lnTo>
                    <a:pt x="2313" y="313"/>
                  </a:lnTo>
                  <a:lnTo>
                    <a:pt x="2306" y="298"/>
                  </a:lnTo>
                  <a:lnTo>
                    <a:pt x="2297" y="283"/>
                  </a:lnTo>
                  <a:lnTo>
                    <a:pt x="2288" y="271"/>
                  </a:lnTo>
                  <a:lnTo>
                    <a:pt x="2284" y="267"/>
                  </a:lnTo>
                  <a:lnTo>
                    <a:pt x="2278" y="262"/>
                  </a:lnTo>
                  <a:lnTo>
                    <a:pt x="2273" y="258"/>
                  </a:lnTo>
                  <a:lnTo>
                    <a:pt x="2267" y="254"/>
                  </a:lnTo>
                  <a:lnTo>
                    <a:pt x="2257" y="247"/>
                  </a:lnTo>
                  <a:lnTo>
                    <a:pt x="2247" y="242"/>
                  </a:lnTo>
                  <a:lnTo>
                    <a:pt x="2236" y="238"/>
                  </a:lnTo>
                  <a:lnTo>
                    <a:pt x="2228" y="235"/>
                  </a:lnTo>
                  <a:lnTo>
                    <a:pt x="2211" y="230"/>
                  </a:lnTo>
                  <a:lnTo>
                    <a:pt x="2200" y="225"/>
                  </a:lnTo>
                  <a:lnTo>
                    <a:pt x="2204" y="222"/>
                  </a:lnTo>
                  <a:lnTo>
                    <a:pt x="2214" y="221"/>
                  </a:lnTo>
                  <a:lnTo>
                    <a:pt x="2247" y="227"/>
                  </a:lnTo>
                  <a:lnTo>
                    <a:pt x="2264" y="233"/>
                  </a:lnTo>
                  <a:lnTo>
                    <a:pt x="2282" y="242"/>
                  </a:lnTo>
                  <a:lnTo>
                    <a:pt x="2291" y="249"/>
                  </a:lnTo>
                  <a:lnTo>
                    <a:pt x="2300" y="254"/>
                  </a:lnTo>
                  <a:lnTo>
                    <a:pt x="2314" y="271"/>
                  </a:lnTo>
                  <a:lnTo>
                    <a:pt x="2325" y="290"/>
                  </a:lnTo>
                  <a:lnTo>
                    <a:pt x="2334" y="310"/>
                  </a:lnTo>
                  <a:lnTo>
                    <a:pt x="2338" y="356"/>
                  </a:lnTo>
                  <a:lnTo>
                    <a:pt x="2334" y="380"/>
                  </a:lnTo>
                  <a:lnTo>
                    <a:pt x="2329" y="391"/>
                  </a:lnTo>
                  <a:lnTo>
                    <a:pt x="2323" y="404"/>
                  </a:lnTo>
                  <a:lnTo>
                    <a:pt x="2314" y="415"/>
                  </a:lnTo>
                  <a:lnTo>
                    <a:pt x="2304" y="428"/>
                  </a:lnTo>
                  <a:lnTo>
                    <a:pt x="2300" y="434"/>
                  </a:lnTo>
                  <a:lnTo>
                    <a:pt x="2292" y="441"/>
                  </a:lnTo>
                  <a:lnTo>
                    <a:pt x="2286" y="446"/>
                  </a:lnTo>
                  <a:lnTo>
                    <a:pt x="2279" y="452"/>
                  </a:lnTo>
                  <a:lnTo>
                    <a:pt x="2284" y="449"/>
                  </a:lnTo>
                  <a:lnTo>
                    <a:pt x="2289" y="445"/>
                  </a:lnTo>
                  <a:lnTo>
                    <a:pt x="2297" y="439"/>
                  </a:lnTo>
                  <a:lnTo>
                    <a:pt x="2306" y="431"/>
                  </a:lnTo>
                  <a:lnTo>
                    <a:pt x="2312" y="428"/>
                  </a:lnTo>
                  <a:lnTo>
                    <a:pt x="2316" y="423"/>
                  </a:lnTo>
                  <a:lnTo>
                    <a:pt x="2337" y="402"/>
                  </a:lnTo>
                  <a:lnTo>
                    <a:pt x="2356" y="374"/>
                  </a:lnTo>
                  <a:lnTo>
                    <a:pt x="2363" y="358"/>
                  </a:lnTo>
                  <a:lnTo>
                    <a:pt x="2370" y="342"/>
                  </a:lnTo>
                  <a:lnTo>
                    <a:pt x="2378" y="306"/>
                  </a:lnTo>
                  <a:lnTo>
                    <a:pt x="2376" y="265"/>
                  </a:lnTo>
                  <a:lnTo>
                    <a:pt x="2370" y="244"/>
                  </a:lnTo>
                  <a:lnTo>
                    <a:pt x="2364" y="227"/>
                  </a:lnTo>
                  <a:lnTo>
                    <a:pt x="2357" y="213"/>
                  </a:lnTo>
                  <a:lnTo>
                    <a:pt x="2348" y="202"/>
                  </a:lnTo>
                  <a:lnTo>
                    <a:pt x="2339" y="193"/>
                  </a:lnTo>
                  <a:lnTo>
                    <a:pt x="2335" y="188"/>
                  </a:lnTo>
                  <a:lnTo>
                    <a:pt x="2331" y="185"/>
                  </a:lnTo>
                  <a:lnTo>
                    <a:pt x="2322" y="179"/>
                  </a:lnTo>
                  <a:lnTo>
                    <a:pt x="2313" y="174"/>
                  </a:lnTo>
                  <a:lnTo>
                    <a:pt x="2267" y="157"/>
                  </a:lnTo>
                  <a:lnTo>
                    <a:pt x="2272" y="152"/>
                  </a:lnTo>
                  <a:lnTo>
                    <a:pt x="2282" y="149"/>
                  </a:lnTo>
                  <a:lnTo>
                    <a:pt x="2314" y="157"/>
                  </a:lnTo>
                  <a:lnTo>
                    <a:pt x="2325" y="162"/>
                  </a:lnTo>
                  <a:lnTo>
                    <a:pt x="2335" y="169"/>
                  </a:lnTo>
                  <a:lnTo>
                    <a:pt x="2345" y="177"/>
                  </a:lnTo>
                  <a:lnTo>
                    <a:pt x="2350" y="181"/>
                  </a:lnTo>
                  <a:lnTo>
                    <a:pt x="2356" y="186"/>
                  </a:lnTo>
                  <a:lnTo>
                    <a:pt x="2373" y="211"/>
                  </a:lnTo>
                  <a:lnTo>
                    <a:pt x="2382" y="227"/>
                  </a:lnTo>
                  <a:lnTo>
                    <a:pt x="2391" y="244"/>
                  </a:lnTo>
                  <a:lnTo>
                    <a:pt x="2401" y="282"/>
                  </a:lnTo>
                  <a:lnTo>
                    <a:pt x="2403" y="317"/>
                  </a:lnTo>
                  <a:lnTo>
                    <a:pt x="2400" y="335"/>
                  </a:lnTo>
                  <a:lnTo>
                    <a:pt x="2395" y="354"/>
                  </a:lnTo>
                  <a:lnTo>
                    <a:pt x="2387" y="371"/>
                  </a:lnTo>
                  <a:lnTo>
                    <a:pt x="2376" y="388"/>
                  </a:lnTo>
                  <a:lnTo>
                    <a:pt x="2363" y="404"/>
                  </a:lnTo>
                  <a:lnTo>
                    <a:pt x="2356" y="413"/>
                  </a:lnTo>
                  <a:lnTo>
                    <a:pt x="2347" y="421"/>
                  </a:lnTo>
                  <a:lnTo>
                    <a:pt x="2342" y="425"/>
                  </a:lnTo>
                  <a:lnTo>
                    <a:pt x="2338" y="429"/>
                  </a:lnTo>
                  <a:lnTo>
                    <a:pt x="2334" y="433"/>
                  </a:lnTo>
                  <a:lnTo>
                    <a:pt x="2328" y="437"/>
                  </a:lnTo>
                  <a:lnTo>
                    <a:pt x="2317" y="445"/>
                  </a:lnTo>
                  <a:lnTo>
                    <a:pt x="2312" y="449"/>
                  </a:lnTo>
                  <a:lnTo>
                    <a:pt x="2306" y="453"/>
                  </a:lnTo>
                  <a:lnTo>
                    <a:pt x="2300" y="457"/>
                  </a:lnTo>
                  <a:lnTo>
                    <a:pt x="2294" y="460"/>
                  </a:lnTo>
                  <a:lnTo>
                    <a:pt x="2288" y="464"/>
                  </a:lnTo>
                  <a:lnTo>
                    <a:pt x="2281" y="468"/>
                  </a:lnTo>
                  <a:lnTo>
                    <a:pt x="2273" y="471"/>
                  </a:lnTo>
                  <a:lnTo>
                    <a:pt x="2267" y="476"/>
                  </a:lnTo>
                  <a:lnTo>
                    <a:pt x="2253" y="483"/>
                  </a:lnTo>
                  <a:lnTo>
                    <a:pt x="2236" y="491"/>
                  </a:lnTo>
                  <a:lnTo>
                    <a:pt x="2220" y="498"/>
                  </a:lnTo>
                  <a:lnTo>
                    <a:pt x="2203" y="504"/>
                  </a:lnTo>
                  <a:lnTo>
                    <a:pt x="2185" y="511"/>
                  </a:lnTo>
                  <a:lnTo>
                    <a:pt x="2166" y="518"/>
                  </a:lnTo>
                  <a:lnTo>
                    <a:pt x="2148" y="525"/>
                  </a:lnTo>
                  <a:lnTo>
                    <a:pt x="2131" y="532"/>
                  </a:lnTo>
                  <a:lnTo>
                    <a:pt x="2111" y="539"/>
                  </a:lnTo>
                  <a:lnTo>
                    <a:pt x="2094" y="544"/>
                  </a:lnTo>
                  <a:lnTo>
                    <a:pt x="2076" y="551"/>
                  </a:lnTo>
                  <a:lnTo>
                    <a:pt x="2058" y="557"/>
                  </a:lnTo>
                  <a:lnTo>
                    <a:pt x="2041" y="564"/>
                  </a:lnTo>
                  <a:lnTo>
                    <a:pt x="2025" y="570"/>
                  </a:lnTo>
                  <a:lnTo>
                    <a:pt x="2006" y="575"/>
                  </a:lnTo>
                  <a:lnTo>
                    <a:pt x="1988" y="581"/>
                  </a:lnTo>
                  <a:lnTo>
                    <a:pt x="1970" y="587"/>
                  </a:lnTo>
                  <a:lnTo>
                    <a:pt x="1953" y="591"/>
                  </a:lnTo>
                  <a:lnTo>
                    <a:pt x="1933" y="597"/>
                  </a:lnTo>
                  <a:lnTo>
                    <a:pt x="1914" y="602"/>
                  </a:lnTo>
                  <a:lnTo>
                    <a:pt x="1895" y="607"/>
                  </a:lnTo>
                  <a:lnTo>
                    <a:pt x="1876" y="612"/>
                  </a:lnTo>
                  <a:lnTo>
                    <a:pt x="1855" y="616"/>
                  </a:lnTo>
                  <a:lnTo>
                    <a:pt x="1835" y="621"/>
                  </a:lnTo>
                  <a:lnTo>
                    <a:pt x="1814" y="624"/>
                  </a:lnTo>
                  <a:lnTo>
                    <a:pt x="1792" y="629"/>
                  </a:lnTo>
                  <a:lnTo>
                    <a:pt x="1770" y="634"/>
                  </a:lnTo>
                  <a:lnTo>
                    <a:pt x="1748" y="637"/>
                  </a:lnTo>
                  <a:lnTo>
                    <a:pt x="1725" y="640"/>
                  </a:lnTo>
                  <a:lnTo>
                    <a:pt x="1676" y="647"/>
                  </a:lnTo>
                  <a:lnTo>
                    <a:pt x="1623" y="653"/>
                  </a:lnTo>
                  <a:lnTo>
                    <a:pt x="1567" y="658"/>
                  </a:lnTo>
                  <a:lnTo>
                    <a:pt x="1508" y="662"/>
                  </a:lnTo>
                  <a:lnTo>
                    <a:pt x="1445" y="666"/>
                  </a:lnTo>
                  <a:lnTo>
                    <a:pt x="1380" y="668"/>
                  </a:lnTo>
                  <a:lnTo>
                    <a:pt x="1249" y="668"/>
                  </a:lnTo>
                  <a:lnTo>
                    <a:pt x="1001" y="660"/>
                  </a:lnTo>
                  <a:lnTo>
                    <a:pt x="896" y="654"/>
                  </a:lnTo>
                  <a:lnTo>
                    <a:pt x="812" y="648"/>
                  </a:lnTo>
                  <a:lnTo>
                    <a:pt x="740" y="645"/>
                  </a:lnTo>
                  <a:lnTo>
                    <a:pt x="761" y="648"/>
                  </a:lnTo>
                  <a:lnTo>
                    <a:pt x="786" y="653"/>
                  </a:lnTo>
                  <a:lnTo>
                    <a:pt x="818" y="656"/>
                  </a:lnTo>
                  <a:lnTo>
                    <a:pt x="858" y="662"/>
                  </a:lnTo>
                  <a:lnTo>
                    <a:pt x="905" y="667"/>
                  </a:lnTo>
                  <a:lnTo>
                    <a:pt x="957" y="672"/>
                  </a:lnTo>
                  <a:lnTo>
                    <a:pt x="1012" y="677"/>
                  </a:lnTo>
                  <a:lnTo>
                    <a:pt x="1073" y="682"/>
                  </a:lnTo>
                  <a:lnTo>
                    <a:pt x="1136" y="686"/>
                  </a:lnTo>
                  <a:lnTo>
                    <a:pt x="1268" y="691"/>
                  </a:lnTo>
                  <a:lnTo>
                    <a:pt x="1399" y="691"/>
                  </a:lnTo>
                  <a:lnTo>
                    <a:pt x="1526" y="683"/>
                  </a:lnTo>
                  <a:lnTo>
                    <a:pt x="1585" y="677"/>
                  </a:lnTo>
                  <a:lnTo>
                    <a:pt x="1642" y="670"/>
                  </a:lnTo>
                  <a:lnTo>
                    <a:pt x="1699" y="663"/>
                  </a:lnTo>
                  <a:lnTo>
                    <a:pt x="1754" y="655"/>
                  </a:lnTo>
                  <a:lnTo>
                    <a:pt x="1807" y="647"/>
                  </a:lnTo>
                  <a:lnTo>
                    <a:pt x="1832" y="644"/>
                  </a:lnTo>
                  <a:lnTo>
                    <a:pt x="1858" y="639"/>
                  </a:lnTo>
                  <a:lnTo>
                    <a:pt x="1882" y="635"/>
                  </a:lnTo>
                  <a:lnTo>
                    <a:pt x="1907" y="630"/>
                  </a:lnTo>
                  <a:lnTo>
                    <a:pt x="1930" y="627"/>
                  </a:lnTo>
                  <a:lnTo>
                    <a:pt x="1954" y="622"/>
                  </a:lnTo>
                  <a:lnTo>
                    <a:pt x="1976" y="618"/>
                  </a:lnTo>
                  <a:lnTo>
                    <a:pt x="1998" y="613"/>
                  </a:lnTo>
                  <a:lnTo>
                    <a:pt x="2020" y="608"/>
                  </a:lnTo>
                  <a:lnTo>
                    <a:pt x="2041" y="604"/>
                  </a:lnTo>
                  <a:lnTo>
                    <a:pt x="2061" y="599"/>
                  </a:lnTo>
                  <a:lnTo>
                    <a:pt x="2081" y="595"/>
                  </a:lnTo>
                  <a:lnTo>
                    <a:pt x="2100" y="589"/>
                  </a:lnTo>
                  <a:lnTo>
                    <a:pt x="2119" y="584"/>
                  </a:lnTo>
                  <a:lnTo>
                    <a:pt x="2136" y="580"/>
                  </a:lnTo>
                  <a:lnTo>
                    <a:pt x="2153" y="575"/>
                  </a:lnTo>
                  <a:lnTo>
                    <a:pt x="2169" y="571"/>
                  </a:lnTo>
                  <a:lnTo>
                    <a:pt x="2185" y="566"/>
                  </a:lnTo>
                  <a:lnTo>
                    <a:pt x="2200" y="560"/>
                  </a:lnTo>
                  <a:lnTo>
                    <a:pt x="2214" y="556"/>
                  </a:lnTo>
                  <a:lnTo>
                    <a:pt x="2228" y="551"/>
                  </a:lnTo>
                  <a:lnTo>
                    <a:pt x="2239" y="547"/>
                  </a:lnTo>
                  <a:lnTo>
                    <a:pt x="2253" y="541"/>
                  </a:lnTo>
                  <a:lnTo>
                    <a:pt x="2264" y="535"/>
                  </a:lnTo>
                  <a:lnTo>
                    <a:pt x="2278" y="530"/>
                  </a:lnTo>
                  <a:lnTo>
                    <a:pt x="2289" y="522"/>
                  </a:lnTo>
                  <a:lnTo>
                    <a:pt x="2303" y="515"/>
                  </a:lnTo>
                  <a:lnTo>
                    <a:pt x="2309" y="510"/>
                  </a:lnTo>
                  <a:lnTo>
                    <a:pt x="2316" y="506"/>
                  </a:lnTo>
                  <a:lnTo>
                    <a:pt x="2322" y="501"/>
                  </a:lnTo>
                  <a:lnTo>
                    <a:pt x="2328" y="496"/>
                  </a:lnTo>
                  <a:lnTo>
                    <a:pt x="2334" y="492"/>
                  </a:lnTo>
                  <a:lnTo>
                    <a:pt x="2339" y="487"/>
                  </a:lnTo>
                  <a:lnTo>
                    <a:pt x="2347" y="483"/>
                  </a:lnTo>
                  <a:lnTo>
                    <a:pt x="2353" y="477"/>
                  </a:lnTo>
                  <a:lnTo>
                    <a:pt x="2359" y="472"/>
                  </a:lnTo>
                  <a:lnTo>
                    <a:pt x="2364" y="467"/>
                  </a:lnTo>
                  <a:lnTo>
                    <a:pt x="2370" y="462"/>
                  </a:lnTo>
                  <a:lnTo>
                    <a:pt x="2376" y="457"/>
                  </a:lnTo>
                  <a:lnTo>
                    <a:pt x="2381" y="451"/>
                  </a:lnTo>
                  <a:lnTo>
                    <a:pt x="2387" y="445"/>
                  </a:lnTo>
                  <a:lnTo>
                    <a:pt x="2407" y="421"/>
                  </a:lnTo>
                  <a:lnTo>
                    <a:pt x="2426" y="396"/>
                  </a:lnTo>
                  <a:lnTo>
                    <a:pt x="2434" y="382"/>
                  </a:lnTo>
                  <a:lnTo>
                    <a:pt x="2441" y="369"/>
                  </a:lnTo>
                  <a:lnTo>
                    <a:pt x="2453" y="341"/>
                  </a:lnTo>
                  <a:lnTo>
                    <a:pt x="2466" y="285"/>
                  </a:lnTo>
                  <a:lnTo>
                    <a:pt x="2466" y="255"/>
                  </a:lnTo>
                  <a:lnTo>
                    <a:pt x="2460" y="227"/>
                  </a:lnTo>
                  <a:lnTo>
                    <a:pt x="2448" y="197"/>
                  </a:lnTo>
                  <a:lnTo>
                    <a:pt x="2441" y="182"/>
                  </a:lnTo>
                  <a:lnTo>
                    <a:pt x="2431" y="169"/>
                  </a:lnTo>
                  <a:lnTo>
                    <a:pt x="2420" y="155"/>
                  </a:lnTo>
                  <a:lnTo>
                    <a:pt x="2410" y="142"/>
                  </a:lnTo>
                  <a:lnTo>
                    <a:pt x="2400" y="131"/>
                  </a:lnTo>
                  <a:lnTo>
                    <a:pt x="2394" y="125"/>
                  </a:lnTo>
                  <a:lnTo>
                    <a:pt x="2388" y="121"/>
                  </a:lnTo>
                  <a:lnTo>
                    <a:pt x="2384" y="115"/>
                  </a:lnTo>
                  <a:lnTo>
                    <a:pt x="2378" y="110"/>
                  </a:lnTo>
                  <a:lnTo>
                    <a:pt x="2372" y="106"/>
                  </a:lnTo>
                  <a:lnTo>
                    <a:pt x="2367" y="101"/>
                  </a:lnTo>
                  <a:lnTo>
                    <a:pt x="2362" y="98"/>
                  </a:lnTo>
                  <a:lnTo>
                    <a:pt x="2356" y="93"/>
                  </a:lnTo>
                  <a:lnTo>
                    <a:pt x="2345" y="86"/>
                  </a:lnTo>
                  <a:lnTo>
                    <a:pt x="2335" y="81"/>
                  </a:lnTo>
                  <a:lnTo>
                    <a:pt x="2325" y="75"/>
                  </a:lnTo>
                  <a:lnTo>
                    <a:pt x="2314" y="69"/>
                  </a:lnTo>
                  <a:lnTo>
                    <a:pt x="2304" y="66"/>
                  </a:lnTo>
                  <a:lnTo>
                    <a:pt x="2294" y="61"/>
                  </a:lnTo>
                  <a:lnTo>
                    <a:pt x="2284" y="58"/>
                  </a:lnTo>
                  <a:lnTo>
                    <a:pt x="2266" y="53"/>
                  </a:lnTo>
                  <a:lnTo>
                    <a:pt x="2232" y="48"/>
                  </a:lnTo>
                  <a:lnTo>
                    <a:pt x="2207" y="44"/>
                  </a:lnTo>
                  <a:lnTo>
                    <a:pt x="2191" y="42"/>
                  </a:lnTo>
                  <a:lnTo>
                    <a:pt x="2186" y="37"/>
                  </a:lnTo>
                  <a:lnTo>
                    <a:pt x="2189" y="34"/>
                  </a:lnTo>
                  <a:lnTo>
                    <a:pt x="2197" y="30"/>
                  </a:lnTo>
                  <a:lnTo>
                    <a:pt x="2219" y="28"/>
                  </a:lnTo>
                  <a:lnTo>
                    <a:pt x="2253" y="30"/>
                  </a:lnTo>
                  <a:lnTo>
                    <a:pt x="2292" y="40"/>
                  </a:lnTo>
                  <a:lnTo>
                    <a:pt x="2314" y="48"/>
                  </a:lnTo>
                  <a:lnTo>
                    <a:pt x="2326" y="52"/>
                  </a:lnTo>
                  <a:lnTo>
                    <a:pt x="2337" y="57"/>
                  </a:lnTo>
                  <a:lnTo>
                    <a:pt x="2348" y="64"/>
                  </a:lnTo>
                  <a:lnTo>
                    <a:pt x="2360" y="69"/>
                  </a:lnTo>
                  <a:lnTo>
                    <a:pt x="2370" y="77"/>
                  </a:lnTo>
                  <a:lnTo>
                    <a:pt x="2382" y="85"/>
                  </a:lnTo>
                  <a:lnTo>
                    <a:pt x="2388" y="90"/>
                  </a:lnTo>
                  <a:lnTo>
                    <a:pt x="2392" y="94"/>
                  </a:lnTo>
                  <a:lnTo>
                    <a:pt x="2398" y="99"/>
                  </a:lnTo>
                  <a:lnTo>
                    <a:pt x="2404" y="104"/>
                  </a:lnTo>
                  <a:lnTo>
                    <a:pt x="2425" y="125"/>
                  </a:lnTo>
                  <a:lnTo>
                    <a:pt x="2444" y="150"/>
                  </a:lnTo>
                  <a:lnTo>
                    <a:pt x="2453" y="164"/>
                  </a:lnTo>
                  <a:lnTo>
                    <a:pt x="2462" y="179"/>
                  </a:lnTo>
                  <a:lnTo>
                    <a:pt x="2485" y="239"/>
                  </a:lnTo>
                  <a:lnTo>
                    <a:pt x="2491" y="301"/>
                  </a:lnTo>
                  <a:lnTo>
                    <a:pt x="2487" y="331"/>
                  </a:lnTo>
                  <a:lnTo>
                    <a:pt x="2479" y="359"/>
                  </a:lnTo>
                  <a:lnTo>
                    <a:pt x="2473" y="373"/>
                  </a:lnTo>
                  <a:lnTo>
                    <a:pt x="2467" y="388"/>
                  </a:lnTo>
                  <a:lnTo>
                    <a:pt x="2460" y="402"/>
                  </a:lnTo>
                  <a:lnTo>
                    <a:pt x="2451" y="415"/>
                  </a:lnTo>
                  <a:lnTo>
                    <a:pt x="2442" y="428"/>
                  </a:lnTo>
                  <a:lnTo>
                    <a:pt x="2432" y="442"/>
                  </a:lnTo>
                  <a:lnTo>
                    <a:pt x="2422" y="454"/>
                  </a:lnTo>
                  <a:lnTo>
                    <a:pt x="2410" y="466"/>
                  </a:lnTo>
                  <a:lnTo>
                    <a:pt x="2404" y="472"/>
                  </a:lnTo>
                  <a:lnTo>
                    <a:pt x="2397" y="478"/>
                  </a:lnTo>
                  <a:lnTo>
                    <a:pt x="2391" y="484"/>
                  </a:lnTo>
                  <a:lnTo>
                    <a:pt x="2384" y="490"/>
                  </a:lnTo>
                  <a:lnTo>
                    <a:pt x="2376" y="495"/>
                  </a:lnTo>
                  <a:lnTo>
                    <a:pt x="2369" y="501"/>
                  </a:lnTo>
                  <a:lnTo>
                    <a:pt x="2362" y="507"/>
                  </a:lnTo>
                  <a:lnTo>
                    <a:pt x="2354" y="511"/>
                  </a:lnTo>
                  <a:lnTo>
                    <a:pt x="2347" y="517"/>
                  </a:lnTo>
                  <a:lnTo>
                    <a:pt x="2338" y="522"/>
                  </a:lnTo>
                  <a:lnTo>
                    <a:pt x="2331" y="527"/>
                  </a:lnTo>
                  <a:lnTo>
                    <a:pt x="2322" y="532"/>
                  </a:lnTo>
                  <a:lnTo>
                    <a:pt x="2313" y="536"/>
                  </a:lnTo>
                  <a:lnTo>
                    <a:pt x="2304" y="541"/>
                  </a:lnTo>
                  <a:lnTo>
                    <a:pt x="2295" y="546"/>
                  </a:lnTo>
                  <a:lnTo>
                    <a:pt x="2286" y="550"/>
                  </a:lnTo>
                  <a:lnTo>
                    <a:pt x="2276" y="555"/>
                  </a:lnTo>
                  <a:lnTo>
                    <a:pt x="2267" y="558"/>
                  </a:lnTo>
                  <a:lnTo>
                    <a:pt x="2257" y="563"/>
                  </a:lnTo>
                  <a:lnTo>
                    <a:pt x="2247" y="566"/>
                  </a:lnTo>
                  <a:lnTo>
                    <a:pt x="2228" y="574"/>
                  </a:lnTo>
                  <a:lnTo>
                    <a:pt x="2207" y="580"/>
                  </a:lnTo>
                  <a:lnTo>
                    <a:pt x="2186" y="587"/>
                  </a:lnTo>
                  <a:lnTo>
                    <a:pt x="2166" y="592"/>
                  </a:lnTo>
                  <a:lnTo>
                    <a:pt x="2147" y="597"/>
                  </a:lnTo>
                  <a:lnTo>
                    <a:pt x="2129" y="602"/>
                  </a:lnTo>
                  <a:lnTo>
                    <a:pt x="2113" y="606"/>
                  </a:lnTo>
                  <a:lnTo>
                    <a:pt x="2097" y="610"/>
                  </a:lnTo>
                  <a:lnTo>
                    <a:pt x="2067" y="616"/>
                  </a:lnTo>
                  <a:lnTo>
                    <a:pt x="2041" y="622"/>
                  </a:lnTo>
                  <a:lnTo>
                    <a:pt x="2019" y="626"/>
                  </a:lnTo>
                  <a:lnTo>
                    <a:pt x="1982" y="630"/>
                  </a:lnTo>
                  <a:lnTo>
                    <a:pt x="1947" y="635"/>
                  </a:lnTo>
                  <a:lnTo>
                    <a:pt x="1944" y="638"/>
                  </a:lnTo>
                  <a:lnTo>
                    <a:pt x="1950" y="643"/>
                  </a:lnTo>
                  <a:lnTo>
                    <a:pt x="1960" y="645"/>
                  </a:lnTo>
                  <a:lnTo>
                    <a:pt x="1976" y="645"/>
                  </a:lnTo>
                  <a:lnTo>
                    <a:pt x="2028" y="642"/>
                  </a:lnTo>
                  <a:lnTo>
                    <a:pt x="2061" y="637"/>
                  </a:lnTo>
                  <a:lnTo>
                    <a:pt x="2098" y="631"/>
                  </a:lnTo>
                  <a:lnTo>
                    <a:pt x="2138" y="623"/>
                  </a:lnTo>
                  <a:lnTo>
                    <a:pt x="2159" y="619"/>
                  </a:lnTo>
                  <a:lnTo>
                    <a:pt x="2179" y="615"/>
                  </a:lnTo>
                  <a:lnTo>
                    <a:pt x="2200" y="610"/>
                  </a:lnTo>
                  <a:lnTo>
                    <a:pt x="2222" y="605"/>
                  </a:lnTo>
                  <a:lnTo>
                    <a:pt x="2242" y="599"/>
                  </a:lnTo>
                  <a:lnTo>
                    <a:pt x="2264" y="594"/>
                  </a:lnTo>
                  <a:lnTo>
                    <a:pt x="2285" y="587"/>
                  </a:lnTo>
                  <a:lnTo>
                    <a:pt x="2304" y="581"/>
                  </a:lnTo>
                  <a:lnTo>
                    <a:pt x="2325" y="574"/>
                  </a:lnTo>
                  <a:lnTo>
                    <a:pt x="2344" y="566"/>
                  </a:lnTo>
                  <a:lnTo>
                    <a:pt x="2363" y="559"/>
                  </a:lnTo>
                  <a:lnTo>
                    <a:pt x="2381" y="551"/>
                  </a:lnTo>
                  <a:lnTo>
                    <a:pt x="2397" y="544"/>
                  </a:lnTo>
                  <a:lnTo>
                    <a:pt x="2406" y="540"/>
                  </a:lnTo>
                  <a:lnTo>
                    <a:pt x="2413" y="535"/>
                  </a:lnTo>
                  <a:lnTo>
                    <a:pt x="2420" y="532"/>
                  </a:lnTo>
                  <a:lnTo>
                    <a:pt x="2428" y="527"/>
                  </a:lnTo>
                  <a:lnTo>
                    <a:pt x="2435" y="523"/>
                  </a:lnTo>
                  <a:lnTo>
                    <a:pt x="2441" y="518"/>
                  </a:lnTo>
                  <a:lnTo>
                    <a:pt x="2447" y="515"/>
                  </a:lnTo>
                  <a:lnTo>
                    <a:pt x="2453" y="510"/>
                  </a:lnTo>
                  <a:lnTo>
                    <a:pt x="2459" y="506"/>
                  </a:lnTo>
                  <a:lnTo>
                    <a:pt x="2463" y="500"/>
                  </a:lnTo>
                  <a:lnTo>
                    <a:pt x="2467" y="496"/>
                  </a:lnTo>
                  <a:lnTo>
                    <a:pt x="2472" y="492"/>
                  </a:lnTo>
                  <a:lnTo>
                    <a:pt x="2481" y="484"/>
                  </a:lnTo>
                  <a:lnTo>
                    <a:pt x="2488" y="478"/>
                  </a:lnTo>
                  <a:lnTo>
                    <a:pt x="2494" y="474"/>
                  </a:lnTo>
                  <a:lnTo>
                    <a:pt x="2500" y="469"/>
                  </a:lnTo>
                  <a:lnTo>
                    <a:pt x="2504" y="467"/>
                  </a:lnTo>
                  <a:lnTo>
                    <a:pt x="2512" y="463"/>
                  </a:lnTo>
                  <a:lnTo>
                    <a:pt x="2515" y="468"/>
                  </a:lnTo>
                  <a:lnTo>
                    <a:pt x="2507" y="482"/>
                  </a:lnTo>
                  <a:lnTo>
                    <a:pt x="2498" y="492"/>
                  </a:lnTo>
                  <a:lnTo>
                    <a:pt x="2492" y="498"/>
                  </a:lnTo>
                  <a:lnTo>
                    <a:pt x="2487" y="503"/>
                  </a:lnTo>
                  <a:lnTo>
                    <a:pt x="2481" y="510"/>
                  </a:lnTo>
                  <a:lnTo>
                    <a:pt x="2473" y="516"/>
                  </a:lnTo>
                  <a:lnTo>
                    <a:pt x="2465" y="523"/>
                  </a:lnTo>
                  <a:lnTo>
                    <a:pt x="2457" y="530"/>
                  </a:lnTo>
                  <a:lnTo>
                    <a:pt x="2447" y="535"/>
                  </a:lnTo>
                  <a:lnTo>
                    <a:pt x="2438" y="542"/>
                  </a:lnTo>
                  <a:lnTo>
                    <a:pt x="2428" y="549"/>
                  </a:lnTo>
                  <a:lnTo>
                    <a:pt x="2416" y="555"/>
                  </a:lnTo>
                  <a:lnTo>
                    <a:pt x="2406" y="560"/>
                  </a:lnTo>
                  <a:lnTo>
                    <a:pt x="2392" y="566"/>
                  </a:lnTo>
                  <a:lnTo>
                    <a:pt x="2381" y="572"/>
                  </a:lnTo>
                  <a:lnTo>
                    <a:pt x="2367" y="578"/>
                  </a:lnTo>
                  <a:lnTo>
                    <a:pt x="2354" y="582"/>
                  </a:lnTo>
                  <a:lnTo>
                    <a:pt x="2341" y="587"/>
                  </a:lnTo>
                  <a:lnTo>
                    <a:pt x="2329" y="590"/>
                  </a:lnTo>
                  <a:lnTo>
                    <a:pt x="2317" y="595"/>
                  </a:lnTo>
                  <a:lnTo>
                    <a:pt x="2304" y="598"/>
                  </a:lnTo>
                  <a:lnTo>
                    <a:pt x="2292" y="603"/>
                  </a:lnTo>
                  <a:lnTo>
                    <a:pt x="2269" y="610"/>
                  </a:lnTo>
                  <a:lnTo>
                    <a:pt x="2244" y="616"/>
                  </a:lnTo>
                  <a:lnTo>
                    <a:pt x="2219" y="622"/>
                  </a:lnTo>
                  <a:lnTo>
                    <a:pt x="2192" y="628"/>
                  </a:lnTo>
                  <a:lnTo>
                    <a:pt x="2163" y="634"/>
                  </a:lnTo>
                  <a:lnTo>
                    <a:pt x="2131" y="638"/>
                  </a:lnTo>
                  <a:lnTo>
                    <a:pt x="2097" y="644"/>
                  </a:lnTo>
                  <a:lnTo>
                    <a:pt x="2058" y="648"/>
                  </a:lnTo>
                  <a:lnTo>
                    <a:pt x="2014" y="654"/>
                  </a:lnTo>
                  <a:lnTo>
                    <a:pt x="1967" y="660"/>
                  </a:lnTo>
                  <a:lnTo>
                    <a:pt x="1914" y="664"/>
                  </a:lnTo>
                  <a:lnTo>
                    <a:pt x="1855" y="671"/>
                  </a:lnTo>
                  <a:lnTo>
                    <a:pt x="1789" y="677"/>
                  </a:lnTo>
                  <a:lnTo>
                    <a:pt x="1723" y="684"/>
                  </a:lnTo>
                  <a:lnTo>
                    <a:pt x="1661" y="690"/>
                  </a:lnTo>
                  <a:lnTo>
                    <a:pt x="1602" y="694"/>
                  </a:lnTo>
                  <a:lnTo>
                    <a:pt x="1549" y="699"/>
                  </a:lnTo>
                  <a:lnTo>
                    <a:pt x="1499" y="703"/>
                  </a:lnTo>
                  <a:lnTo>
                    <a:pt x="1454" y="707"/>
                  </a:lnTo>
                  <a:lnTo>
                    <a:pt x="1370" y="711"/>
                  </a:lnTo>
                  <a:lnTo>
                    <a:pt x="1296" y="715"/>
                  </a:lnTo>
                  <a:lnTo>
                    <a:pt x="1232" y="715"/>
                  </a:lnTo>
                  <a:lnTo>
                    <a:pt x="1114" y="708"/>
                  </a:lnTo>
                  <a:lnTo>
                    <a:pt x="1057" y="701"/>
                  </a:lnTo>
                  <a:lnTo>
                    <a:pt x="1001" y="696"/>
                  </a:lnTo>
                  <a:lnTo>
                    <a:pt x="946" y="692"/>
                  </a:lnTo>
                  <a:lnTo>
                    <a:pt x="898" y="688"/>
                  </a:lnTo>
                  <a:lnTo>
                    <a:pt x="829" y="685"/>
                  </a:lnTo>
                  <a:lnTo>
                    <a:pt x="811" y="686"/>
                  </a:lnTo>
                  <a:lnTo>
                    <a:pt x="832" y="690"/>
                  </a:lnTo>
                  <a:lnTo>
                    <a:pt x="877" y="697"/>
                  </a:lnTo>
                  <a:lnTo>
                    <a:pt x="907" y="701"/>
                  </a:lnTo>
                  <a:lnTo>
                    <a:pt x="939" y="707"/>
                  </a:lnTo>
                  <a:lnTo>
                    <a:pt x="974" y="711"/>
                  </a:lnTo>
                  <a:lnTo>
                    <a:pt x="1011" y="717"/>
                  </a:lnTo>
                  <a:lnTo>
                    <a:pt x="1051" y="721"/>
                  </a:lnTo>
                  <a:lnTo>
                    <a:pt x="1089" y="727"/>
                  </a:lnTo>
                  <a:lnTo>
                    <a:pt x="1129" y="732"/>
                  </a:lnTo>
                  <a:lnTo>
                    <a:pt x="1165" y="736"/>
                  </a:lnTo>
                  <a:lnTo>
                    <a:pt x="1202" y="740"/>
                  </a:lnTo>
                  <a:lnTo>
                    <a:pt x="1235" y="743"/>
                  </a:lnTo>
                  <a:lnTo>
                    <a:pt x="1291" y="748"/>
                  </a:lnTo>
                  <a:lnTo>
                    <a:pt x="1401" y="749"/>
                  </a:lnTo>
                  <a:lnTo>
                    <a:pt x="1524" y="744"/>
                  </a:lnTo>
                  <a:lnTo>
                    <a:pt x="1629" y="741"/>
                  </a:lnTo>
                  <a:lnTo>
                    <a:pt x="1680" y="743"/>
                  </a:lnTo>
                  <a:lnTo>
                    <a:pt x="1680" y="745"/>
                  </a:lnTo>
                  <a:lnTo>
                    <a:pt x="1674" y="748"/>
                  </a:lnTo>
                  <a:lnTo>
                    <a:pt x="1644" y="752"/>
                  </a:lnTo>
                  <a:lnTo>
                    <a:pt x="1594" y="756"/>
                  </a:lnTo>
                  <a:lnTo>
                    <a:pt x="1532" y="760"/>
                  </a:lnTo>
                  <a:lnTo>
                    <a:pt x="1464" y="764"/>
                  </a:lnTo>
                  <a:lnTo>
                    <a:pt x="1395" y="765"/>
                  </a:lnTo>
                  <a:lnTo>
                    <a:pt x="1280" y="765"/>
                  </a:lnTo>
                  <a:lnTo>
                    <a:pt x="1198" y="759"/>
                  </a:lnTo>
                  <a:lnTo>
                    <a:pt x="1124" y="752"/>
                  </a:lnTo>
                  <a:lnTo>
                    <a:pt x="1057" y="744"/>
                  </a:lnTo>
                  <a:lnTo>
                    <a:pt x="1024" y="740"/>
                  </a:lnTo>
                  <a:lnTo>
                    <a:pt x="993" y="735"/>
                  </a:lnTo>
                  <a:lnTo>
                    <a:pt x="961" y="731"/>
                  </a:lnTo>
                  <a:lnTo>
                    <a:pt x="926" y="726"/>
                  </a:lnTo>
                  <a:lnTo>
                    <a:pt x="887" y="720"/>
                  </a:lnTo>
                  <a:lnTo>
                    <a:pt x="851" y="713"/>
                  </a:lnTo>
                  <a:lnTo>
                    <a:pt x="815" y="708"/>
                  </a:lnTo>
                  <a:lnTo>
                    <a:pt x="781" y="703"/>
                  </a:lnTo>
                  <a:lnTo>
                    <a:pt x="752" y="697"/>
                  </a:lnTo>
                  <a:lnTo>
                    <a:pt x="729" y="694"/>
                  </a:lnTo>
                  <a:lnTo>
                    <a:pt x="705" y="690"/>
                  </a:lnTo>
                  <a:lnTo>
                    <a:pt x="677" y="685"/>
                  </a:lnTo>
                  <a:lnTo>
                    <a:pt x="649" y="679"/>
                  </a:lnTo>
                  <a:lnTo>
                    <a:pt x="620" y="674"/>
                  </a:lnTo>
                  <a:lnTo>
                    <a:pt x="595" y="668"/>
                  </a:lnTo>
                  <a:lnTo>
                    <a:pt x="574" y="664"/>
                  </a:lnTo>
                  <a:lnTo>
                    <a:pt x="559" y="662"/>
                  </a:lnTo>
                  <a:lnTo>
                    <a:pt x="570" y="667"/>
                  </a:lnTo>
                  <a:lnTo>
                    <a:pt x="580" y="670"/>
                  </a:lnTo>
                  <a:lnTo>
                    <a:pt x="592" y="675"/>
                  </a:lnTo>
                  <a:lnTo>
                    <a:pt x="606" y="679"/>
                  </a:lnTo>
                  <a:lnTo>
                    <a:pt x="621" y="684"/>
                  </a:lnTo>
                  <a:lnTo>
                    <a:pt x="637" y="690"/>
                  </a:lnTo>
                  <a:lnTo>
                    <a:pt x="652" y="695"/>
                  </a:lnTo>
                  <a:lnTo>
                    <a:pt x="665" y="700"/>
                  </a:lnTo>
                  <a:lnTo>
                    <a:pt x="677" y="704"/>
                  </a:lnTo>
                  <a:lnTo>
                    <a:pt x="692" y="712"/>
                  </a:lnTo>
                  <a:lnTo>
                    <a:pt x="690" y="716"/>
                  </a:lnTo>
                  <a:lnTo>
                    <a:pt x="667" y="715"/>
                  </a:lnTo>
                  <a:lnTo>
                    <a:pt x="630" y="708"/>
                  </a:lnTo>
                  <a:lnTo>
                    <a:pt x="611" y="703"/>
                  </a:lnTo>
                  <a:lnTo>
                    <a:pt x="590" y="699"/>
                  </a:lnTo>
                  <a:lnTo>
                    <a:pt x="571" y="693"/>
                  </a:lnTo>
                  <a:lnTo>
                    <a:pt x="552" y="688"/>
                  </a:lnTo>
                  <a:lnTo>
                    <a:pt x="534" y="683"/>
                  </a:lnTo>
                  <a:lnTo>
                    <a:pt x="518" y="678"/>
                  </a:lnTo>
                  <a:lnTo>
                    <a:pt x="503" y="675"/>
                  </a:lnTo>
                  <a:lnTo>
                    <a:pt x="490" y="670"/>
                  </a:lnTo>
                  <a:lnTo>
                    <a:pt x="470" y="666"/>
                  </a:lnTo>
                  <a:lnTo>
                    <a:pt x="462" y="666"/>
                  </a:lnTo>
                  <a:lnTo>
                    <a:pt x="462" y="668"/>
                  </a:lnTo>
                  <a:lnTo>
                    <a:pt x="468" y="671"/>
                  </a:lnTo>
                  <a:lnTo>
                    <a:pt x="477" y="677"/>
                  </a:lnTo>
                  <a:lnTo>
                    <a:pt x="492" y="684"/>
                  </a:lnTo>
                  <a:lnTo>
                    <a:pt x="500" y="687"/>
                  </a:lnTo>
                  <a:lnTo>
                    <a:pt x="509" y="692"/>
                  </a:lnTo>
                  <a:lnTo>
                    <a:pt x="521" y="696"/>
                  </a:lnTo>
                  <a:lnTo>
                    <a:pt x="531" y="701"/>
                  </a:lnTo>
                  <a:lnTo>
                    <a:pt x="545" y="705"/>
                  </a:lnTo>
                  <a:lnTo>
                    <a:pt x="558" y="711"/>
                  </a:lnTo>
                  <a:lnTo>
                    <a:pt x="573" y="716"/>
                  </a:lnTo>
                  <a:lnTo>
                    <a:pt x="587" y="721"/>
                  </a:lnTo>
                  <a:lnTo>
                    <a:pt x="602" y="727"/>
                  </a:lnTo>
                  <a:lnTo>
                    <a:pt x="618" y="732"/>
                  </a:lnTo>
                  <a:lnTo>
                    <a:pt x="634" y="737"/>
                  </a:lnTo>
                  <a:lnTo>
                    <a:pt x="652" y="743"/>
                  </a:lnTo>
                  <a:lnTo>
                    <a:pt x="670" y="748"/>
                  </a:lnTo>
                  <a:lnTo>
                    <a:pt x="687" y="753"/>
                  </a:lnTo>
                  <a:lnTo>
                    <a:pt x="705" y="758"/>
                  </a:lnTo>
                  <a:lnTo>
                    <a:pt x="724" y="764"/>
                  </a:lnTo>
                  <a:lnTo>
                    <a:pt x="742" y="768"/>
                  </a:lnTo>
                  <a:lnTo>
                    <a:pt x="761" y="773"/>
                  </a:lnTo>
                  <a:lnTo>
                    <a:pt x="780" y="777"/>
                  </a:lnTo>
                  <a:lnTo>
                    <a:pt x="799" y="781"/>
                  </a:lnTo>
                  <a:lnTo>
                    <a:pt x="817" y="785"/>
                  </a:lnTo>
                  <a:lnTo>
                    <a:pt x="836" y="789"/>
                  </a:lnTo>
                  <a:lnTo>
                    <a:pt x="873" y="795"/>
                  </a:lnTo>
                  <a:lnTo>
                    <a:pt x="908" y="798"/>
                  </a:lnTo>
                  <a:lnTo>
                    <a:pt x="943" y="800"/>
                  </a:lnTo>
                  <a:lnTo>
                    <a:pt x="1098" y="805"/>
                  </a:lnTo>
                  <a:lnTo>
                    <a:pt x="1266" y="807"/>
                  </a:lnTo>
                  <a:lnTo>
                    <a:pt x="1454" y="811"/>
                  </a:lnTo>
                  <a:lnTo>
                    <a:pt x="1426" y="814"/>
                  </a:lnTo>
                  <a:lnTo>
                    <a:pt x="1355" y="817"/>
                  </a:lnTo>
                  <a:lnTo>
                    <a:pt x="1193" y="817"/>
                  </a:lnTo>
                  <a:lnTo>
                    <a:pt x="954" y="812"/>
                  </a:lnTo>
                  <a:lnTo>
                    <a:pt x="795" y="799"/>
                  </a:lnTo>
                  <a:lnTo>
                    <a:pt x="758" y="793"/>
                  </a:lnTo>
                  <a:lnTo>
                    <a:pt x="721" y="787"/>
                  </a:lnTo>
                  <a:lnTo>
                    <a:pt x="687" y="780"/>
                  </a:lnTo>
                  <a:lnTo>
                    <a:pt x="671" y="775"/>
                  </a:lnTo>
                  <a:lnTo>
                    <a:pt x="656" y="771"/>
                  </a:lnTo>
                  <a:lnTo>
                    <a:pt x="642" y="766"/>
                  </a:lnTo>
                  <a:lnTo>
                    <a:pt x="630" y="763"/>
                  </a:lnTo>
                  <a:lnTo>
                    <a:pt x="611" y="757"/>
                  </a:lnTo>
                  <a:lnTo>
                    <a:pt x="592" y="752"/>
                  </a:lnTo>
                  <a:lnTo>
                    <a:pt x="593" y="756"/>
                  </a:lnTo>
                  <a:lnTo>
                    <a:pt x="601" y="759"/>
                  </a:lnTo>
                  <a:lnTo>
                    <a:pt x="609" y="765"/>
                  </a:lnTo>
                  <a:lnTo>
                    <a:pt x="621" y="771"/>
                  </a:lnTo>
                  <a:lnTo>
                    <a:pt x="636" y="777"/>
                  </a:lnTo>
                  <a:lnTo>
                    <a:pt x="651" y="784"/>
                  </a:lnTo>
                  <a:lnTo>
                    <a:pt x="665" y="791"/>
                  </a:lnTo>
                  <a:lnTo>
                    <a:pt x="680" y="798"/>
                  </a:lnTo>
                  <a:lnTo>
                    <a:pt x="693" y="805"/>
                  </a:lnTo>
                  <a:lnTo>
                    <a:pt x="705" y="812"/>
                  </a:lnTo>
                  <a:lnTo>
                    <a:pt x="715" y="816"/>
                  </a:lnTo>
                  <a:lnTo>
                    <a:pt x="723" y="825"/>
                  </a:lnTo>
                  <a:lnTo>
                    <a:pt x="693" y="820"/>
                  </a:lnTo>
                  <a:lnTo>
                    <a:pt x="670" y="812"/>
                  </a:lnTo>
                  <a:lnTo>
                    <a:pt x="658" y="807"/>
                  </a:lnTo>
                  <a:lnTo>
                    <a:pt x="645" y="803"/>
                  </a:lnTo>
                  <a:lnTo>
                    <a:pt x="631" y="797"/>
                  </a:lnTo>
                  <a:lnTo>
                    <a:pt x="620" y="791"/>
                  </a:lnTo>
                  <a:lnTo>
                    <a:pt x="608" y="784"/>
                  </a:lnTo>
                  <a:lnTo>
                    <a:pt x="598" y="779"/>
                  </a:lnTo>
                  <a:lnTo>
                    <a:pt x="589" y="772"/>
                  </a:lnTo>
                  <a:lnTo>
                    <a:pt x="580" y="766"/>
                  </a:lnTo>
                  <a:lnTo>
                    <a:pt x="571" y="759"/>
                  </a:lnTo>
                  <a:lnTo>
                    <a:pt x="562" y="753"/>
                  </a:lnTo>
                  <a:lnTo>
                    <a:pt x="553" y="747"/>
                  </a:lnTo>
                  <a:lnTo>
                    <a:pt x="545" y="741"/>
                  </a:lnTo>
                  <a:lnTo>
                    <a:pt x="536" y="734"/>
                  </a:lnTo>
                  <a:lnTo>
                    <a:pt x="527" y="727"/>
                  </a:lnTo>
                  <a:lnTo>
                    <a:pt x="517" y="721"/>
                  </a:lnTo>
                  <a:lnTo>
                    <a:pt x="506" y="715"/>
                  </a:lnTo>
                  <a:lnTo>
                    <a:pt x="495" y="708"/>
                  </a:lnTo>
                  <a:lnTo>
                    <a:pt x="481" y="700"/>
                  </a:lnTo>
                  <a:lnTo>
                    <a:pt x="475" y="696"/>
                  </a:lnTo>
                  <a:lnTo>
                    <a:pt x="468" y="693"/>
                  </a:lnTo>
                  <a:lnTo>
                    <a:pt x="461" y="688"/>
                  </a:lnTo>
                  <a:lnTo>
                    <a:pt x="452" y="685"/>
                  </a:lnTo>
                  <a:lnTo>
                    <a:pt x="445" y="680"/>
                  </a:lnTo>
                  <a:lnTo>
                    <a:pt x="436" y="677"/>
                  </a:lnTo>
                  <a:lnTo>
                    <a:pt x="427" y="672"/>
                  </a:lnTo>
                  <a:lnTo>
                    <a:pt x="417" y="668"/>
                  </a:lnTo>
                  <a:lnTo>
                    <a:pt x="406" y="663"/>
                  </a:lnTo>
                  <a:lnTo>
                    <a:pt x="392" y="656"/>
                  </a:lnTo>
                  <a:lnTo>
                    <a:pt x="384" y="653"/>
                  </a:lnTo>
                  <a:lnTo>
                    <a:pt x="375" y="648"/>
                  </a:lnTo>
                  <a:lnTo>
                    <a:pt x="367" y="644"/>
                  </a:lnTo>
                  <a:lnTo>
                    <a:pt x="358" y="639"/>
                  </a:lnTo>
                  <a:lnTo>
                    <a:pt x="347" y="634"/>
                  </a:lnTo>
                  <a:lnTo>
                    <a:pt x="339" y="628"/>
                  </a:lnTo>
                  <a:lnTo>
                    <a:pt x="328" y="622"/>
                  </a:lnTo>
                  <a:lnTo>
                    <a:pt x="317" y="616"/>
                  </a:lnTo>
                  <a:lnTo>
                    <a:pt x="306" y="610"/>
                  </a:lnTo>
                  <a:lnTo>
                    <a:pt x="295" y="603"/>
                  </a:lnTo>
                  <a:lnTo>
                    <a:pt x="283" y="596"/>
                  </a:lnTo>
                  <a:lnTo>
                    <a:pt x="271" y="589"/>
                  </a:lnTo>
                  <a:lnTo>
                    <a:pt x="259" y="581"/>
                  </a:lnTo>
                  <a:lnTo>
                    <a:pt x="253" y="576"/>
                  </a:lnTo>
                  <a:lnTo>
                    <a:pt x="247" y="573"/>
                  </a:lnTo>
                  <a:lnTo>
                    <a:pt x="242" y="568"/>
                  </a:lnTo>
                  <a:lnTo>
                    <a:pt x="236" y="565"/>
                  </a:lnTo>
                  <a:lnTo>
                    <a:pt x="228" y="560"/>
                  </a:lnTo>
                  <a:lnTo>
                    <a:pt x="222" y="556"/>
                  </a:lnTo>
                  <a:lnTo>
                    <a:pt x="217" y="551"/>
                  </a:lnTo>
                  <a:lnTo>
                    <a:pt x="211" y="548"/>
                  </a:lnTo>
                  <a:lnTo>
                    <a:pt x="205" y="543"/>
                  </a:lnTo>
                  <a:lnTo>
                    <a:pt x="199" y="539"/>
                  </a:lnTo>
                  <a:lnTo>
                    <a:pt x="193" y="533"/>
                  </a:lnTo>
                  <a:lnTo>
                    <a:pt x="186" y="530"/>
                  </a:lnTo>
                  <a:lnTo>
                    <a:pt x="174" y="519"/>
                  </a:lnTo>
                  <a:lnTo>
                    <a:pt x="168" y="515"/>
                  </a:lnTo>
                  <a:lnTo>
                    <a:pt x="162" y="510"/>
                  </a:lnTo>
                  <a:lnTo>
                    <a:pt x="156" y="504"/>
                  </a:lnTo>
                  <a:lnTo>
                    <a:pt x="150" y="500"/>
                  </a:lnTo>
                  <a:lnTo>
                    <a:pt x="144" y="494"/>
                  </a:lnTo>
                  <a:lnTo>
                    <a:pt x="139" y="490"/>
                  </a:lnTo>
                  <a:lnTo>
                    <a:pt x="133" y="484"/>
                  </a:lnTo>
                  <a:lnTo>
                    <a:pt x="127" y="479"/>
                  </a:lnTo>
                  <a:lnTo>
                    <a:pt x="122" y="474"/>
                  </a:lnTo>
                  <a:lnTo>
                    <a:pt x="117" y="468"/>
                  </a:lnTo>
                  <a:lnTo>
                    <a:pt x="111" y="462"/>
                  </a:lnTo>
                  <a:lnTo>
                    <a:pt x="106" y="458"/>
                  </a:lnTo>
                  <a:lnTo>
                    <a:pt x="86" y="435"/>
                  </a:lnTo>
                  <a:lnTo>
                    <a:pt x="67" y="412"/>
                  </a:lnTo>
                  <a:lnTo>
                    <a:pt x="49" y="388"/>
                  </a:lnTo>
                  <a:lnTo>
                    <a:pt x="34" y="363"/>
                  </a:lnTo>
                  <a:lnTo>
                    <a:pt x="21" y="338"/>
                  </a:lnTo>
                  <a:lnTo>
                    <a:pt x="5" y="285"/>
                  </a:lnTo>
                  <a:lnTo>
                    <a:pt x="0" y="230"/>
                  </a:lnTo>
                  <a:lnTo>
                    <a:pt x="3" y="203"/>
                  </a:lnTo>
                  <a:lnTo>
                    <a:pt x="11" y="174"/>
                  </a:lnTo>
                  <a:lnTo>
                    <a:pt x="16" y="161"/>
                  </a:lnTo>
                  <a:lnTo>
                    <a:pt x="22" y="146"/>
                  </a:lnTo>
                  <a:lnTo>
                    <a:pt x="31" y="132"/>
                  </a:lnTo>
                  <a:lnTo>
                    <a:pt x="40" y="117"/>
                  </a:lnTo>
                  <a:lnTo>
                    <a:pt x="49" y="102"/>
                  </a:lnTo>
                  <a:lnTo>
                    <a:pt x="61" y="89"/>
                  </a:lnTo>
                  <a:lnTo>
                    <a:pt x="74" y="74"/>
                  </a:lnTo>
                  <a:lnTo>
                    <a:pt x="87" y="59"/>
                  </a:lnTo>
                  <a:lnTo>
                    <a:pt x="94" y="51"/>
                  </a:lnTo>
                  <a:lnTo>
                    <a:pt x="103" y="44"/>
                  </a:lnTo>
                  <a:lnTo>
                    <a:pt x="111" y="36"/>
                  </a:lnTo>
                  <a:lnTo>
                    <a:pt x="119" y="29"/>
                  </a:lnTo>
                  <a:lnTo>
                    <a:pt x="128" y="22"/>
                  </a:lnTo>
                  <a:lnTo>
                    <a:pt x="137" y="14"/>
                  </a:lnTo>
                  <a:lnTo>
                    <a:pt x="147" y="8"/>
                  </a:lnTo>
                  <a:lnTo>
                    <a:pt x="158" y="0"/>
                  </a:lnTo>
                  <a:lnTo>
                    <a:pt x="184" y="16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13"/>
            <p:cNvSpPr>
              <a:spLocks/>
            </p:cNvSpPr>
            <p:nvPr/>
          </p:nvSpPr>
          <p:spPr bwMode="auto">
            <a:xfrm>
              <a:off x="2179638" y="4144963"/>
              <a:ext cx="4421188" cy="1814512"/>
            </a:xfrm>
            <a:custGeom>
              <a:avLst/>
              <a:gdLst>
                <a:gd name="T0" fmla="*/ 2723 w 2785"/>
                <a:gd name="T1" fmla="*/ 808 h 1143"/>
                <a:gd name="T2" fmla="*/ 2617 w 2785"/>
                <a:gd name="T3" fmla="*/ 876 h 1143"/>
                <a:gd name="T4" fmla="*/ 2455 w 2785"/>
                <a:gd name="T5" fmla="*/ 948 h 1143"/>
                <a:gd name="T6" fmla="*/ 2237 w 2785"/>
                <a:gd name="T7" fmla="*/ 1019 h 1143"/>
                <a:gd name="T8" fmla="*/ 1964 w 2785"/>
                <a:gd name="T9" fmla="*/ 1079 h 1143"/>
                <a:gd name="T10" fmla="*/ 1496 w 2785"/>
                <a:gd name="T11" fmla="*/ 1141 h 1143"/>
                <a:gd name="T12" fmla="*/ 843 w 2785"/>
                <a:gd name="T13" fmla="*/ 1081 h 1143"/>
                <a:gd name="T14" fmla="*/ 275 w 2785"/>
                <a:gd name="T15" fmla="*/ 1017 h 1143"/>
                <a:gd name="T16" fmla="*/ 498 w 2785"/>
                <a:gd name="T17" fmla="*/ 1056 h 1143"/>
                <a:gd name="T18" fmla="*/ 1127 w 2785"/>
                <a:gd name="T19" fmla="*/ 1101 h 1143"/>
                <a:gd name="T20" fmla="*/ 1824 w 2785"/>
                <a:gd name="T21" fmla="*/ 1089 h 1143"/>
                <a:gd name="T22" fmla="*/ 1625 w 2785"/>
                <a:gd name="T23" fmla="*/ 1102 h 1143"/>
                <a:gd name="T24" fmla="*/ 1043 w 2785"/>
                <a:gd name="T25" fmla="*/ 1050 h 1143"/>
                <a:gd name="T26" fmla="*/ 462 w 2785"/>
                <a:gd name="T27" fmla="*/ 1024 h 1143"/>
                <a:gd name="T28" fmla="*/ 275 w 2785"/>
                <a:gd name="T29" fmla="*/ 957 h 1143"/>
                <a:gd name="T30" fmla="*/ 175 w 2785"/>
                <a:gd name="T31" fmla="*/ 884 h 1143"/>
                <a:gd name="T32" fmla="*/ 92 w 2785"/>
                <a:gd name="T33" fmla="*/ 597 h 1143"/>
                <a:gd name="T34" fmla="*/ 3 w 2785"/>
                <a:gd name="T35" fmla="*/ 418 h 1143"/>
                <a:gd name="T36" fmla="*/ 119 w 2785"/>
                <a:gd name="T37" fmla="*/ 742 h 1143"/>
                <a:gd name="T38" fmla="*/ 228 w 2785"/>
                <a:gd name="T39" fmla="*/ 896 h 1143"/>
                <a:gd name="T40" fmla="*/ 345 w 2785"/>
                <a:gd name="T41" fmla="*/ 968 h 1143"/>
                <a:gd name="T42" fmla="*/ 263 w 2785"/>
                <a:gd name="T43" fmla="*/ 908 h 1143"/>
                <a:gd name="T44" fmla="*/ 150 w 2785"/>
                <a:gd name="T45" fmla="*/ 739 h 1143"/>
                <a:gd name="T46" fmla="*/ 111 w 2785"/>
                <a:gd name="T47" fmla="*/ 338 h 1143"/>
                <a:gd name="T48" fmla="*/ 207 w 2785"/>
                <a:gd name="T49" fmla="*/ 620 h 1143"/>
                <a:gd name="T50" fmla="*/ 247 w 2785"/>
                <a:gd name="T51" fmla="*/ 856 h 1143"/>
                <a:gd name="T52" fmla="*/ 332 w 2785"/>
                <a:gd name="T53" fmla="*/ 931 h 1143"/>
                <a:gd name="T54" fmla="*/ 463 w 2785"/>
                <a:gd name="T55" fmla="*/ 987 h 1143"/>
                <a:gd name="T56" fmla="*/ 962 w 2785"/>
                <a:gd name="T57" fmla="*/ 1019 h 1143"/>
                <a:gd name="T58" fmla="*/ 1365 w 2785"/>
                <a:gd name="T59" fmla="*/ 1077 h 1143"/>
                <a:gd name="T60" fmla="*/ 1955 w 2785"/>
                <a:gd name="T61" fmla="*/ 1033 h 1143"/>
                <a:gd name="T62" fmla="*/ 1312 w 2785"/>
                <a:gd name="T63" fmla="*/ 1050 h 1143"/>
                <a:gd name="T64" fmla="*/ 756 w 2785"/>
                <a:gd name="T65" fmla="*/ 985 h 1143"/>
                <a:gd name="T66" fmla="*/ 414 w 2785"/>
                <a:gd name="T67" fmla="*/ 923 h 1143"/>
                <a:gd name="T68" fmla="*/ 275 w 2785"/>
                <a:gd name="T69" fmla="*/ 851 h 1143"/>
                <a:gd name="T70" fmla="*/ 235 w 2785"/>
                <a:gd name="T71" fmla="*/ 377 h 1143"/>
                <a:gd name="T72" fmla="*/ 207 w 2785"/>
                <a:gd name="T73" fmla="*/ 15 h 1143"/>
                <a:gd name="T74" fmla="*/ 254 w 2785"/>
                <a:gd name="T75" fmla="*/ 304 h 1143"/>
                <a:gd name="T76" fmla="*/ 279 w 2785"/>
                <a:gd name="T77" fmla="*/ 779 h 1143"/>
                <a:gd name="T78" fmla="*/ 400 w 2785"/>
                <a:gd name="T79" fmla="*/ 887 h 1143"/>
                <a:gd name="T80" fmla="*/ 488 w 2785"/>
                <a:gd name="T81" fmla="*/ 912 h 1143"/>
                <a:gd name="T82" fmla="*/ 360 w 2785"/>
                <a:gd name="T83" fmla="*/ 832 h 1143"/>
                <a:gd name="T84" fmla="*/ 350 w 2785"/>
                <a:gd name="T85" fmla="*/ 468 h 1143"/>
                <a:gd name="T86" fmla="*/ 364 w 2785"/>
                <a:gd name="T87" fmla="*/ 772 h 1143"/>
                <a:gd name="T88" fmla="*/ 481 w 2785"/>
                <a:gd name="T89" fmla="*/ 880 h 1143"/>
                <a:gd name="T90" fmla="*/ 691 w 2785"/>
                <a:gd name="T91" fmla="*/ 945 h 1143"/>
                <a:gd name="T92" fmla="*/ 1202 w 2785"/>
                <a:gd name="T93" fmla="*/ 1004 h 1143"/>
                <a:gd name="T94" fmla="*/ 1716 w 2785"/>
                <a:gd name="T95" fmla="*/ 1045 h 1143"/>
                <a:gd name="T96" fmla="*/ 1231 w 2785"/>
                <a:gd name="T97" fmla="*/ 979 h 1143"/>
                <a:gd name="T98" fmla="*/ 938 w 2785"/>
                <a:gd name="T99" fmla="*/ 915 h 1143"/>
                <a:gd name="T100" fmla="*/ 976 w 2785"/>
                <a:gd name="T101" fmla="*/ 904 h 1143"/>
                <a:gd name="T102" fmla="*/ 1312 w 2785"/>
                <a:gd name="T103" fmla="*/ 983 h 1143"/>
                <a:gd name="T104" fmla="*/ 2012 w 2785"/>
                <a:gd name="T105" fmla="*/ 988 h 1143"/>
                <a:gd name="T106" fmla="*/ 1868 w 2785"/>
                <a:gd name="T107" fmla="*/ 951 h 1143"/>
                <a:gd name="T108" fmla="*/ 1466 w 2785"/>
                <a:gd name="T109" fmla="*/ 919 h 1143"/>
                <a:gd name="T110" fmla="*/ 1643 w 2785"/>
                <a:gd name="T111" fmla="*/ 905 h 1143"/>
                <a:gd name="T112" fmla="*/ 2178 w 2785"/>
                <a:gd name="T113" fmla="*/ 919 h 1143"/>
                <a:gd name="T114" fmla="*/ 2515 w 2785"/>
                <a:gd name="T115" fmla="*/ 844 h 1143"/>
                <a:gd name="T116" fmla="*/ 2677 w 2785"/>
                <a:gd name="T117" fmla="*/ 752 h 11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85"/>
                <a:gd name="T178" fmla="*/ 0 h 1143"/>
                <a:gd name="T179" fmla="*/ 2785 w 2785"/>
                <a:gd name="T180" fmla="*/ 1143 h 114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85" h="1143">
                  <a:moveTo>
                    <a:pt x="2773" y="217"/>
                  </a:moveTo>
                  <a:lnTo>
                    <a:pt x="2776" y="450"/>
                  </a:lnTo>
                  <a:lnTo>
                    <a:pt x="2780" y="622"/>
                  </a:lnTo>
                  <a:lnTo>
                    <a:pt x="2785" y="726"/>
                  </a:lnTo>
                  <a:lnTo>
                    <a:pt x="2783" y="738"/>
                  </a:lnTo>
                  <a:lnTo>
                    <a:pt x="2776" y="752"/>
                  </a:lnTo>
                  <a:lnTo>
                    <a:pt x="2764" y="770"/>
                  </a:lnTo>
                  <a:lnTo>
                    <a:pt x="2746" y="788"/>
                  </a:lnTo>
                  <a:lnTo>
                    <a:pt x="2740" y="792"/>
                  </a:lnTo>
                  <a:lnTo>
                    <a:pt x="2734" y="798"/>
                  </a:lnTo>
                  <a:lnTo>
                    <a:pt x="2729" y="803"/>
                  </a:lnTo>
                  <a:lnTo>
                    <a:pt x="2723" y="808"/>
                  </a:lnTo>
                  <a:lnTo>
                    <a:pt x="2715" y="813"/>
                  </a:lnTo>
                  <a:lnTo>
                    <a:pt x="2708" y="819"/>
                  </a:lnTo>
                  <a:lnTo>
                    <a:pt x="2701" y="824"/>
                  </a:lnTo>
                  <a:lnTo>
                    <a:pt x="2693" y="830"/>
                  </a:lnTo>
                  <a:lnTo>
                    <a:pt x="2684" y="836"/>
                  </a:lnTo>
                  <a:lnTo>
                    <a:pt x="2676" y="840"/>
                  </a:lnTo>
                  <a:lnTo>
                    <a:pt x="2667" y="846"/>
                  </a:lnTo>
                  <a:lnTo>
                    <a:pt x="2658" y="852"/>
                  </a:lnTo>
                  <a:lnTo>
                    <a:pt x="2648" y="859"/>
                  </a:lnTo>
                  <a:lnTo>
                    <a:pt x="2637" y="864"/>
                  </a:lnTo>
                  <a:lnTo>
                    <a:pt x="2627" y="870"/>
                  </a:lnTo>
                  <a:lnTo>
                    <a:pt x="2617" y="876"/>
                  </a:lnTo>
                  <a:lnTo>
                    <a:pt x="2605" y="881"/>
                  </a:lnTo>
                  <a:lnTo>
                    <a:pt x="2593" y="887"/>
                  </a:lnTo>
                  <a:lnTo>
                    <a:pt x="2581" y="894"/>
                  </a:lnTo>
                  <a:lnTo>
                    <a:pt x="2568" y="900"/>
                  </a:lnTo>
                  <a:lnTo>
                    <a:pt x="2556" y="905"/>
                  </a:lnTo>
                  <a:lnTo>
                    <a:pt x="2543" y="911"/>
                  </a:lnTo>
                  <a:lnTo>
                    <a:pt x="2529" y="918"/>
                  </a:lnTo>
                  <a:lnTo>
                    <a:pt x="2515" y="924"/>
                  </a:lnTo>
                  <a:lnTo>
                    <a:pt x="2501" y="929"/>
                  </a:lnTo>
                  <a:lnTo>
                    <a:pt x="2486" y="936"/>
                  </a:lnTo>
                  <a:lnTo>
                    <a:pt x="2471" y="942"/>
                  </a:lnTo>
                  <a:lnTo>
                    <a:pt x="2455" y="948"/>
                  </a:lnTo>
                  <a:lnTo>
                    <a:pt x="2439" y="955"/>
                  </a:lnTo>
                  <a:lnTo>
                    <a:pt x="2423" y="960"/>
                  </a:lnTo>
                  <a:lnTo>
                    <a:pt x="2406" y="966"/>
                  </a:lnTo>
                  <a:lnTo>
                    <a:pt x="2389" y="972"/>
                  </a:lnTo>
                  <a:lnTo>
                    <a:pt x="2371" y="979"/>
                  </a:lnTo>
                  <a:lnTo>
                    <a:pt x="2353" y="984"/>
                  </a:lnTo>
                  <a:lnTo>
                    <a:pt x="2336" y="990"/>
                  </a:lnTo>
                  <a:lnTo>
                    <a:pt x="2317" y="996"/>
                  </a:lnTo>
                  <a:lnTo>
                    <a:pt x="2298" y="1001"/>
                  </a:lnTo>
                  <a:lnTo>
                    <a:pt x="2277" y="1007"/>
                  </a:lnTo>
                  <a:lnTo>
                    <a:pt x="2258" y="1013"/>
                  </a:lnTo>
                  <a:lnTo>
                    <a:pt x="2237" y="1019"/>
                  </a:lnTo>
                  <a:lnTo>
                    <a:pt x="2215" y="1024"/>
                  </a:lnTo>
                  <a:lnTo>
                    <a:pt x="2195" y="1030"/>
                  </a:lnTo>
                  <a:lnTo>
                    <a:pt x="2173" y="1035"/>
                  </a:lnTo>
                  <a:lnTo>
                    <a:pt x="2150" y="1040"/>
                  </a:lnTo>
                  <a:lnTo>
                    <a:pt x="2128" y="1046"/>
                  </a:lnTo>
                  <a:lnTo>
                    <a:pt x="2105" y="1050"/>
                  </a:lnTo>
                  <a:lnTo>
                    <a:pt x="2081" y="1056"/>
                  </a:lnTo>
                  <a:lnTo>
                    <a:pt x="2056" y="1061"/>
                  </a:lnTo>
                  <a:lnTo>
                    <a:pt x="2033" y="1065"/>
                  </a:lnTo>
                  <a:lnTo>
                    <a:pt x="2009" y="1071"/>
                  </a:lnTo>
                  <a:lnTo>
                    <a:pt x="1987" y="1074"/>
                  </a:lnTo>
                  <a:lnTo>
                    <a:pt x="1964" y="1079"/>
                  </a:lnTo>
                  <a:lnTo>
                    <a:pt x="1942" y="1084"/>
                  </a:lnTo>
                  <a:lnTo>
                    <a:pt x="1921" y="1087"/>
                  </a:lnTo>
                  <a:lnTo>
                    <a:pt x="1878" y="1095"/>
                  </a:lnTo>
                  <a:lnTo>
                    <a:pt x="1839" y="1102"/>
                  </a:lnTo>
                  <a:lnTo>
                    <a:pt x="1800" y="1108"/>
                  </a:lnTo>
                  <a:lnTo>
                    <a:pt x="1764" y="1113"/>
                  </a:lnTo>
                  <a:lnTo>
                    <a:pt x="1728" y="1119"/>
                  </a:lnTo>
                  <a:lnTo>
                    <a:pt x="1694" y="1124"/>
                  </a:lnTo>
                  <a:lnTo>
                    <a:pt x="1662" y="1127"/>
                  </a:lnTo>
                  <a:lnTo>
                    <a:pt x="1602" y="1134"/>
                  </a:lnTo>
                  <a:lnTo>
                    <a:pt x="1546" y="1138"/>
                  </a:lnTo>
                  <a:lnTo>
                    <a:pt x="1496" y="1141"/>
                  </a:lnTo>
                  <a:lnTo>
                    <a:pt x="1406" y="1143"/>
                  </a:lnTo>
                  <a:lnTo>
                    <a:pt x="1331" y="1141"/>
                  </a:lnTo>
                  <a:lnTo>
                    <a:pt x="1263" y="1135"/>
                  </a:lnTo>
                  <a:lnTo>
                    <a:pt x="1202" y="1128"/>
                  </a:lnTo>
                  <a:lnTo>
                    <a:pt x="1147" y="1121"/>
                  </a:lnTo>
                  <a:lnTo>
                    <a:pt x="1100" y="1113"/>
                  </a:lnTo>
                  <a:lnTo>
                    <a:pt x="1057" y="1105"/>
                  </a:lnTo>
                  <a:lnTo>
                    <a:pt x="1019" y="1098"/>
                  </a:lnTo>
                  <a:lnTo>
                    <a:pt x="981" y="1092"/>
                  </a:lnTo>
                  <a:lnTo>
                    <a:pt x="940" y="1086"/>
                  </a:lnTo>
                  <a:lnTo>
                    <a:pt x="894" y="1082"/>
                  </a:lnTo>
                  <a:lnTo>
                    <a:pt x="843" y="1081"/>
                  </a:lnTo>
                  <a:lnTo>
                    <a:pt x="606" y="1079"/>
                  </a:lnTo>
                  <a:lnTo>
                    <a:pt x="492" y="1071"/>
                  </a:lnTo>
                  <a:lnTo>
                    <a:pt x="441" y="1064"/>
                  </a:lnTo>
                  <a:lnTo>
                    <a:pt x="416" y="1060"/>
                  </a:lnTo>
                  <a:lnTo>
                    <a:pt x="394" y="1054"/>
                  </a:lnTo>
                  <a:lnTo>
                    <a:pt x="372" y="1048"/>
                  </a:lnTo>
                  <a:lnTo>
                    <a:pt x="353" y="1042"/>
                  </a:lnTo>
                  <a:lnTo>
                    <a:pt x="335" y="1038"/>
                  </a:lnTo>
                  <a:lnTo>
                    <a:pt x="319" y="1033"/>
                  </a:lnTo>
                  <a:lnTo>
                    <a:pt x="306" y="1029"/>
                  </a:lnTo>
                  <a:lnTo>
                    <a:pt x="292" y="1024"/>
                  </a:lnTo>
                  <a:lnTo>
                    <a:pt x="275" y="1017"/>
                  </a:lnTo>
                  <a:lnTo>
                    <a:pt x="260" y="1009"/>
                  </a:lnTo>
                  <a:lnTo>
                    <a:pt x="278" y="1009"/>
                  </a:lnTo>
                  <a:lnTo>
                    <a:pt x="300" y="1014"/>
                  </a:lnTo>
                  <a:lnTo>
                    <a:pt x="313" y="1017"/>
                  </a:lnTo>
                  <a:lnTo>
                    <a:pt x="331" y="1022"/>
                  </a:lnTo>
                  <a:lnTo>
                    <a:pt x="350" y="1027"/>
                  </a:lnTo>
                  <a:lnTo>
                    <a:pt x="370" y="1032"/>
                  </a:lnTo>
                  <a:lnTo>
                    <a:pt x="394" y="1038"/>
                  </a:lnTo>
                  <a:lnTo>
                    <a:pt x="417" y="1042"/>
                  </a:lnTo>
                  <a:lnTo>
                    <a:pt x="444" y="1048"/>
                  </a:lnTo>
                  <a:lnTo>
                    <a:pt x="470" y="1053"/>
                  </a:lnTo>
                  <a:lnTo>
                    <a:pt x="498" y="1056"/>
                  </a:lnTo>
                  <a:lnTo>
                    <a:pt x="528" y="1060"/>
                  </a:lnTo>
                  <a:lnTo>
                    <a:pt x="588" y="1063"/>
                  </a:lnTo>
                  <a:lnTo>
                    <a:pt x="651" y="1061"/>
                  </a:lnTo>
                  <a:lnTo>
                    <a:pt x="718" y="1058"/>
                  </a:lnTo>
                  <a:lnTo>
                    <a:pt x="790" y="1061"/>
                  </a:lnTo>
                  <a:lnTo>
                    <a:pt x="863" y="1066"/>
                  </a:lnTo>
                  <a:lnTo>
                    <a:pt x="940" y="1074"/>
                  </a:lnTo>
                  <a:lnTo>
                    <a:pt x="978" y="1079"/>
                  </a:lnTo>
                  <a:lnTo>
                    <a:pt x="1016" y="1085"/>
                  </a:lnTo>
                  <a:lnTo>
                    <a:pt x="1054" y="1090"/>
                  </a:lnTo>
                  <a:lnTo>
                    <a:pt x="1091" y="1095"/>
                  </a:lnTo>
                  <a:lnTo>
                    <a:pt x="1127" y="1101"/>
                  </a:lnTo>
                  <a:lnTo>
                    <a:pt x="1160" y="1105"/>
                  </a:lnTo>
                  <a:lnTo>
                    <a:pt x="1194" y="1111"/>
                  </a:lnTo>
                  <a:lnTo>
                    <a:pt x="1225" y="1114"/>
                  </a:lnTo>
                  <a:lnTo>
                    <a:pt x="1256" y="1119"/>
                  </a:lnTo>
                  <a:lnTo>
                    <a:pt x="1290" y="1121"/>
                  </a:lnTo>
                  <a:lnTo>
                    <a:pt x="1363" y="1125"/>
                  </a:lnTo>
                  <a:lnTo>
                    <a:pt x="1531" y="1121"/>
                  </a:lnTo>
                  <a:lnTo>
                    <a:pt x="1624" y="1114"/>
                  </a:lnTo>
                  <a:lnTo>
                    <a:pt x="1672" y="1110"/>
                  </a:lnTo>
                  <a:lnTo>
                    <a:pt x="1721" y="1104"/>
                  </a:lnTo>
                  <a:lnTo>
                    <a:pt x="1772" y="1097"/>
                  </a:lnTo>
                  <a:lnTo>
                    <a:pt x="1824" y="1089"/>
                  </a:lnTo>
                  <a:lnTo>
                    <a:pt x="1849" y="1085"/>
                  </a:lnTo>
                  <a:lnTo>
                    <a:pt x="1877" y="1080"/>
                  </a:lnTo>
                  <a:lnTo>
                    <a:pt x="1902" y="1076"/>
                  </a:lnTo>
                  <a:lnTo>
                    <a:pt x="1930" y="1070"/>
                  </a:lnTo>
                  <a:lnTo>
                    <a:pt x="1912" y="1072"/>
                  </a:lnTo>
                  <a:lnTo>
                    <a:pt x="1867" y="1078"/>
                  </a:lnTo>
                  <a:lnTo>
                    <a:pt x="1834" y="1082"/>
                  </a:lnTo>
                  <a:lnTo>
                    <a:pt x="1799" y="1086"/>
                  </a:lnTo>
                  <a:lnTo>
                    <a:pt x="1758" y="1090"/>
                  </a:lnTo>
                  <a:lnTo>
                    <a:pt x="1715" y="1095"/>
                  </a:lnTo>
                  <a:lnTo>
                    <a:pt x="1671" y="1098"/>
                  </a:lnTo>
                  <a:lnTo>
                    <a:pt x="1625" y="1102"/>
                  </a:lnTo>
                  <a:lnTo>
                    <a:pt x="1534" y="1108"/>
                  </a:lnTo>
                  <a:lnTo>
                    <a:pt x="1452" y="1110"/>
                  </a:lnTo>
                  <a:lnTo>
                    <a:pt x="1381" y="1105"/>
                  </a:lnTo>
                  <a:lnTo>
                    <a:pt x="1350" y="1102"/>
                  </a:lnTo>
                  <a:lnTo>
                    <a:pt x="1316" y="1097"/>
                  </a:lnTo>
                  <a:lnTo>
                    <a:pt x="1281" y="1090"/>
                  </a:lnTo>
                  <a:lnTo>
                    <a:pt x="1243" y="1085"/>
                  </a:lnTo>
                  <a:lnTo>
                    <a:pt x="1204" y="1078"/>
                  </a:lnTo>
                  <a:lnTo>
                    <a:pt x="1165" y="1071"/>
                  </a:lnTo>
                  <a:lnTo>
                    <a:pt x="1124" y="1064"/>
                  </a:lnTo>
                  <a:lnTo>
                    <a:pt x="1084" y="1057"/>
                  </a:lnTo>
                  <a:lnTo>
                    <a:pt x="1043" y="1050"/>
                  </a:lnTo>
                  <a:lnTo>
                    <a:pt x="1004" y="1045"/>
                  </a:lnTo>
                  <a:lnTo>
                    <a:pt x="966" y="1040"/>
                  </a:lnTo>
                  <a:lnTo>
                    <a:pt x="929" y="1037"/>
                  </a:lnTo>
                  <a:lnTo>
                    <a:pt x="862" y="1035"/>
                  </a:lnTo>
                  <a:lnTo>
                    <a:pt x="804" y="1038"/>
                  </a:lnTo>
                  <a:lnTo>
                    <a:pt x="778" y="1042"/>
                  </a:lnTo>
                  <a:lnTo>
                    <a:pt x="745" y="1045"/>
                  </a:lnTo>
                  <a:lnTo>
                    <a:pt x="669" y="1047"/>
                  </a:lnTo>
                  <a:lnTo>
                    <a:pt x="581" y="1042"/>
                  </a:lnTo>
                  <a:lnTo>
                    <a:pt x="534" y="1038"/>
                  </a:lnTo>
                  <a:lnTo>
                    <a:pt x="487" y="1030"/>
                  </a:lnTo>
                  <a:lnTo>
                    <a:pt x="462" y="1024"/>
                  </a:lnTo>
                  <a:lnTo>
                    <a:pt x="438" y="1020"/>
                  </a:lnTo>
                  <a:lnTo>
                    <a:pt x="413" y="1013"/>
                  </a:lnTo>
                  <a:lnTo>
                    <a:pt x="389" y="1006"/>
                  </a:lnTo>
                  <a:lnTo>
                    <a:pt x="366" y="998"/>
                  </a:lnTo>
                  <a:lnTo>
                    <a:pt x="354" y="993"/>
                  </a:lnTo>
                  <a:lnTo>
                    <a:pt x="342" y="989"/>
                  </a:lnTo>
                  <a:lnTo>
                    <a:pt x="331" y="984"/>
                  </a:lnTo>
                  <a:lnTo>
                    <a:pt x="320" y="979"/>
                  </a:lnTo>
                  <a:lnTo>
                    <a:pt x="309" y="974"/>
                  </a:lnTo>
                  <a:lnTo>
                    <a:pt x="297" y="968"/>
                  </a:lnTo>
                  <a:lnTo>
                    <a:pt x="286" y="963"/>
                  </a:lnTo>
                  <a:lnTo>
                    <a:pt x="275" y="957"/>
                  </a:lnTo>
                  <a:lnTo>
                    <a:pt x="264" y="951"/>
                  </a:lnTo>
                  <a:lnTo>
                    <a:pt x="253" y="944"/>
                  </a:lnTo>
                  <a:lnTo>
                    <a:pt x="242" y="937"/>
                  </a:lnTo>
                  <a:lnTo>
                    <a:pt x="232" y="931"/>
                  </a:lnTo>
                  <a:lnTo>
                    <a:pt x="222" y="924"/>
                  </a:lnTo>
                  <a:lnTo>
                    <a:pt x="213" y="917"/>
                  </a:lnTo>
                  <a:lnTo>
                    <a:pt x="203" y="909"/>
                  </a:lnTo>
                  <a:lnTo>
                    <a:pt x="194" y="901"/>
                  </a:lnTo>
                  <a:lnTo>
                    <a:pt x="188" y="896"/>
                  </a:lnTo>
                  <a:lnTo>
                    <a:pt x="183" y="893"/>
                  </a:lnTo>
                  <a:lnTo>
                    <a:pt x="179" y="888"/>
                  </a:lnTo>
                  <a:lnTo>
                    <a:pt x="175" y="884"/>
                  </a:lnTo>
                  <a:lnTo>
                    <a:pt x="170" y="879"/>
                  </a:lnTo>
                  <a:lnTo>
                    <a:pt x="166" y="876"/>
                  </a:lnTo>
                  <a:lnTo>
                    <a:pt x="157" y="867"/>
                  </a:lnTo>
                  <a:lnTo>
                    <a:pt x="141" y="847"/>
                  </a:lnTo>
                  <a:lnTo>
                    <a:pt x="129" y="833"/>
                  </a:lnTo>
                  <a:lnTo>
                    <a:pt x="116" y="816"/>
                  </a:lnTo>
                  <a:lnTo>
                    <a:pt x="103" y="795"/>
                  </a:lnTo>
                  <a:lnTo>
                    <a:pt x="83" y="734"/>
                  </a:lnTo>
                  <a:lnTo>
                    <a:pt x="82" y="698"/>
                  </a:lnTo>
                  <a:lnTo>
                    <a:pt x="89" y="659"/>
                  </a:lnTo>
                  <a:lnTo>
                    <a:pt x="94" y="618"/>
                  </a:lnTo>
                  <a:lnTo>
                    <a:pt x="92" y="597"/>
                  </a:lnTo>
                  <a:lnTo>
                    <a:pt x="86" y="578"/>
                  </a:lnTo>
                  <a:lnTo>
                    <a:pt x="81" y="558"/>
                  </a:lnTo>
                  <a:lnTo>
                    <a:pt x="72" y="540"/>
                  </a:lnTo>
                  <a:lnTo>
                    <a:pt x="61" y="523"/>
                  </a:lnTo>
                  <a:lnTo>
                    <a:pt x="51" y="506"/>
                  </a:lnTo>
                  <a:lnTo>
                    <a:pt x="41" y="491"/>
                  </a:lnTo>
                  <a:lnTo>
                    <a:pt x="30" y="476"/>
                  </a:lnTo>
                  <a:lnTo>
                    <a:pt x="22" y="462"/>
                  </a:lnTo>
                  <a:lnTo>
                    <a:pt x="13" y="451"/>
                  </a:lnTo>
                  <a:lnTo>
                    <a:pt x="1" y="433"/>
                  </a:lnTo>
                  <a:lnTo>
                    <a:pt x="0" y="420"/>
                  </a:lnTo>
                  <a:lnTo>
                    <a:pt x="3" y="418"/>
                  </a:lnTo>
                  <a:lnTo>
                    <a:pt x="7" y="419"/>
                  </a:lnTo>
                  <a:lnTo>
                    <a:pt x="14" y="423"/>
                  </a:lnTo>
                  <a:lnTo>
                    <a:pt x="22" y="430"/>
                  </a:lnTo>
                  <a:lnTo>
                    <a:pt x="39" y="452"/>
                  </a:lnTo>
                  <a:lnTo>
                    <a:pt x="50" y="466"/>
                  </a:lnTo>
                  <a:lnTo>
                    <a:pt x="58" y="479"/>
                  </a:lnTo>
                  <a:lnTo>
                    <a:pt x="69" y="495"/>
                  </a:lnTo>
                  <a:lnTo>
                    <a:pt x="79" y="510"/>
                  </a:lnTo>
                  <a:lnTo>
                    <a:pt x="86" y="526"/>
                  </a:lnTo>
                  <a:lnTo>
                    <a:pt x="95" y="541"/>
                  </a:lnTo>
                  <a:lnTo>
                    <a:pt x="113" y="589"/>
                  </a:lnTo>
                  <a:lnTo>
                    <a:pt x="119" y="742"/>
                  </a:lnTo>
                  <a:lnTo>
                    <a:pt x="129" y="771"/>
                  </a:lnTo>
                  <a:lnTo>
                    <a:pt x="135" y="784"/>
                  </a:lnTo>
                  <a:lnTo>
                    <a:pt x="142" y="799"/>
                  </a:lnTo>
                  <a:lnTo>
                    <a:pt x="153" y="814"/>
                  </a:lnTo>
                  <a:lnTo>
                    <a:pt x="163" y="829"/>
                  </a:lnTo>
                  <a:lnTo>
                    <a:pt x="175" y="844"/>
                  </a:lnTo>
                  <a:lnTo>
                    <a:pt x="186" y="859"/>
                  </a:lnTo>
                  <a:lnTo>
                    <a:pt x="194" y="865"/>
                  </a:lnTo>
                  <a:lnTo>
                    <a:pt x="201" y="873"/>
                  </a:lnTo>
                  <a:lnTo>
                    <a:pt x="210" y="881"/>
                  </a:lnTo>
                  <a:lnTo>
                    <a:pt x="219" y="888"/>
                  </a:lnTo>
                  <a:lnTo>
                    <a:pt x="228" y="896"/>
                  </a:lnTo>
                  <a:lnTo>
                    <a:pt x="236" y="903"/>
                  </a:lnTo>
                  <a:lnTo>
                    <a:pt x="247" y="911"/>
                  </a:lnTo>
                  <a:lnTo>
                    <a:pt x="256" y="918"/>
                  </a:lnTo>
                  <a:lnTo>
                    <a:pt x="267" y="925"/>
                  </a:lnTo>
                  <a:lnTo>
                    <a:pt x="278" y="933"/>
                  </a:lnTo>
                  <a:lnTo>
                    <a:pt x="289" y="940"/>
                  </a:lnTo>
                  <a:lnTo>
                    <a:pt x="301" y="948"/>
                  </a:lnTo>
                  <a:lnTo>
                    <a:pt x="314" y="955"/>
                  </a:lnTo>
                  <a:lnTo>
                    <a:pt x="328" y="961"/>
                  </a:lnTo>
                  <a:lnTo>
                    <a:pt x="341" y="968"/>
                  </a:lnTo>
                  <a:lnTo>
                    <a:pt x="356" y="975"/>
                  </a:lnTo>
                  <a:lnTo>
                    <a:pt x="345" y="968"/>
                  </a:lnTo>
                  <a:lnTo>
                    <a:pt x="339" y="965"/>
                  </a:lnTo>
                  <a:lnTo>
                    <a:pt x="334" y="960"/>
                  </a:lnTo>
                  <a:lnTo>
                    <a:pt x="326" y="956"/>
                  </a:lnTo>
                  <a:lnTo>
                    <a:pt x="317" y="950"/>
                  </a:lnTo>
                  <a:lnTo>
                    <a:pt x="309" y="943"/>
                  </a:lnTo>
                  <a:lnTo>
                    <a:pt x="300" y="936"/>
                  </a:lnTo>
                  <a:lnTo>
                    <a:pt x="289" y="928"/>
                  </a:lnTo>
                  <a:lnTo>
                    <a:pt x="285" y="925"/>
                  </a:lnTo>
                  <a:lnTo>
                    <a:pt x="279" y="920"/>
                  </a:lnTo>
                  <a:lnTo>
                    <a:pt x="275" y="916"/>
                  </a:lnTo>
                  <a:lnTo>
                    <a:pt x="269" y="912"/>
                  </a:lnTo>
                  <a:lnTo>
                    <a:pt x="263" y="908"/>
                  </a:lnTo>
                  <a:lnTo>
                    <a:pt x="259" y="903"/>
                  </a:lnTo>
                  <a:lnTo>
                    <a:pt x="253" y="897"/>
                  </a:lnTo>
                  <a:lnTo>
                    <a:pt x="248" y="893"/>
                  </a:lnTo>
                  <a:lnTo>
                    <a:pt x="242" y="888"/>
                  </a:lnTo>
                  <a:lnTo>
                    <a:pt x="238" y="883"/>
                  </a:lnTo>
                  <a:lnTo>
                    <a:pt x="232" y="878"/>
                  </a:lnTo>
                  <a:lnTo>
                    <a:pt x="226" y="872"/>
                  </a:lnTo>
                  <a:lnTo>
                    <a:pt x="216" y="862"/>
                  </a:lnTo>
                  <a:lnTo>
                    <a:pt x="197" y="839"/>
                  </a:lnTo>
                  <a:lnTo>
                    <a:pt x="181" y="815"/>
                  </a:lnTo>
                  <a:lnTo>
                    <a:pt x="166" y="790"/>
                  </a:lnTo>
                  <a:lnTo>
                    <a:pt x="150" y="739"/>
                  </a:lnTo>
                  <a:lnTo>
                    <a:pt x="150" y="714"/>
                  </a:lnTo>
                  <a:lnTo>
                    <a:pt x="156" y="687"/>
                  </a:lnTo>
                  <a:lnTo>
                    <a:pt x="167" y="632"/>
                  </a:lnTo>
                  <a:lnTo>
                    <a:pt x="166" y="574"/>
                  </a:lnTo>
                  <a:lnTo>
                    <a:pt x="157" y="515"/>
                  </a:lnTo>
                  <a:lnTo>
                    <a:pt x="151" y="486"/>
                  </a:lnTo>
                  <a:lnTo>
                    <a:pt x="144" y="459"/>
                  </a:lnTo>
                  <a:lnTo>
                    <a:pt x="136" y="433"/>
                  </a:lnTo>
                  <a:lnTo>
                    <a:pt x="129" y="407"/>
                  </a:lnTo>
                  <a:lnTo>
                    <a:pt x="123" y="386"/>
                  </a:lnTo>
                  <a:lnTo>
                    <a:pt x="117" y="366"/>
                  </a:lnTo>
                  <a:lnTo>
                    <a:pt x="111" y="338"/>
                  </a:lnTo>
                  <a:lnTo>
                    <a:pt x="111" y="330"/>
                  </a:lnTo>
                  <a:lnTo>
                    <a:pt x="114" y="325"/>
                  </a:lnTo>
                  <a:lnTo>
                    <a:pt x="120" y="326"/>
                  </a:lnTo>
                  <a:lnTo>
                    <a:pt x="128" y="333"/>
                  </a:lnTo>
                  <a:lnTo>
                    <a:pt x="144" y="361"/>
                  </a:lnTo>
                  <a:lnTo>
                    <a:pt x="153" y="380"/>
                  </a:lnTo>
                  <a:lnTo>
                    <a:pt x="163" y="403"/>
                  </a:lnTo>
                  <a:lnTo>
                    <a:pt x="172" y="428"/>
                  </a:lnTo>
                  <a:lnTo>
                    <a:pt x="181" y="455"/>
                  </a:lnTo>
                  <a:lnTo>
                    <a:pt x="195" y="511"/>
                  </a:lnTo>
                  <a:lnTo>
                    <a:pt x="204" y="567"/>
                  </a:lnTo>
                  <a:lnTo>
                    <a:pt x="207" y="620"/>
                  </a:lnTo>
                  <a:lnTo>
                    <a:pt x="204" y="642"/>
                  </a:lnTo>
                  <a:lnTo>
                    <a:pt x="200" y="661"/>
                  </a:lnTo>
                  <a:lnTo>
                    <a:pt x="191" y="699"/>
                  </a:lnTo>
                  <a:lnTo>
                    <a:pt x="192" y="741"/>
                  </a:lnTo>
                  <a:lnTo>
                    <a:pt x="198" y="764"/>
                  </a:lnTo>
                  <a:lnTo>
                    <a:pt x="206" y="787"/>
                  </a:lnTo>
                  <a:lnTo>
                    <a:pt x="210" y="799"/>
                  </a:lnTo>
                  <a:lnTo>
                    <a:pt x="216" y="811"/>
                  </a:lnTo>
                  <a:lnTo>
                    <a:pt x="223" y="822"/>
                  </a:lnTo>
                  <a:lnTo>
                    <a:pt x="229" y="833"/>
                  </a:lnTo>
                  <a:lnTo>
                    <a:pt x="238" y="845"/>
                  </a:lnTo>
                  <a:lnTo>
                    <a:pt x="247" y="856"/>
                  </a:lnTo>
                  <a:lnTo>
                    <a:pt x="257" y="868"/>
                  </a:lnTo>
                  <a:lnTo>
                    <a:pt x="267" y="879"/>
                  </a:lnTo>
                  <a:lnTo>
                    <a:pt x="273" y="885"/>
                  </a:lnTo>
                  <a:lnTo>
                    <a:pt x="278" y="889"/>
                  </a:lnTo>
                  <a:lnTo>
                    <a:pt x="285" y="895"/>
                  </a:lnTo>
                  <a:lnTo>
                    <a:pt x="291" y="901"/>
                  </a:lnTo>
                  <a:lnTo>
                    <a:pt x="297" y="905"/>
                  </a:lnTo>
                  <a:lnTo>
                    <a:pt x="304" y="911"/>
                  </a:lnTo>
                  <a:lnTo>
                    <a:pt x="310" y="916"/>
                  </a:lnTo>
                  <a:lnTo>
                    <a:pt x="317" y="921"/>
                  </a:lnTo>
                  <a:lnTo>
                    <a:pt x="325" y="926"/>
                  </a:lnTo>
                  <a:lnTo>
                    <a:pt x="332" y="931"/>
                  </a:lnTo>
                  <a:lnTo>
                    <a:pt x="341" y="935"/>
                  </a:lnTo>
                  <a:lnTo>
                    <a:pt x="348" y="941"/>
                  </a:lnTo>
                  <a:lnTo>
                    <a:pt x="357" y="944"/>
                  </a:lnTo>
                  <a:lnTo>
                    <a:pt x="364" y="949"/>
                  </a:lnTo>
                  <a:lnTo>
                    <a:pt x="373" y="953"/>
                  </a:lnTo>
                  <a:lnTo>
                    <a:pt x="382" y="958"/>
                  </a:lnTo>
                  <a:lnTo>
                    <a:pt x="392" y="961"/>
                  </a:lnTo>
                  <a:lnTo>
                    <a:pt x="401" y="966"/>
                  </a:lnTo>
                  <a:lnTo>
                    <a:pt x="412" y="969"/>
                  </a:lnTo>
                  <a:lnTo>
                    <a:pt x="420" y="973"/>
                  </a:lnTo>
                  <a:lnTo>
                    <a:pt x="441" y="981"/>
                  </a:lnTo>
                  <a:lnTo>
                    <a:pt x="463" y="987"/>
                  </a:lnTo>
                  <a:lnTo>
                    <a:pt x="485" y="992"/>
                  </a:lnTo>
                  <a:lnTo>
                    <a:pt x="506" y="998"/>
                  </a:lnTo>
                  <a:lnTo>
                    <a:pt x="525" y="1001"/>
                  </a:lnTo>
                  <a:lnTo>
                    <a:pt x="544" y="1006"/>
                  </a:lnTo>
                  <a:lnTo>
                    <a:pt x="581" y="1012"/>
                  </a:lnTo>
                  <a:lnTo>
                    <a:pt x="615" y="1015"/>
                  </a:lnTo>
                  <a:lnTo>
                    <a:pt x="676" y="1019"/>
                  </a:lnTo>
                  <a:lnTo>
                    <a:pt x="732" y="1016"/>
                  </a:lnTo>
                  <a:lnTo>
                    <a:pt x="785" y="1014"/>
                  </a:lnTo>
                  <a:lnTo>
                    <a:pt x="840" y="1012"/>
                  </a:lnTo>
                  <a:lnTo>
                    <a:pt x="897" y="1012"/>
                  </a:lnTo>
                  <a:lnTo>
                    <a:pt x="962" y="1019"/>
                  </a:lnTo>
                  <a:lnTo>
                    <a:pt x="996" y="1023"/>
                  </a:lnTo>
                  <a:lnTo>
                    <a:pt x="1028" y="1029"/>
                  </a:lnTo>
                  <a:lnTo>
                    <a:pt x="1060" y="1033"/>
                  </a:lnTo>
                  <a:lnTo>
                    <a:pt x="1093" y="1038"/>
                  </a:lnTo>
                  <a:lnTo>
                    <a:pt x="1124" y="1042"/>
                  </a:lnTo>
                  <a:lnTo>
                    <a:pt x="1153" y="1047"/>
                  </a:lnTo>
                  <a:lnTo>
                    <a:pt x="1182" y="1052"/>
                  </a:lnTo>
                  <a:lnTo>
                    <a:pt x="1210" y="1056"/>
                  </a:lnTo>
                  <a:lnTo>
                    <a:pt x="1238" y="1061"/>
                  </a:lnTo>
                  <a:lnTo>
                    <a:pt x="1266" y="1064"/>
                  </a:lnTo>
                  <a:lnTo>
                    <a:pt x="1318" y="1071"/>
                  </a:lnTo>
                  <a:lnTo>
                    <a:pt x="1365" y="1077"/>
                  </a:lnTo>
                  <a:lnTo>
                    <a:pt x="1410" y="1081"/>
                  </a:lnTo>
                  <a:lnTo>
                    <a:pt x="1537" y="1081"/>
                  </a:lnTo>
                  <a:lnTo>
                    <a:pt x="1619" y="1076"/>
                  </a:lnTo>
                  <a:lnTo>
                    <a:pt x="1706" y="1070"/>
                  </a:lnTo>
                  <a:lnTo>
                    <a:pt x="1791" y="1062"/>
                  </a:lnTo>
                  <a:lnTo>
                    <a:pt x="1831" y="1057"/>
                  </a:lnTo>
                  <a:lnTo>
                    <a:pt x="1868" y="1053"/>
                  </a:lnTo>
                  <a:lnTo>
                    <a:pt x="1902" y="1048"/>
                  </a:lnTo>
                  <a:lnTo>
                    <a:pt x="1931" y="1045"/>
                  </a:lnTo>
                  <a:lnTo>
                    <a:pt x="1972" y="1036"/>
                  </a:lnTo>
                  <a:lnTo>
                    <a:pt x="1981" y="1032"/>
                  </a:lnTo>
                  <a:lnTo>
                    <a:pt x="1955" y="1033"/>
                  </a:lnTo>
                  <a:lnTo>
                    <a:pt x="1902" y="1038"/>
                  </a:lnTo>
                  <a:lnTo>
                    <a:pt x="1867" y="1042"/>
                  </a:lnTo>
                  <a:lnTo>
                    <a:pt x="1830" y="1046"/>
                  </a:lnTo>
                  <a:lnTo>
                    <a:pt x="1790" y="1050"/>
                  </a:lnTo>
                  <a:lnTo>
                    <a:pt x="1749" y="1055"/>
                  </a:lnTo>
                  <a:lnTo>
                    <a:pt x="1706" y="1058"/>
                  </a:lnTo>
                  <a:lnTo>
                    <a:pt x="1666" y="1063"/>
                  </a:lnTo>
                  <a:lnTo>
                    <a:pt x="1591" y="1068"/>
                  </a:lnTo>
                  <a:lnTo>
                    <a:pt x="1533" y="1070"/>
                  </a:lnTo>
                  <a:lnTo>
                    <a:pt x="1399" y="1060"/>
                  </a:lnTo>
                  <a:lnTo>
                    <a:pt x="1356" y="1055"/>
                  </a:lnTo>
                  <a:lnTo>
                    <a:pt x="1312" y="1050"/>
                  </a:lnTo>
                  <a:lnTo>
                    <a:pt x="1268" y="1045"/>
                  </a:lnTo>
                  <a:lnTo>
                    <a:pt x="1222" y="1039"/>
                  </a:lnTo>
                  <a:lnTo>
                    <a:pt x="1177" y="1033"/>
                  </a:lnTo>
                  <a:lnTo>
                    <a:pt x="1132" y="1028"/>
                  </a:lnTo>
                  <a:lnTo>
                    <a:pt x="1091" y="1022"/>
                  </a:lnTo>
                  <a:lnTo>
                    <a:pt x="1051" y="1016"/>
                  </a:lnTo>
                  <a:lnTo>
                    <a:pt x="1016" y="1012"/>
                  </a:lnTo>
                  <a:lnTo>
                    <a:pt x="987" y="1007"/>
                  </a:lnTo>
                  <a:lnTo>
                    <a:pt x="941" y="1000"/>
                  </a:lnTo>
                  <a:lnTo>
                    <a:pt x="904" y="996"/>
                  </a:lnTo>
                  <a:lnTo>
                    <a:pt x="860" y="992"/>
                  </a:lnTo>
                  <a:lnTo>
                    <a:pt x="756" y="985"/>
                  </a:lnTo>
                  <a:lnTo>
                    <a:pt x="695" y="980"/>
                  </a:lnTo>
                  <a:lnTo>
                    <a:pt x="634" y="973"/>
                  </a:lnTo>
                  <a:lnTo>
                    <a:pt x="603" y="968"/>
                  </a:lnTo>
                  <a:lnTo>
                    <a:pt x="570" y="963"/>
                  </a:lnTo>
                  <a:lnTo>
                    <a:pt x="538" y="956"/>
                  </a:lnTo>
                  <a:lnTo>
                    <a:pt x="506" y="949"/>
                  </a:lnTo>
                  <a:lnTo>
                    <a:pt x="491" y="944"/>
                  </a:lnTo>
                  <a:lnTo>
                    <a:pt x="475" y="940"/>
                  </a:lnTo>
                  <a:lnTo>
                    <a:pt x="459" y="936"/>
                  </a:lnTo>
                  <a:lnTo>
                    <a:pt x="444" y="932"/>
                  </a:lnTo>
                  <a:lnTo>
                    <a:pt x="429" y="927"/>
                  </a:lnTo>
                  <a:lnTo>
                    <a:pt x="414" y="923"/>
                  </a:lnTo>
                  <a:lnTo>
                    <a:pt x="400" y="917"/>
                  </a:lnTo>
                  <a:lnTo>
                    <a:pt x="387" y="912"/>
                  </a:lnTo>
                  <a:lnTo>
                    <a:pt x="373" y="907"/>
                  </a:lnTo>
                  <a:lnTo>
                    <a:pt x="360" y="901"/>
                  </a:lnTo>
                  <a:lnTo>
                    <a:pt x="347" y="895"/>
                  </a:lnTo>
                  <a:lnTo>
                    <a:pt x="335" y="889"/>
                  </a:lnTo>
                  <a:lnTo>
                    <a:pt x="323" y="884"/>
                  </a:lnTo>
                  <a:lnTo>
                    <a:pt x="313" y="877"/>
                  </a:lnTo>
                  <a:lnTo>
                    <a:pt x="303" y="871"/>
                  </a:lnTo>
                  <a:lnTo>
                    <a:pt x="292" y="864"/>
                  </a:lnTo>
                  <a:lnTo>
                    <a:pt x="284" y="857"/>
                  </a:lnTo>
                  <a:lnTo>
                    <a:pt x="275" y="851"/>
                  </a:lnTo>
                  <a:lnTo>
                    <a:pt x="267" y="843"/>
                  </a:lnTo>
                  <a:lnTo>
                    <a:pt x="260" y="836"/>
                  </a:lnTo>
                  <a:lnTo>
                    <a:pt x="239" y="802"/>
                  </a:lnTo>
                  <a:lnTo>
                    <a:pt x="232" y="764"/>
                  </a:lnTo>
                  <a:lnTo>
                    <a:pt x="234" y="743"/>
                  </a:lnTo>
                  <a:lnTo>
                    <a:pt x="239" y="722"/>
                  </a:lnTo>
                  <a:lnTo>
                    <a:pt x="253" y="670"/>
                  </a:lnTo>
                  <a:lnTo>
                    <a:pt x="257" y="608"/>
                  </a:lnTo>
                  <a:lnTo>
                    <a:pt x="256" y="542"/>
                  </a:lnTo>
                  <a:lnTo>
                    <a:pt x="250" y="474"/>
                  </a:lnTo>
                  <a:lnTo>
                    <a:pt x="241" y="407"/>
                  </a:lnTo>
                  <a:lnTo>
                    <a:pt x="235" y="377"/>
                  </a:lnTo>
                  <a:lnTo>
                    <a:pt x="229" y="347"/>
                  </a:lnTo>
                  <a:lnTo>
                    <a:pt x="222" y="320"/>
                  </a:lnTo>
                  <a:lnTo>
                    <a:pt x="216" y="294"/>
                  </a:lnTo>
                  <a:lnTo>
                    <a:pt x="209" y="273"/>
                  </a:lnTo>
                  <a:lnTo>
                    <a:pt x="203" y="256"/>
                  </a:lnTo>
                  <a:lnTo>
                    <a:pt x="192" y="219"/>
                  </a:lnTo>
                  <a:lnTo>
                    <a:pt x="188" y="174"/>
                  </a:lnTo>
                  <a:lnTo>
                    <a:pt x="188" y="152"/>
                  </a:lnTo>
                  <a:lnTo>
                    <a:pt x="188" y="128"/>
                  </a:lnTo>
                  <a:lnTo>
                    <a:pt x="192" y="83"/>
                  </a:lnTo>
                  <a:lnTo>
                    <a:pt x="198" y="43"/>
                  </a:lnTo>
                  <a:lnTo>
                    <a:pt x="207" y="15"/>
                  </a:lnTo>
                  <a:lnTo>
                    <a:pt x="211" y="5"/>
                  </a:lnTo>
                  <a:lnTo>
                    <a:pt x="216" y="0"/>
                  </a:lnTo>
                  <a:lnTo>
                    <a:pt x="220" y="0"/>
                  </a:lnTo>
                  <a:lnTo>
                    <a:pt x="225" y="5"/>
                  </a:lnTo>
                  <a:lnTo>
                    <a:pt x="231" y="26"/>
                  </a:lnTo>
                  <a:lnTo>
                    <a:pt x="231" y="51"/>
                  </a:lnTo>
                  <a:lnTo>
                    <a:pt x="228" y="121"/>
                  </a:lnTo>
                  <a:lnTo>
                    <a:pt x="228" y="164"/>
                  </a:lnTo>
                  <a:lnTo>
                    <a:pt x="232" y="216"/>
                  </a:lnTo>
                  <a:lnTo>
                    <a:pt x="238" y="243"/>
                  </a:lnTo>
                  <a:lnTo>
                    <a:pt x="244" y="273"/>
                  </a:lnTo>
                  <a:lnTo>
                    <a:pt x="254" y="304"/>
                  </a:lnTo>
                  <a:lnTo>
                    <a:pt x="266" y="337"/>
                  </a:lnTo>
                  <a:lnTo>
                    <a:pt x="278" y="370"/>
                  </a:lnTo>
                  <a:lnTo>
                    <a:pt x="288" y="404"/>
                  </a:lnTo>
                  <a:lnTo>
                    <a:pt x="301" y="470"/>
                  </a:lnTo>
                  <a:lnTo>
                    <a:pt x="306" y="533"/>
                  </a:lnTo>
                  <a:lnTo>
                    <a:pt x="307" y="563"/>
                  </a:lnTo>
                  <a:lnTo>
                    <a:pt x="306" y="591"/>
                  </a:lnTo>
                  <a:lnTo>
                    <a:pt x="301" y="643"/>
                  </a:lnTo>
                  <a:lnTo>
                    <a:pt x="295" y="686"/>
                  </a:lnTo>
                  <a:lnTo>
                    <a:pt x="289" y="720"/>
                  </a:lnTo>
                  <a:lnTo>
                    <a:pt x="284" y="741"/>
                  </a:lnTo>
                  <a:lnTo>
                    <a:pt x="279" y="779"/>
                  </a:lnTo>
                  <a:lnTo>
                    <a:pt x="286" y="802"/>
                  </a:lnTo>
                  <a:lnTo>
                    <a:pt x="294" y="813"/>
                  </a:lnTo>
                  <a:lnTo>
                    <a:pt x="304" y="825"/>
                  </a:lnTo>
                  <a:lnTo>
                    <a:pt x="310" y="832"/>
                  </a:lnTo>
                  <a:lnTo>
                    <a:pt x="317" y="839"/>
                  </a:lnTo>
                  <a:lnTo>
                    <a:pt x="326" y="846"/>
                  </a:lnTo>
                  <a:lnTo>
                    <a:pt x="335" y="852"/>
                  </a:lnTo>
                  <a:lnTo>
                    <a:pt x="345" y="859"/>
                  </a:lnTo>
                  <a:lnTo>
                    <a:pt x="357" y="865"/>
                  </a:lnTo>
                  <a:lnTo>
                    <a:pt x="370" y="873"/>
                  </a:lnTo>
                  <a:lnTo>
                    <a:pt x="384" y="880"/>
                  </a:lnTo>
                  <a:lnTo>
                    <a:pt x="400" y="887"/>
                  </a:lnTo>
                  <a:lnTo>
                    <a:pt x="417" y="894"/>
                  </a:lnTo>
                  <a:lnTo>
                    <a:pt x="435" y="901"/>
                  </a:lnTo>
                  <a:lnTo>
                    <a:pt x="454" y="909"/>
                  </a:lnTo>
                  <a:lnTo>
                    <a:pt x="476" y="916"/>
                  </a:lnTo>
                  <a:lnTo>
                    <a:pt x="498" y="923"/>
                  </a:lnTo>
                  <a:lnTo>
                    <a:pt x="523" y="929"/>
                  </a:lnTo>
                  <a:lnTo>
                    <a:pt x="550" y="937"/>
                  </a:lnTo>
                  <a:lnTo>
                    <a:pt x="538" y="933"/>
                  </a:lnTo>
                  <a:lnTo>
                    <a:pt x="525" y="927"/>
                  </a:lnTo>
                  <a:lnTo>
                    <a:pt x="509" y="920"/>
                  </a:lnTo>
                  <a:lnTo>
                    <a:pt x="498" y="917"/>
                  </a:lnTo>
                  <a:lnTo>
                    <a:pt x="488" y="912"/>
                  </a:lnTo>
                  <a:lnTo>
                    <a:pt x="478" y="907"/>
                  </a:lnTo>
                  <a:lnTo>
                    <a:pt x="467" y="902"/>
                  </a:lnTo>
                  <a:lnTo>
                    <a:pt x="456" y="896"/>
                  </a:lnTo>
                  <a:lnTo>
                    <a:pt x="444" y="889"/>
                  </a:lnTo>
                  <a:lnTo>
                    <a:pt x="432" y="884"/>
                  </a:lnTo>
                  <a:lnTo>
                    <a:pt x="422" y="877"/>
                  </a:lnTo>
                  <a:lnTo>
                    <a:pt x="410" y="870"/>
                  </a:lnTo>
                  <a:lnTo>
                    <a:pt x="398" y="863"/>
                  </a:lnTo>
                  <a:lnTo>
                    <a:pt x="388" y="855"/>
                  </a:lnTo>
                  <a:lnTo>
                    <a:pt x="379" y="848"/>
                  </a:lnTo>
                  <a:lnTo>
                    <a:pt x="369" y="840"/>
                  </a:lnTo>
                  <a:lnTo>
                    <a:pt x="360" y="832"/>
                  </a:lnTo>
                  <a:lnTo>
                    <a:pt x="345" y="815"/>
                  </a:lnTo>
                  <a:lnTo>
                    <a:pt x="331" y="781"/>
                  </a:lnTo>
                  <a:lnTo>
                    <a:pt x="331" y="764"/>
                  </a:lnTo>
                  <a:lnTo>
                    <a:pt x="334" y="755"/>
                  </a:lnTo>
                  <a:lnTo>
                    <a:pt x="338" y="746"/>
                  </a:lnTo>
                  <a:lnTo>
                    <a:pt x="348" y="727"/>
                  </a:lnTo>
                  <a:lnTo>
                    <a:pt x="356" y="707"/>
                  </a:lnTo>
                  <a:lnTo>
                    <a:pt x="364" y="662"/>
                  </a:lnTo>
                  <a:lnTo>
                    <a:pt x="363" y="570"/>
                  </a:lnTo>
                  <a:lnTo>
                    <a:pt x="359" y="527"/>
                  </a:lnTo>
                  <a:lnTo>
                    <a:pt x="353" y="492"/>
                  </a:lnTo>
                  <a:lnTo>
                    <a:pt x="350" y="468"/>
                  </a:lnTo>
                  <a:lnTo>
                    <a:pt x="353" y="458"/>
                  </a:lnTo>
                  <a:lnTo>
                    <a:pt x="360" y="460"/>
                  </a:lnTo>
                  <a:lnTo>
                    <a:pt x="367" y="469"/>
                  </a:lnTo>
                  <a:lnTo>
                    <a:pt x="376" y="484"/>
                  </a:lnTo>
                  <a:lnTo>
                    <a:pt x="385" y="503"/>
                  </a:lnTo>
                  <a:lnTo>
                    <a:pt x="398" y="549"/>
                  </a:lnTo>
                  <a:lnTo>
                    <a:pt x="398" y="595"/>
                  </a:lnTo>
                  <a:lnTo>
                    <a:pt x="394" y="619"/>
                  </a:lnTo>
                  <a:lnTo>
                    <a:pt x="385" y="646"/>
                  </a:lnTo>
                  <a:lnTo>
                    <a:pt x="375" y="676"/>
                  </a:lnTo>
                  <a:lnTo>
                    <a:pt x="367" y="708"/>
                  </a:lnTo>
                  <a:lnTo>
                    <a:pt x="364" y="772"/>
                  </a:lnTo>
                  <a:lnTo>
                    <a:pt x="369" y="788"/>
                  </a:lnTo>
                  <a:lnTo>
                    <a:pt x="375" y="803"/>
                  </a:lnTo>
                  <a:lnTo>
                    <a:pt x="384" y="816"/>
                  </a:lnTo>
                  <a:lnTo>
                    <a:pt x="397" y="829"/>
                  </a:lnTo>
                  <a:lnTo>
                    <a:pt x="404" y="836"/>
                  </a:lnTo>
                  <a:lnTo>
                    <a:pt x="412" y="841"/>
                  </a:lnTo>
                  <a:lnTo>
                    <a:pt x="422" y="848"/>
                  </a:lnTo>
                  <a:lnTo>
                    <a:pt x="432" y="855"/>
                  </a:lnTo>
                  <a:lnTo>
                    <a:pt x="442" y="861"/>
                  </a:lnTo>
                  <a:lnTo>
                    <a:pt x="454" y="868"/>
                  </a:lnTo>
                  <a:lnTo>
                    <a:pt x="467" y="873"/>
                  </a:lnTo>
                  <a:lnTo>
                    <a:pt x="481" y="880"/>
                  </a:lnTo>
                  <a:lnTo>
                    <a:pt x="495" y="887"/>
                  </a:lnTo>
                  <a:lnTo>
                    <a:pt x="510" y="893"/>
                  </a:lnTo>
                  <a:lnTo>
                    <a:pt x="526" y="899"/>
                  </a:lnTo>
                  <a:lnTo>
                    <a:pt x="542" y="904"/>
                  </a:lnTo>
                  <a:lnTo>
                    <a:pt x="560" y="911"/>
                  </a:lnTo>
                  <a:lnTo>
                    <a:pt x="578" y="916"/>
                  </a:lnTo>
                  <a:lnTo>
                    <a:pt x="595" y="921"/>
                  </a:lnTo>
                  <a:lnTo>
                    <a:pt x="613" y="927"/>
                  </a:lnTo>
                  <a:lnTo>
                    <a:pt x="632" y="932"/>
                  </a:lnTo>
                  <a:lnTo>
                    <a:pt x="651" y="936"/>
                  </a:lnTo>
                  <a:lnTo>
                    <a:pt x="670" y="941"/>
                  </a:lnTo>
                  <a:lnTo>
                    <a:pt x="691" y="945"/>
                  </a:lnTo>
                  <a:lnTo>
                    <a:pt x="712" y="949"/>
                  </a:lnTo>
                  <a:lnTo>
                    <a:pt x="731" y="953"/>
                  </a:lnTo>
                  <a:lnTo>
                    <a:pt x="772" y="959"/>
                  </a:lnTo>
                  <a:lnTo>
                    <a:pt x="813" y="964"/>
                  </a:lnTo>
                  <a:lnTo>
                    <a:pt x="854" y="967"/>
                  </a:lnTo>
                  <a:lnTo>
                    <a:pt x="935" y="968"/>
                  </a:lnTo>
                  <a:lnTo>
                    <a:pt x="1012" y="971"/>
                  </a:lnTo>
                  <a:lnTo>
                    <a:pt x="1082" y="979"/>
                  </a:lnTo>
                  <a:lnTo>
                    <a:pt x="1116" y="985"/>
                  </a:lnTo>
                  <a:lnTo>
                    <a:pt x="1150" y="992"/>
                  </a:lnTo>
                  <a:lnTo>
                    <a:pt x="1184" y="1000"/>
                  </a:lnTo>
                  <a:lnTo>
                    <a:pt x="1202" y="1004"/>
                  </a:lnTo>
                  <a:lnTo>
                    <a:pt x="1219" y="1008"/>
                  </a:lnTo>
                  <a:lnTo>
                    <a:pt x="1237" y="1013"/>
                  </a:lnTo>
                  <a:lnTo>
                    <a:pt x="1255" y="1016"/>
                  </a:lnTo>
                  <a:lnTo>
                    <a:pt x="1272" y="1021"/>
                  </a:lnTo>
                  <a:lnTo>
                    <a:pt x="1291" y="1024"/>
                  </a:lnTo>
                  <a:lnTo>
                    <a:pt x="1309" y="1028"/>
                  </a:lnTo>
                  <a:lnTo>
                    <a:pt x="1328" y="1031"/>
                  </a:lnTo>
                  <a:lnTo>
                    <a:pt x="1369" y="1038"/>
                  </a:lnTo>
                  <a:lnTo>
                    <a:pt x="1410" y="1044"/>
                  </a:lnTo>
                  <a:lnTo>
                    <a:pt x="1455" y="1047"/>
                  </a:lnTo>
                  <a:lnTo>
                    <a:pt x="1553" y="1049"/>
                  </a:lnTo>
                  <a:lnTo>
                    <a:pt x="1716" y="1045"/>
                  </a:lnTo>
                  <a:lnTo>
                    <a:pt x="1806" y="1037"/>
                  </a:lnTo>
                  <a:lnTo>
                    <a:pt x="1843" y="1030"/>
                  </a:lnTo>
                  <a:lnTo>
                    <a:pt x="1852" y="1028"/>
                  </a:lnTo>
                  <a:lnTo>
                    <a:pt x="1799" y="1029"/>
                  </a:lnTo>
                  <a:lnTo>
                    <a:pt x="1666" y="1029"/>
                  </a:lnTo>
                  <a:lnTo>
                    <a:pt x="1497" y="1022"/>
                  </a:lnTo>
                  <a:lnTo>
                    <a:pt x="1412" y="1013"/>
                  </a:lnTo>
                  <a:lnTo>
                    <a:pt x="1371" y="1007"/>
                  </a:lnTo>
                  <a:lnTo>
                    <a:pt x="1332" y="1000"/>
                  </a:lnTo>
                  <a:lnTo>
                    <a:pt x="1296" y="992"/>
                  </a:lnTo>
                  <a:lnTo>
                    <a:pt x="1262" y="985"/>
                  </a:lnTo>
                  <a:lnTo>
                    <a:pt x="1231" y="979"/>
                  </a:lnTo>
                  <a:lnTo>
                    <a:pt x="1202" y="972"/>
                  </a:lnTo>
                  <a:lnTo>
                    <a:pt x="1174" y="965"/>
                  </a:lnTo>
                  <a:lnTo>
                    <a:pt x="1149" y="958"/>
                  </a:lnTo>
                  <a:lnTo>
                    <a:pt x="1124" y="952"/>
                  </a:lnTo>
                  <a:lnTo>
                    <a:pt x="1100" y="947"/>
                  </a:lnTo>
                  <a:lnTo>
                    <a:pt x="1078" y="941"/>
                  </a:lnTo>
                  <a:lnTo>
                    <a:pt x="1057" y="936"/>
                  </a:lnTo>
                  <a:lnTo>
                    <a:pt x="1037" y="932"/>
                  </a:lnTo>
                  <a:lnTo>
                    <a:pt x="1016" y="927"/>
                  </a:lnTo>
                  <a:lnTo>
                    <a:pt x="997" y="924"/>
                  </a:lnTo>
                  <a:lnTo>
                    <a:pt x="978" y="920"/>
                  </a:lnTo>
                  <a:lnTo>
                    <a:pt x="938" y="915"/>
                  </a:lnTo>
                  <a:lnTo>
                    <a:pt x="897" y="911"/>
                  </a:lnTo>
                  <a:lnTo>
                    <a:pt x="854" y="909"/>
                  </a:lnTo>
                  <a:lnTo>
                    <a:pt x="776" y="907"/>
                  </a:lnTo>
                  <a:lnTo>
                    <a:pt x="719" y="903"/>
                  </a:lnTo>
                  <a:lnTo>
                    <a:pt x="704" y="900"/>
                  </a:lnTo>
                  <a:lnTo>
                    <a:pt x="700" y="894"/>
                  </a:lnTo>
                  <a:lnTo>
                    <a:pt x="706" y="892"/>
                  </a:lnTo>
                  <a:lnTo>
                    <a:pt x="716" y="889"/>
                  </a:lnTo>
                  <a:lnTo>
                    <a:pt x="751" y="888"/>
                  </a:lnTo>
                  <a:lnTo>
                    <a:pt x="859" y="893"/>
                  </a:lnTo>
                  <a:lnTo>
                    <a:pt x="921" y="897"/>
                  </a:lnTo>
                  <a:lnTo>
                    <a:pt x="976" y="904"/>
                  </a:lnTo>
                  <a:lnTo>
                    <a:pt x="1025" y="911"/>
                  </a:lnTo>
                  <a:lnTo>
                    <a:pt x="1057" y="919"/>
                  </a:lnTo>
                  <a:lnTo>
                    <a:pt x="1071" y="924"/>
                  </a:lnTo>
                  <a:lnTo>
                    <a:pt x="1087" y="928"/>
                  </a:lnTo>
                  <a:lnTo>
                    <a:pt x="1107" y="934"/>
                  </a:lnTo>
                  <a:lnTo>
                    <a:pt x="1129" y="941"/>
                  </a:lnTo>
                  <a:lnTo>
                    <a:pt x="1156" y="948"/>
                  </a:lnTo>
                  <a:lnTo>
                    <a:pt x="1184" y="955"/>
                  </a:lnTo>
                  <a:lnTo>
                    <a:pt x="1213" y="963"/>
                  </a:lnTo>
                  <a:lnTo>
                    <a:pt x="1244" y="969"/>
                  </a:lnTo>
                  <a:lnTo>
                    <a:pt x="1278" y="976"/>
                  </a:lnTo>
                  <a:lnTo>
                    <a:pt x="1312" y="983"/>
                  </a:lnTo>
                  <a:lnTo>
                    <a:pt x="1347" y="989"/>
                  </a:lnTo>
                  <a:lnTo>
                    <a:pt x="1382" y="996"/>
                  </a:lnTo>
                  <a:lnTo>
                    <a:pt x="1418" y="1000"/>
                  </a:lnTo>
                  <a:lnTo>
                    <a:pt x="1453" y="1004"/>
                  </a:lnTo>
                  <a:lnTo>
                    <a:pt x="1524" y="1009"/>
                  </a:lnTo>
                  <a:lnTo>
                    <a:pt x="1674" y="1013"/>
                  </a:lnTo>
                  <a:lnTo>
                    <a:pt x="1830" y="1013"/>
                  </a:lnTo>
                  <a:lnTo>
                    <a:pt x="1958" y="1007"/>
                  </a:lnTo>
                  <a:lnTo>
                    <a:pt x="2000" y="1003"/>
                  </a:lnTo>
                  <a:lnTo>
                    <a:pt x="2025" y="996"/>
                  </a:lnTo>
                  <a:lnTo>
                    <a:pt x="2027" y="990"/>
                  </a:lnTo>
                  <a:lnTo>
                    <a:pt x="2012" y="988"/>
                  </a:lnTo>
                  <a:lnTo>
                    <a:pt x="1950" y="990"/>
                  </a:lnTo>
                  <a:lnTo>
                    <a:pt x="1889" y="993"/>
                  </a:lnTo>
                  <a:lnTo>
                    <a:pt x="1871" y="993"/>
                  </a:lnTo>
                  <a:lnTo>
                    <a:pt x="1889" y="990"/>
                  </a:lnTo>
                  <a:lnTo>
                    <a:pt x="1915" y="985"/>
                  </a:lnTo>
                  <a:lnTo>
                    <a:pt x="1947" y="981"/>
                  </a:lnTo>
                  <a:lnTo>
                    <a:pt x="1983" y="974"/>
                  </a:lnTo>
                  <a:lnTo>
                    <a:pt x="2017" y="969"/>
                  </a:lnTo>
                  <a:lnTo>
                    <a:pt x="2047" y="964"/>
                  </a:lnTo>
                  <a:lnTo>
                    <a:pt x="2086" y="958"/>
                  </a:lnTo>
                  <a:lnTo>
                    <a:pt x="2025" y="955"/>
                  </a:lnTo>
                  <a:lnTo>
                    <a:pt x="1868" y="951"/>
                  </a:lnTo>
                  <a:lnTo>
                    <a:pt x="1578" y="944"/>
                  </a:lnTo>
                  <a:lnTo>
                    <a:pt x="1503" y="939"/>
                  </a:lnTo>
                  <a:lnTo>
                    <a:pt x="1403" y="932"/>
                  </a:lnTo>
                  <a:lnTo>
                    <a:pt x="1306" y="923"/>
                  </a:lnTo>
                  <a:lnTo>
                    <a:pt x="1263" y="917"/>
                  </a:lnTo>
                  <a:lnTo>
                    <a:pt x="1231" y="910"/>
                  </a:lnTo>
                  <a:lnTo>
                    <a:pt x="1213" y="904"/>
                  </a:lnTo>
                  <a:lnTo>
                    <a:pt x="1210" y="901"/>
                  </a:lnTo>
                  <a:lnTo>
                    <a:pt x="1243" y="899"/>
                  </a:lnTo>
                  <a:lnTo>
                    <a:pt x="1374" y="908"/>
                  </a:lnTo>
                  <a:lnTo>
                    <a:pt x="1413" y="913"/>
                  </a:lnTo>
                  <a:lnTo>
                    <a:pt x="1466" y="919"/>
                  </a:lnTo>
                  <a:lnTo>
                    <a:pt x="1527" y="926"/>
                  </a:lnTo>
                  <a:lnTo>
                    <a:pt x="1588" y="931"/>
                  </a:lnTo>
                  <a:lnTo>
                    <a:pt x="1647" y="935"/>
                  </a:lnTo>
                  <a:lnTo>
                    <a:pt x="1697" y="937"/>
                  </a:lnTo>
                  <a:lnTo>
                    <a:pt x="1736" y="936"/>
                  </a:lnTo>
                  <a:lnTo>
                    <a:pt x="1753" y="931"/>
                  </a:lnTo>
                  <a:lnTo>
                    <a:pt x="1753" y="927"/>
                  </a:lnTo>
                  <a:lnTo>
                    <a:pt x="1747" y="923"/>
                  </a:lnTo>
                  <a:lnTo>
                    <a:pt x="1737" y="920"/>
                  </a:lnTo>
                  <a:lnTo>
                    <a:pt x="1722" y="917"/>
                  </a:lnTo>
                  <a:lnTo>
                    <a:pt x="1686" y="911"/>
                  </a:lnTo>
                  <a:lnTo>
                    <a:pt x="1643" y="905"/>
                  </a:lnTo>
                  <a:lnTo>
                    <a:pt x="1559" y="892"/>
                  </a:lnTo>
                  <a:lnTo>
                    <a:pt x="1611" y="893"/>
                  </a:lnTo>
                  <a:lnTo>
                    <a:pt x="1681" y="901"/>
                  </a:lnTo>
                  <a:lnTo>
                    <a:pt x="1719" y="905"/>
                  </a:lnTo>
                  <a:lnTo>
                    <a:pt x="1756" y="911"/>
                  </a:lnTo>
                  <a:lnTo>
                    <a:pt x="1791" y="916"/>
                  </a:lnTo>
                  <a:lnTo>
                    <a:pt x="1822" y="919"/>
                  </a:lnTo>
                  <a:lnTo>
                    <a:pt x="1856" y="923"/>
                  </a:lnTo>
                  <a:lnTo>
                    <a:pt x="1902" y="926"/>
                  </a:lnTo>
                  <a:lnTo>
                    <a:pt x="1958" y="928"/>
                  </a:lnTo>
                  <a:lnTo>
                    <a:pt x="2022" y="929"/>
                  </a:lnTo>
                  <a:lnTo>
                    <a:pt x="2178" y="919"/>
                  </a:lnTo>
                  <a:lnTo>
                    <a:pt x="2223" y="915"/>
                  </a:lnTo>
                  <a:lnTo>
                    <a:pt x="2268" y="908"/>
                  </a:lnTo>
                  <a:lnTo>
                    <a:pt x="2315" y="900"/>
                  </a:lnTo>
                  <a:lnTo>
                    <a:pt x="2340" y="895"/>
                  </a:lnTo>
                  <a:lnTo>
                    <a:pt x="2364" y="889"/>
                  </a:lnTo>
                  <a:lnTo>
                    <a:pt x="2389" y="885"/>
                  </a:lnTo>
                  <a:lnTo>
                    <a:pt x="2412" y="878"/>
                  </a:lnTo>
                  <a:lnTo>
                    <a:pt x="2434" y="872"/>
                  </a:lnTo>
                  <a:lnTo>
                    <a:pt x="2456" y="865"/>
                  </a:lnTo>
                  <a:lnTo>
                    <a:pt x="2476" y="859"/>
                  </a:lnTo>
                  <a:lnTo>
                    <a:pt x="2496" y="852"/>
                  </a:lnTo>
                  <a:lnTo>
                    <a:pt x="2515" y="844"/>
                  </a:lnTo>
                  <a:lnTo>
                    <a:pt x="2533" y="837"/>
                  </a:lnTo>
                  <a:lnTo>
                    <a:pt x="2551" y="829"/>
                  </a:lnTo>
                  <a:lnTo>
                    <a:pt x="2567" y="821"/>
                  </a:lnTo>
                  <a:lnTo>
                    <a:pt x="2581" y="813"/>
                  </a:lnTo>
                  <a:lnTo>
                    <a:pt x="2596" y="806"/>
                  </a:lnTo>
                  <a:lnTo>
                    <a:pt x="2611" y="798"/>
                  </a:lnTo>
                  <a:lnTo>
                    <a:pt x="2623" y="790"/>
                  </a:lnTo>
                  <a:lnTo>
                    <a:pt x="2636" y="782"/>
                  </a:lnTo>
                  <a:lnTo>
                    <a:pt x="2648" y="774"/>
                  </a:lnTo>
                  <a:lnTo>
                    <a:pt x="2658" y="767"/>
                  </a:lnTo>
                  <a:lnTo>
                    <a:pt x="2668" y="759"/>
                  </a:lnTo>
                  <a:lnTo>
                    <a:pt x="2677" y="752"/>
                  </a:lnTo>
                  <a:lnTo>
                    <a:pt x="2686" y="746"/>
                  </a:lnTo>
                  <a:lnTo>
                    <a:pt x="2693" y="740"/>
                  </a:lnTo>
                  <a:lnTo>
                    <a:pt x="2701" y="733"/>
                  </a:lnTo>
                  <a:lnTo>
                    <a:pt x="2707" y="727"/>
                  </a:lnTo>
                  <a:lnTo>
                    <a:pt x="2712" y="723"/>
                  </a:lnTo>
                  <a:lnTo>
                    <a:pt x="2732" y="701"/>
                  </a:lnTo>
                  <a:lnTo>
                    <a:pt x="2732" y="489"/>
                  </a:lnTo>
                  <a:lnTo>
                    <a:pt x="2737" y="335"/>
                  </a:lnTo>
                  <a:lnTo>
                    <a:pt x="2742" y="280"/>
                  </a:lnTo>
                  <a:lnTo>
                    <a:pt x="2749" y="251"/>
                  </a:lnTo>
                  <a:lnTo>
                    <a:pt x="2773" y="217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14"/>
            <p:cNvSpPr>
              <a:spLocks/>
            </p:cNvSpPr>
            <p:nvPr/>
          </p:nvSpPr>
          <p:spPr bwMode="auto">
            <a:xfrm>
              <a:off x="2947988" y="2900363"/>
              <a:ext cx="3219450" cy="1377950"/>
            </a:xfrm>
            <a:custGeom>
              <a:avLst/>
              <a:gdLst>
                <a:gd name="T0" fmla="*/ 83 w 2028"/>
                <a:gd name="T1" fmla="*/ 704 h 868"/>
                <a:gd name="T2" fmla="*/ 175 w 2028"/>
                <a:gd name="T3" fmla="*/ 767 h 868"/>
                <a:gd name="T4" fmla="*/ 359 w 2028"/>
                <a:gd name="T5" fmla="*/ 818 h 868"/>
                <a:gd name="T6" fmla="*/ 985 w 2028"/>
                <a:gd name="T7" fmla="*/ 868 h 868"/>
                <a:gd name="T8" fmla="*/ 1469 w 2028"/>
                <a:gd name="T9" fmla="*/ 809 h 868"/>
                <a:gd name="T10" fmla="*/ 1597 w 2028"/>
                <a:gd name="T11" fmla="*/ 749 h 868"/>
                <a:gd name="T12" fmla="*/ 1721 w 2028"/>
                <a:gd name="T13" fmla="*/ 681 h 868"/>
                <a:gd name="T14" fmla="*/ 1824 w 2028"/>
                <a:gd name="T15" fmla="*/ 615 h 868"/>
                <a:gd name="T16" fmla="*/ 1896 w 2028"/>
                <a:gd name="T17" fmla="*/ 536 h 868"/>
                <a:gd name="T18" fmla="*/ 1819 w 2028"/>
                <a:gd name="T19" fmla="*/ 585 h 868"/>
                <a:gd name="T20" fmla="*/ 1736 w 2028"/>
                <a:gd name="T21" fmla="*/ 648 h 868"/>
                <a:gd name="T22" fmla="*/ 1631 w 2028"/>
                <a:gd name="T23" fmla="*/ 717 h 868"/>
                <a:gd name="T24" fmla="*/ 1509 w 2028"/>
                <a:gd name="T25" fmla="*/ 779 h 868"/>
                <a:gd name="T26" fmla="*/ 1302 w 2028"/>
                <a:gd name="T27" fmla="*/ 833 h 868"/>
                <a:gd name="T28" fmla="*/ 1181 w 2028"/>
                <a:gd name="T29" fmla="*/ 829 h 868"/>
                <a:gd name="T30" fmla="*/ 1459 w 2028"/>
                <a:gd name="T31" fmla="*/ 764 h 868"/>
                <a:gd name="T32" fmla="*/ 1594 w 2028"/>
                <a:gd name="T33" fmla="*/ 704 h 868"/>
                <a:gd name="T34" fmla="*/ 1711 w 2028"/>
                <a:gd name="T35" fmla="*/ 632 h 868"/>
                <a:gd name="T36" fmla="*/ 1806 w 2028"/>
                <a:gd name="T37" fmla="*/ 553 h 868"/>
                <a:gd name="T38" fmla="*/ 1921 w 2028"/>
                <a:gd name="T39" fmla="*/ 414 h 868"/>
                <a:gd name="T40" fmla="*/ 2012 w 2028"/>
                <a:gd name="T41" fmla="*/ 189 h 868"/>
                <a:gd name="T42" fmla="*/ 1947 w 2028"/>
                <a:gd name="T43" fmla="*/ 318 h 868"/>
                <a:gd name="T44" fmla="*/ 1836 w 2028"/>
                <a:gd name="T45" fmla="*/ 495 h 868"/>
                <a:gd name="T46" fmla="*/ 1864 w 2028"/>
                <a:gd name="T47" fmla="*/ 414 h 868"/>
                <a:gd name="T48" fmla="*/ 1886 w 2028"/>
                <a:gd name="T49" fmla="*/ 92 h 868"/>
                <a:gd name="T50" fmla="*/ 1828 w 2028"/>
                <a:gd name="T51" fmla="*/ 425 h 868"/>
                <a:gd name="T52" fmla="*/ 1715 w 2028"/>
                <a:gd name="T53" fmla="*/ 585 h 868"/>
                <a:gd name="T54" fmla="*/ 1647 w 2028"/>
                <a:gd name="T55" fmla="*/ 640 h 868"/>
                <a:gd name="T56" fmla="*/ 1540 w 2028"/>
                <a:gd name="T57" fmla="*/ 698 h 868"/>
                <a:gd name="T58" fmla="*/ 1400 w 2028"/>
                <a:gd name="T59" fmla="*/ 754 h 868"/>
                <a:gd name="T60" fmla="*/ 1131 w 2028"/>
                <a:gd name="T61" fmla="*/ 809 h 868"/>
                <a:gd name="T62" fmla="*/ 1218 w 2028"/>
                <a:gd name="T63" fmla="*/ 781 h 868"/>
                <a:gd name="T64" fmla="*/ 1449 w 2028"/>
                <a:gd name="T65" fmla="*/ 721 h 868"/>
                <a:gd name="T66" fmla="*/ 1559 w 2028"/>
                <a:gd name="T67" fmla="*/ 658 h 868"/>
                <a:gd name="T68" fmla="*/ 1647 w 2028"/>
                <a:gd name="T69" fmla="*/ 582 h 868"/>
                <a:gd name="T70" fmla="*/ 1765 w 2028"/>
                <a:gd name="T71" fmla="*/ 412 h 868"/>
                <a:gd name="T72" fmla="*/ 1794 w 2028"/>
                <a:gd name="T73" fmla="*/ 21 h 868"/>
                <a:gd name="T74" fmla="*/ 1750 w 2028"/>
                <a:gd name="T75" fmla="*/ 368 h 868"/>
                <a:gd name="T76" fmla="*/ 1683 w 2028"/>
                <a:gd name="T77" fmla="*/ 487 h 868"/>
                <a:gd name="T78" fmla="*/ 1697 w 2028"/>
                <a:gd name="T79" fmla="*/ 256 h 868"/>
                <a:gd name="T80" fmla="*/ 1609 w 2028"/>
                <a:gd name="T81" fmla="*/ 537 h 868"/>
                <a:gd name="T82" fmla="*/ 1502 w 2028"/>
                <a:gd name="T83" fmla="*/ 647 h 868"/>
                <a:gd name="T84" fmla="*/ 1383 w 2028"/>
                <a:gd name="T85" fmla="*/ 712 h 868"/>
                <a:gd name="T86" fmla="*/ 1190 w 2028"/>
                <a:gd name="T87" fmla="*/ 768 h 868"/>
                <a:gd name="T88" fmla="*/ 1069 w 2028"/>
                <a:gd name="T89" fmla="*/ 764 h 868"/>
                <a:gd name="T90" fmla="*/ 1334 w 2028"/>
                <a:gd name="T91" fmla="*/ 703 h 868"/>
                <a:gd name="T92" fmla="*/ 1446 w 2028"/>
                <a:gd name="T93" fmla="*/ 649 h 868"/>
                <a:gd name="T94" fmla="*/ 1397 w 2028"/>
                <a:gd name="T95" fmla="*/ 638 h 868"/>
                <a:gd name="T96" fmla="*/ 1269 w 2028"/>
                <a:gd name="T97" fmla="*/ 690 h 868"/>
                <a:gd name="T98" fmla="*/ 1050 w 2028"/>
                <a:gd name="T99" fmla="*/ 745 h 868"/>
                <a:gd name="T100" fmla="*/ 797 w 2028"/>
                <a:gd name="T101" fmla="*/ 764 h 868"/>
                <a:gd name="T102" fmla="*/ 748 w 2028"/>
                <a:gd name="T103" fmla="*/ 751 h 868"/>
                <a:gd name="T104" fmla="*/ 1072 w 2028"/>
                <a:gd name="T105" fmla="*/ 689 h 868"/>
                <a:gd name="T106" fmla="*/ 1324 w 2028"/>
                <a:gd name="T107" fmla="*/ 617 h 868"/>
                <a:gd name="T108" fmla="*/ 1210 w 2028"/>
                <a:gd name="T109" fmla="*/ 627 h 868"/>
                <a:gd name="T110" fmla="*/ 921 w 2028"/>
                <a:gd name="T111" fmla="*/ 697 h 868"/>
                <a:gd name="T112" fmla="*/ 978 w 2028"/>
                <a:gd name="T113" fmla="*/ 665 h 868"/>
                <a:gd name="T114" fmla="*/ 1044 w 2028"/>
                <a:gd name="T115" fmla="*/ 615 h 868"/>
                <a:gd name="T116" fmla="*/ 885 w 2028"/>
                <a:gd name="T117" fmla="*/ 672 h 868"/>
                <a:gd name="T118" fmla="*/ 750 w 2028"/>
                <a:gd name="T119" fmla="*/ 724 h 868"/>
                <a:gd name="T120" fmla="*/ 337 w 2028"/>
                <a:gd name="T121" fmla="*/ 767 h 868"/>
                <a:gd name="T122" fmla="*/ 154 w 2028"/>
                <a:gd name="T123" fmla="*/ 698 h 868"/>
                <a:gd name="T124" fmla="*/ 44 w 2028"/>
                <a:gd name="T125" fmla="*/ 483 h 8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28"/>
                <a:gd name="T190" fmla="*/ 0 h 868"/>
                <a:gd name="T191" fmla="*/ 2028 w 2028"/>
                <a:gd name="T192" fmla="*/ 868 h 86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28" h="868">
                  <a:moveTo>
                    <a:pt x="5" y="344"/>
                  </a:moveTo>
                  <a:lnTo>
                    <a:pt x="0" y="530"/>
                  </a:lnTo>
                  <a:lnTo>
                    <a:pt x="7" y="568"/>
                  </a:lnTo>
                  <a:lnTo>
                    <a:pt x="13" y="586"/>
                  </a:lnTo>
                  <a:lnTo>
                    <a:pt x="20" y="606"/>
                  </a:lnTo>
                  <a:lnTo>
                    <a:pt x="28" y="624"/>
                  </a:lnTo>
                  <a:lnTo>
                    <a:pt x="38" y="642"/>
                  </a:lnTo>
                  <a:lnTo>
                    <a:pt x="48" y="660"/>
                  </a:lnTo>
                  <a:lnTo>
                    <a:pt x="61" y="679"/>
                  </a:lnTo>
                  <a:lnTo>
                    <a:pt x="76" y="695"/>
                  </a:lnTo>
                  <a:lnTo>
                    <a:pt x="83" y="704"/>
                  </a:lnTo>
                  <a:lnTo>
                    <a:pt x="88" y="707"/>
                  </a:lnTo>
                  <a:lnTo>
                    <a:pt x="91" y="712"/>
                  </a:lnTo>
                  <a:lnTo>
                    <a:pt x="100" y="719"/>
                  </a:lnTo>
                  <a:lnTo>
                    <a:pt x="104" y="723"/>
                  </a:lnTo>
                  <a:lnTo>
                    <a:pt x="108" y="727"/>
                  </a:lnTo>
                  <a:lnTo>
                    <a:pt x="119" y="735"/>
                  </a:lnTo>
                  <a:lnTo>
                    <a:pt x="129" y="741"/>
                  </a:lnTo>
                  <a:lnTo>
                    <a:pt x="139" y="748"/>
                  </a:lnTo>
                  <a:lnTo>
                    <a:pt x="151" y="754"/>
                  </a:lnTo>
                  <a:lnTo>
                    <a:pt x="161" y="761"/>
                  </a:lnTo>
                  <a:lnTo>
                    <a:pt x="175" y="767"/>
                  </a:lnTo>
                  <a:lnTo>
                    <a:pt x="186" y="772"/>
                  </a:lnTo>
                  <a:lnTo>
                    <a:pt x="200" y="778"/>
                  </a:lnTo>
                  <a:lnTo>
                    <a:pt x="213" y="783"/>
                  </a:lnTo>
                  <a:lnTo>
                    <a:pt x="228" y="787"/>
                  </a:lnTo>
                  <a:lnTo>
                    <a:pt x="242" y="792"/>
                  </a:lnTo>
                  <a:lnTo>
                    <a:pt x="259" y="796"/>
                  </a:lnTo>
                  <a:lnTo>
                    <a:pt x="275" y="800"/>
                  </a:lnTo>
                  <a:lnTo>
                    <a:pt x="291" y="804"/>
                  </a:lnTo>
                  <a:lnTo>
                    <a:pt x="307" y="808"/>
                  </a:lnTo>
                  <a:lnTo>
                    <a:pt x="323" y="811"/>
                  </a:lnTo>
                  <a:lnTo>
                    <a:pt x="359" y="818"/>
                  </a:lnTo>
                  <a:lnTo>
                    <a:pt x="394" y="825"/>
                  </a:lnTo>
                  <a:lnTo>
                    <a:pt x="431" y="831"/>
                  </a:lnTo>
                  <a:lnTo>
                    <a:pt x="469" y="836"/>
                  </a:lnTo>
                  <a:lnTo>
                    <a:pt x="507" y="841"/>
                  </a:lnTo>
                  <a:lnTo>
                    <a:pt x="547" y="845"/>
                  </a:lnTo>
                  <a:lnTo>
                    <a:pt x="587" y="850"/>
                  </a:lnTo>
                  <a:lnTo>
                    <a:pt x="626" y="853"/>
                  </a:lnTo>
                  <a:lnTo>
                    <a:pt x="668" y="857"/>
                  </a:lnTo>
                  <a:lnTo>
                    <a:pt x="748" y="861"/>
                  </a:lnTo>
                  <a:lnTo>
                    <a:pt x="829" y="866"/>
                  </a:lnTo>
                  <a:lnTo>
                    <a:pt x="985" y="868"/>
                  </a:lnTo>
                  <a:lnTo>
                    <a:pt x="1127" y="867"/>
                  </a:lnTo>
                  <a:lnTo>
                    <a:pt x="1244" y="861"/>
                  </a:lnTo>
                  <a:lnTo>
                    <a:pt x="1330" y="852"/>
                  </a:lnTo>
                  <a:lnTo>
                    <a:pt x="1365" y="845"/>
                  </a:lnTo>
                  <a:lnTo>
                    <a:pt x="1384" y="840"/>
                  </a:lnTo>
                  <a:lnTo>
                    <a:pt x="1405" y="834"/>
                  </a:lnTo>
                  <a:lnTo>
                    <a:pt x="1425" y="826"/>
                  </a:lnTo>
                  <a:lnTo>
                    <a:pt x="1435" y="823"/>
                  </a:lnTo>
                  <a:lnTo>
                    <a:pt x="1447" y="818"/>
                  </a:lnTo>
                  <a:lnTo>
                    <a:pt x="1458" y="813"/>
                  </a:lnTo>
                  <a:lnTo>
                    <a:pt x="1469" y="809"/>
                  </a:lnTo>
                  <a:lnTo>
                    <a:pt x="1481" y="804"/>
                  </a:lnTo>
                  <a:lnTo>
                    <a:pt x="1491" y="800"/>
                  </a:lnTo>
                  <a:lnTo>
                    <a:pt x="1503" y="795"/>
                  </a:lnTo>
                  <a:lnTo>
                    <a:pt x="1515" y="789"/>
                  </a:lnTo>
                  <a:lnTo>
                    <a:pt x="1527" y="785"/>
                  </a:lnTo>
                  <a:lnTo>
                    <a:pt x="1538" y="779"/>
                  </a:lnTo>
                  <a:lnTo>
                    <a:pt x="1550" y="773"/>
                  </a:lnTo>
                  <a:lnTo>
                    <a:pt x="1562" y="768"/>
                  </a:lnTo>
                  <a:lnTo>
                    <a:pt x="1574" y="762"/>
                  </a:lnTo>
                  <a:lnTo>
                    <a:pt x="1586" y="756"/>
                  </a:lnTo>
                  <a:lnTo>
                    <a:pt x="1597" y="749"/>
                  </a:lnTo>
                  <a:lnTo>
                    <a:pt x="1609" y="744"/>
                  </a:lnTo>
                  <a:lnTo>
                    <a:pt x="1621" y="738"/>
                  </a:lnTo>
                  <a:lnTo>
                    <a:pt x="1633" y="731"/>
                  </a:lnTo>
                  <a:lnTo>
                    <a:pt x="1644" y="725"/>
                  </a:lnTo>
                  <a:lnTo>
                    <a:pt x="1655" y="720"/>
                  </a:lnTo>
                  <a:lnTo>
                    <a:pt x="1666" y="713"/>
                  </a:lnTo>
                  <a:lnTo>
                    <a:pt x="1678" y="706"/>
                  </a:lnTo>
                  <a:lnTo>
                    <a:pt x="1689" y="700"/>
                  </a:lnTo>
                  <a:lnTo>
                    <a:pt x="1700" y="693"/>
                  </a:lnTo>
                  <a:lnTo>
                    <a:pt x="1711" y="688"/>
                  </a:lnTo>
                  <a:lnTo>
                    <a:pt x="1721" y="681"/>
                  </a:lnTo>
                  <a:lnTo>
                    <a:pt x="1731" y="675"/>
                  </a:lnTo>
                  <a:lnTo>
                    <a:pt x="1741" y="668"/>
                  </a:lnTo>
                  <a:lnTo>
                    <a:pt x="1752" y="663"/>
                  </a:lnTo>
                  <a:lnTo>
                    <a:pt x="1762" y="656"/>
                  </a:lnTo>
                  <a:lnTo>
                    <a:pt x="1771" y="650"/>
                  </a:lnTo>
                  <a:lnTo>
                    <a:pt x="1781" y="643"/>
                  </a:lnTo>
                  <a:lnTo>
                    <a:pt x="1790" y="638"/>
                  </a:lnTo>
                  <a:lnTo>
                    <a:pt x="1799" y="632"/>
                  </a:lnTo>
                  <a:lnTo>
                    <a:pt x="1808" y="626"/>
                  </a:lnTo>
                  <a:lnTo>
                    <a:pt x="1815" y="619"/>
                  </a:lnTo>
                  <a:lnTo>
                    <a:pt x="1824" y="615"/>
                  </a:lnTo>
                  <a:lnTo>
                    <a:pt x="1831" y="609"/>
                  </a:lnTo>
                  <a:lnTo>
                    <a:pt x="1839" y="603"/>
                  </a:lnTo>
                  <a:lnTo>
                    <a:pt x="1846" y="598"/>
                  </a:lnTo>
                  <a:lnTo>
                    <a:pt x="1852" y="593"/>
                  </a:lnTo>
                  <a:lnTo>
                    <a:pt x="1858" y="587"/>
                  </a:lnTo>
                  <a:lnTo>
                    <a:pt x="1864" y="583"/>
                  </a:lnTo>
                  <a:lnTo>
                    <a:pt x="1869" y="578"/>
                  </a:lnTo>
                  <a:lnTo>
                    <a:pt x="1874" y="574"/>
                  </a:lnTo>
                  <a:lnTo>
                    <a:pt x="1878" y="569"/>
                  </a:lnTo>
                  <a:lnTo>
                    <a:pt x="1897" y="542"/>
                  </a:lnTo>
                  <a:lnTo>
                    <a:pt x="1896" y="536"/>
                  </a:lnTo>
                  <a:lnTo>
                    <a:pt x="1890" y="536"/>
                  </a:lnTo>
                  <a:lnTo>
                    <a:pt x="1878" y="542"/>
                  </a:lnTo>
                  <a:lnTo>
                    <a:pt x="1871" y="546"/>
                  </a:lnTo>
                  <a:lnTo>
                    <a:pt x="1864" y="552"/>
                  </a:lnTo>
                  <a:lnTo>
                    <a:pt x="1853" y="559"/>
                  </a:lnTo>
                  <a:lnTo>
                    <a:pt x="1849" y="562"/>
                  </a:lnTo>
                  <a:lnTo>
                    <a:pt x="1843" y="567"/>
                  </a:lnTo>
                  <a:lnTo>
                    <a:pt x="1837" y="571"/>
                  </a:lnTo>
                  <a:lnTo>
                    <a:pt x="1831" y="576"/>
                  </a:lnTo>
                  <a:lnTo>
                    <a:pt x="1825" y="580"/>
                  </a:lnTo>
                  <a:lnTo>
                    <a:pt x="1819" y="585"/>
                  </a:lnTo>
                  <a:lnTo>
                    <a:pt x="1814" y="590"/>
                  </a:lnTo>
                  <a:lnTo>
                    <a:pt x="1806" y="595"/>
                  </a:lnTo>
                  <a:lnTo>
                    <a:pt x="1799" y="600"/>
                  </a:lnTo>
                  <a:lnTo>
                    <a:pt x="1791" y="606"/>
                  </a:lnTo>
                  <a:lnTo>
                    <a:pt x="1784" y="611"/>
                  </a:lnTo>
                  <a:lnTo>
                    <a:pt x="1777" y="617"/>
                  </a:lnTo>
                  <a:lnTo>
                    <a:pt x="1769" y="623"/>
                  </a:lnTo>
                  <a:lnTo>
                    <a:pt x="1761" y="630"/>
                  </a:lnTo>
                  <a:lnTo>
                    <a:pt x="1753" y="635"/>
                  </a:lnTo>
                  <a:lnTo>
                    <a:pt x="1744" y="641"/>
                  </a:lnTo>
                  <a:lnTo>
                    <a:pt x="1736" y="648"/>
                  </a:lnTo>
                  <a:lnTo>
                    <a:pt x="1727" y="653"/>
                  </a:lnTo>
                  <a:lnTo>
                    <a:pt x="1718" y="660"/>
                  </a:lnTo>
                  <a:lnTo>
                    <a:pt x="1709" y="666"/>
                  </a:lnTo>
                  <a:lnTo>
                    <a:pt x="1700" y="673"/>
                  </a:lnTo>
                  <a:lnTo>
                    <a:pt x="1691" y="679"/>
                  </a:lnTo>
                  <a:lnTo>
                    <a:pt x="1681" y="685"/>
                  </a:lnTo>
                  <a:lnTo>
                    <a:pt x="1671" y="692"/>
                  </a:lnTo>
                  <a:lnTo>
                    <a:pt x="1662" y="698"/>
                  </a:lnTo>
                  <a:lnTo>
                    <a:pt x="1652" y="705"/>
                  </a:lnTo>
                  <a:lnTo>
                    <a:pt x="1641" y="711"/>
                  </a:lnTo>
                  <a:lnTo>
                    <a:pt x="1631" y="717"/>
                  </a:lnTo>
                  <a:lnTo>
                    <a:pt x="1621" y="723"/>
                  </a:lnTo>
                  <a:lnTo>
                    <a:pt x="1611" y="729"/>
                  </a:lnTo>
                  <a:lnTo>
                    <a:pt x="1599" y="736"/>
                  </a:lnTo>
                  <a:lnTo>
                    <a:pt x="1588" y="741"/>
                  </a:lnTo>
                  <a:lnTo>
                    <a:pt x="1577" y="747"/>
                  </a:lnTo>
                  <a:lnTo>
                    <a:pt x="1566" y="753"/>
                  </a:lnTo>
                  <a:lnTo>
                    <a:pt x="1555" y="759"/>
                  </a:lnTo>
                  <a:lnTo>
                    <a:pt x="1543" y="763"/>
                  </a:lnTo>
                  <a:lnTo>
                    <a:pt x="1533" y="769"/>
                  </a:lnTo>
                  <a:lnTo>
                    <a:pt x="1521" y="773"/>
                  </a:lnTo>
                  <a:lnTo>
                    <a:pt x="1509" y="779"/>
                  </a:lnTo>
                  <a:lnTo>
                    <a:pt x="1497" y="784"/>
                  </a:lnTo>
                  <a:lnTo>
                    <a:pt x="1485" y="788"/>
                  </a:lnTo>
                  <a:lnTo>
                    <a:pt x="1474" y="793"/>
                  </a:lnTo>
                  <a:lnTo>
                    <a:pt x="1462" y="796"/>
                  </a:lnTo>
                  <a:lnTo>
                    <a:pt x="1450" y="801"/>
                  </a:lnTo>
                  <a:lnTo>
                    <a:pt x="1425" y="808"/>
                  </a:lnTo>
                  <a:lnTo>
                    <a:pt x="1400" y="813"/>
                  </a:lnTo>
                  <a:lnTo>
                    <a:pt x="1377" y="819"/>
                  </a:lnTo>
                  <a:lnTo>
                    <a:pt x="1352" y="825"/>
                  </a:lnTo>
                  <a:lnTo>
                    <a:pt x="1327" y="829"/>
                  </a:lnTo>
                  <a:lnTo>
                    <a:pt x="1302" y="833"/>
                  </a:lnTo>
                  <a:lnTo>
                    <a:pt x="1278" y="837"/>
                  </a:lnTo>
                  <a:lnTo>
                    <a:pt x="1230" y="843"/>
                  </a:lnTo>
                  <a:lnTo>
                    <a:pt x="1182" y="848"/>
                  </a:lnTo>
                  <a:lnTo>
                    <a:pt x="1137" y="850"/>
                  </a:lnTo>
                  <a:lnTo>
                    <a:pt x="1053" y="852"/>
                  </a:lnTo>
                  <a:lnTo>
                    <a:pt x="926" y="850"/>
                  </a:lnTo>
                  <a:lnTo>
                    <a:pt x="878" y="845"/>
                  </a:lnTo>
                  <a:lnTo>
                    <a:pt x="935" y="847"/>
                  </a:lnTo>
                  <a:lnTo>
                    <a:pt x="1085" y="840"/>
                  </a:lnTo>
                  <a:lnTo>
                    <a:pt x="1132" y="835"/>
                  </a:lnTo>
                  <a:lnTo>
                    <a:pt x="1181" y="829"/>
                  </a:lnTo>
                  <a:lnTo>
                    <a:pt x="1232" y="821"/>
                  </a:lnTo>
                  <a:lnTo>
                    <a:pt x="1259" y="817"/>
                  </a:lnTo>
                  <a:lnTo>
                    <a:pt x="1285" y="811"/>
                  </a:lnTo>
                  <a:lnTo>
                    <a:pt x="1312" y="805"/>
                  </a:lnTo>
                  <a:lnTo>
                    <a:pt x="1340" y="800"/>
                  </a:lnTo>
                  <a:lnTo>
                    <a:pt x="1366" y="793"/>
                  </a:lnTo>
                  <a:lnTo>
                    <a:pt x="1393" y="786"/>
                  </a:lnTo>
                  <a:lnTo>
                    <a:pt x="1419" y="777"/>
                  </a:lnTo>
                  <a:lnTo>
                    <a:pt x="1433" y="773"/>
                  </a:lnTo>
                  <a:lnTo>
                    <a:pt x="1446" y="769"/>
                  </a:lnTo>
                  <a:lnTo>
                    <a:pt x="1459" y="764"/>
                  </a:lnTo>
                  <a:lnTo>
                    <a:pt x="1472" y="759"/>
                  </a:lnTo>
                  <a:lnTo>
                    <a:pt x="1484" y="754"/>
                  </a:lnTo>
                  <a:lnTo>
                    <a:pt x="1497" y="749"/>
                  </a:lnTo>
                  <a:lnTo>
                    <a:pt x="1511" y="744"/>
                  </a:lnTo>
                  <a:lnTo>
                    <a:pt x="1522" y="738"/>
                  </a:lnTo>
                  <a:lnTo>
                    <a:pt x="1536" y="732"/>
                  </a:lnTo>
                  <a:lnTo>
                    <a:pt x="1547" y="727"/>
                  </a:lnTo>
                  <a:lnTo>
                    <a:pt x="1559" y="721"/>
                  </a:lnTo>
                  <a:lnTo>
                    <a:pt x="1571" y="715"/>
                  </a:lnTo>
                  <a:lnTo>
                    <a:pt x="1583" y="709"/>
                  </a:lnTo>
                  <a:lnTo>
                    <a:pt x="1594" y="704"/>
                  </a:lnTo>
                  <a:lnTo>
                    <a:pt x="1606" y="697"/>
                  </a:lnTo>
                  <a:lnTo>
                    <a:pt x="1616" y="691"/>
                  </a:lnTo>
                  <a:lnTo>
                    <a:pt x="1628" y="685"/>
                  </a:lnTo>
                  <a:lnTo>
                    <a:pt x="1638" y="679"/>
                  </a:lnTo>
                  <a:lnTo>
                    <a:pt x="1649" y="672"/>
                  </a:lnTo>
                  <a:lnTo>
                    <a:pt x="1661" y="666"/>
                  </a:lnTo>
                  <a:lnTo>
                    <a:pt x="1671" y="659"/>
                  </a:lnTo>
                  <a:lnTo>
                    <a:pt x="1681" y="652"/>
                  </a:lnTo>
                  <a:lnTo>
                    <a:pt x="1690" y="646"/>
                  </a:lnTo>
                  <a:lnTo>
                    <a:pt x="1700" y="639"/>
                  </a:lnTo>
                  <a:lnTo>
                    <a:pt x="1711" y="632"/>
                  </a:lnTo>
                  <a:lnTo>
                    <a:pt x="1719" y="625"/>
                  </a:lnTo>
                  <a:lnTo>
                    <a:pt x="1728" y="618"/>
                  </a:lnTo>
                  <a:lnTo>
                    <a:pt x="1739" y="611"/>
                  </a:lnTo>
                  <a:lnTo>
                    <a:pt x="1747" y="604"/>
                  </a:lnTo>
                  <a:lnTo>
                    <a:pt x="1756" y="596"/>
                  </a:lnTo>
                  <a:lnTo>
                    <a:pt x="1765" y="590"/>
                  </a:lnTo>
                  <a:lnTo>
                    <a:pt x="1774" y="583"/>
                  </a:lnTo>
                  <a:lnTo>
                    <a:pt x="1781" y="575"/>
                  </a:lnTo>
                  <a:lnTo>
                    <a:pt x="1790" y="568"/>
                  </a:lnTo>
                  <a:lnTo>
                    <a:pt x="1797" y="560"/>
                  </a:lnTo>
                  <a:lnTo>
                    <a:pt x="1806" y="553"/>
                  </a:lnTo>
                  <a:lnTo>
                    <a:pt x="1814" y="545"/>
                  </a:lnTo>
                  <a:lnTo>
                    <a:pt x="1821" y="538"/>
                  </a:lnTo>
                  <a:lnTo>
                    <a:pt x="1828" y="530"/>
                  </a:lnTo>
                  <a:lnTo>
                    <a:pt x="1836" y="522"/>
                  </a:lnTo>
                  <a:lnTo>
                    <a:pt x="1850" y="507"/>
                  </a:lnTo>
                  <a:lnTo>
                    <a:pt x="1864" y="491"/>
                  </a:lnTo>
                  <a:lnTo>
                    <a:pt x="1875" y="476"/>
                  </a:lnTo>
                  <a:lnTo>
                    <a:pt x="1889" y="460"/>
                  </a:lnTo>
                  <a:lnTo>
                    <a:pt x="1900" y="444"/>
                  </a:lnTo>
                  <a:lnTo>
                    <a:pt x="1911" y="428"/>
                  </a:lnTo>
                  <a:lnTo>
                    <a:pt x="1921" y="414"/>
                  </a:lnTo>
                  <a:lnTo>
                    <a:pt x="1931" y="398"/>
                  </a:lnTo>
                  <a:lnTo>
                    <a:pt x="1940" y="382"/>
                  </a:lnTo>
                  <a:lnTo>
                    <a:pt x="1949" y="366"/>
                  </a:lnTo>
                  <a:lnTo>
                    <a:pt x="1956" y="350"/>
                  </a:lnTo>
                  <a:lnTo>
                    <a:pt x="1964" y="335"/>
                  </a:lnTo>
                  <a:lnTo>
                    <a:pt x="1970" y="319"/>
                  </a:lnTo>
                  <a:lnTo>
                    <a:pt x="1981" y="288"/>
                  </a:lnTo>
                  <a:lnTo>
                    <a:pt x="1992" y="258"/>
                  </a:lnTo>
                  <a:lnTo>
                    <a:pt x="2000" y="232"/>
                  </a:lnTo>
                  <a:lnTo>
                    <a:pt x="2006" y="209"/>
                  </a:lnTo>
                  <a:lnTo>
                    <a:pt x="2012" y="189"/>
                  </a:lnTo>
                  <a:lnTo>
                    <a:pt x="2027" y="130"/>
                  </a:lnTo>
                  <a:lnTo>
                    <a:pt x="2028" y="103"/>
                  </a:lnTo>
                  <a:lnTo>
                    <a:pt x="2025" y="100"/>
                  </a:lnTo>
                  <a:lnTo>
                    <a:pt x="2022" y="98"/>
                  </a:lnTo>
                  <a:lnTo>
                    <a:pt x="2005" y="150"/>
                  </a:lnTo>
                  <a:lnTo>
                    <a:pt x="1999" y="174"/>
                  </a:lnTo>
                  <a:lnTo>
                    <a:pt x="1990" y="202"/>
                  </a:lnTo>
                  <a:lnTo>
                    <a:pt x="1980" y="233"/>
                  </a:lnTo>
                  <a:lnTo>
                    <a:pt x="1968" y="266"/>
                  </a:lnTo>
                  <a:lnTo>
                    <a:pt x="1955" y="301"/>
                  </a:lnTo>
                  <a:lnTo>
                    <a:pt x="1947" y="318"/>
                  </a:lnTo>
                  <a:lnTo>
                    <a:pt x="1940" y="335"/>
                  </a:lnTo>
                  <a:lnTo>
                    <a:pt x="1931" y="353"/>
                  </a:lnTo>
                  <a:lnTo>
                    <a:pt x="1924" y="370"/>
                  </a:lnTo>
                  <a:lnTo>
                    <a:pt x="1914" y="387"/>
                  </a:lnTo>
                  <a:lnTo>
                    <a:pt x="1905" y="405"/>
                  </a:lnTo>
                  <a:lnTo>
                    <a:pt x="1894" y="420"/>
                  </a:lnTo>
                  <a:lnTo>
                    <a:pt x="1884" y="436"/>
                  </a:lnTo>
                  <a:lnTo>
                    <a:pt x="1872" y="452"/>
                  </a:lnTo>
                  <a:lnTo>
                    <a:pt x="1861" y="467"/>
                  </a:lnTo>
                  <a:lnTo>
                    <a:pt x="1849" y="482"/>
                  </a:lnTo>
                  <a:lnTo>
                    <a:pt x="1836" y="495"/>
                  </a:lnTo>
                  <a:lnTo>
                    <a:pt x="1828" y="502"/>
                  </a:lnTo>
                  <a:lnTo>
                    <a:pt x="1822" y="507"/>
                  </a:lnTo>
                  <a:lnTo>
                    <a:pt x="1815" y="514"/>
                  </a:lnTo>
                  <a:lnTo>
                    <a:pt x="1808" y="520"/>
                  </a:lnTo>
                  <a:lnTo>
                    <a:pt x="1815" y="508"/>
                  </a:lnTo>
                  <a:lnTo>
                    <a:pt x="1822" y="495"/>
                  </a:lnTo>
                  <a:lnTo>
                    <a:pt x="1833" y="476"/>
                  </a:lnTo>
                  <a:lnTo>
                    <a:pt x="1844" y="454"/>
                  </a:lnTo>
                  <a:lnTo>
                    <a:pt x="1850" y="441"/>
                  </a:lnTo>
                  <a:lnTo>
                    <a:pt x="1858" y="427"/>
                  </a:lnTo>
                  <a:lnTo>
                    <a:pt x="1864" y="414"/>
                  </a:lnTo>
                  <a:lnTo>
                    <a:pt x="1869" y="398"/>
                  </a:lnTo>
                  <a:lnTo>
                    <a:pt x="1883" y="366"/>
                  </a:lnTo>
                  <a:lnTo>
                    <a:pt x="1894" y="331"/>
                  </a:lnTo>
                  <a:lnTo>
                    <a:pt x="1903" y="295"/>
                  </a:lnTo>
                  <a:lnTo>
                    <a:pt x="1915" y="219"/>
                  </a:lnTo>
                  <a:lnTo>
                    <a:pt x="1914" y="142"/>
                  </a:lnTo>
                  <a:lnTo>
                    <a:pt x="1905" y="104"/>
                  </a:lnTo>
                  <a:lnTo>
                    <a:pt x="1899" y="86"/>
                  </a:lnTo>
                  <a:lnTo>
                    <a:pt x="1892" y="68"/>
                  </a:lnTo>
                  <a:lnTo>
                    <a:pt x="1884" y="61"/>
                  </a:lnTo>
                  <a:lnTo>
                    <a:pt x="1886" y="92"/>
                  </a:lnTo>
                  <a:lnTo>
                    <a:pt x="1890" y="179"/>
                  </a:lnTo>
                  <a:lnTo>
                    <a:pt x="1887" y="215"/>
                  </a:lnTo>
                  <a:lnTo>
                    <a:pt x="1881" y="253"/>
                  </a:lnTo>
                  <a:lnTo>
                    <a:pt x="1874" y="294"/>
                  </a:lnTo>
                  <a:lnTo>
                    <a:pt x="1868" y="314"/>
                  </a:lnTo>
                  <a:lnTo>
                    <a:pt x="1862" y="336"/>
                  </a:lnTo>
                  <a:lnTo>
                    <a:pt x="1855" y="359"/>
                  </a:lnTo>
                  <a:lnTo>
                    <a:pt x="1847" y="381"/>
                  </a:lnTo>
                  <a:lnTo>
                    <a:pt x="1839" y="403"/>
                  </a:lnTo>
                  <a:lnTo>
                    <a:pt x="1833" y="415"/>
                  </a:lnTo>
                  <a:lnTo>
                    <a:pt x="1828" y="425"/>
                  </a:lnTo>
                  <a:lnTo>
                    <a:pt x="1822" y="436"/>
                  </a:lnTo>
                  <a:lnTo>
                    <a:pt x="1818" y="448"/>
                  </a:lnTo>
                  <a:lnTo>
                    <a:pt x="1811" y="459"/>
                  </a:lnTo>
                  <a:lnTo>
                    <a:pt x="1805" y="470"/>
                  </a:lnTo>
                  <a:lnTo>
                    <a:pt x="1791" y="492"/>
                  </a:lnTo>
                  <a:lnTo>
                    <a:pt x="1777" y="514"/>
                  </a:lnTo>
                  <a:lnTo>
                    <a:pt x="1761" y="535"/>
                  </a:lnTo>
                  <a:lnTo>
                    <a:pt x="1743" y="555"/>
                  </a:lnTo>
                  <a:lnTo>
                    <a:pt x="1725" y="576"/>
                  </a:lnTo>
                  <a:lnTo>
                    <a:pt x="1719" y="580"/>
                  </a:lnTo>
                  <a:lnTo>
                    <a:pt x="1715" y="585"/>
                  </a:lnTo>
                  <a:lnTo>
                    <a:pt x="1705" y="595"/>
                  </a:lnTo>
                  <a:lnTo>
                    <a:pt x="1699" y="600"/>
                  </a:lnTo>
                  <a:lnTo>
                    <a:pt x="1693" y="604"/>
                  </a:lnTo>
                  <a:lnTo>
                    <a:pt x="1689" y="609"/>
                  </a:lnTo>
                  <a:lnTo>
                    <a:pt x="1683" y="614"/>
                  </a:lnTo>
                  <a:lnTo>
                    <a:pt x="1677" y="618"/>
                  </a:lnTo>
                  <a:lnTo>
                    <a:pt x="1671" y="623"/>
                  </a:lnTo>
                  <a:lnTo>
                    <a:pt x="1665" y="627"/>
                  </a:lnTo>
                  <a:lnTo>
                    <a:pt x="1659" y="632"/>
                  </a:lnTo>
                  <a:lnTo>
                    <a:pt x="1653" y="635"/>
                  </a:lnTo>
                  <a:lnTo>
                    <a:pt x="1647" y="640"/>
                  </a:lnTo>
                  <a:lnTo>
                    <a:pt x="1640" y="644"/>
                  </a:lnTo>
                  <a:lnTo>
                    <a:pt x="1634" y="648"/>
                  </a:lnTo>
                  <a:lnTo>
                    <a:pt x="1628" y="652"/>
                  </a:lnTo>
                  <a:lnTo>
                    <a:pt x="1621" y="656"/>
                  </a:lnTo>
                  <a:lnTo>
                    <a:pt x="1615" y="660"/>
                  </a:lnTo>
                  <a:lnTo>
                    <a:pt x="1608" y="664"/>
                  </a:lnTo>
                  <a:lnTo>
                    <a:pt x="1594" y="671"/>
                  </a:lnTo>
                  <a:lnTo>
                    <a:pt x="1581" y="677"/>
                  </a:lnTo>
                  <a:lnTo>
                    <a:pt x="1566" y="684"/>
                  </a:lnTo>
                  <a:lnTo>
                    <a:pt x="1553" y="691"/>
                  </a:lnTo>
                  <a:lnTo>
                    <a:pt x="1540" y="698"/>
                  </a:lnTo>
                  <a:lnTo>
                    <a:pt x="1527" y="704"/>
                  </a:lnTo>
                  <a:lnTo>
                    <a:pt x="1513" y="709"/>
                  </a:lnTo>
                  <a:lnTo>
                    <a:pt x="1502" y="716"/>
                  </a:lnTo>
                  <a:lnTo>
                    <a:pt x="1488" y="721"/>
                  </a:lnTo>
                  <a:lnTo>
                    <a:pt x="1475" y="727"/>
                  </a:lnTo>
                  <a:lnTo>
                    <a:pt x="1462" y="731"/>
                  </a:lnTo>
                  <a:lnTo>
                    <a:pt x="1450" y="737"/>
                  </a:lnTo>
                  <a:lnTo>
                    <a:pt x="1437" y="741"/>
                  </a:lnTo>
                  <a:lnTo>
                    <a:pt x="1425" y="746"/>
                  </a:lnTo>
                  <a:lnTo>
                    <a:pt x="1412" y="749"/>
                  </a:lnTo>
                  <a:lnTo>
                    <a:pt x="1400" y="754"/>
                  </a:lnTo>
                  <a:lnTo>
                    <a:pt x="1388" y="759"/>
                  </a:lnTo>
                  <a:lnTo>
                    <a:pt x="1377" y="762"/>
                  </a:lnTo>
                  <a:lnTo>
                    <a:pt x="1352" y="769"/>
                  </a:lnTo>
                  <a:lnTo>
                    <a:pt x="1328" y="776"/>
                  </a:lnTo>
                  <a:lnTo>
                    <a:pt x="1306" y="781"/>
                  </a:lnTo>
                  <a:lnTo>
                    <a:pt x="1282" y="786"/>
                  </a:lnTo>
                  <a:lnTo>
                    <a:pt x="1259" y="791"/>
                  </a:lnTo>
                  <a:lnTo>
                    <a:pt x="1237" y="795"/>
                  </a:lnTo>
                  <a:lnTo>
                    <a:pt x="1215" y="799"/>
                  </a:lnTo>
                  <a:lnTo>
                    <a:pt x="1172" y="804"/>
                  </a:lnTo>
                  <a:lnTo>
                    <a:pt x="1131" y="809"/>
                  </a:lnTo>
                  <a:lnTo>
                    <a:pt x="1050" y="815"/>
                  </a:lnTo>
                  <a:lnTo>
                    <a:pt x="903" y="821"/>
                  </a:lnTo>
                  <a:lnTo>
                    <a:pt x="788" y="825"/>
                  </a:lnTo>
                  <a:lnTo>
                    <a:pt x="716" y="824"/>
                  </a:lnTo>
                  <a:lnTo>
                    <a:pt x="669" y="819"/>
                  </a:lnTo>
                  <a:lnTo>
                    <a:pt x="985" y="808"/>
                  </a:lnTo>
                  <a:lnTo>
                    <a:pt x="1051" y="802"/>
                  </a:lnTo>
                  <a:lnTo>
                    <a:pt x="1118" y="795"/>
                  </a:lnTo>
                  <a:lnTo>
                    <a:pt x="1152" y="791"/>
                  </a:lnTo>
                  <a:lnTo>
                    <a:pt x="1185" y="787"/>
                  </a:lnTo>
                  <a:lnTo>
                    <a:pt x="1218" y="781"/>
                  </a:lnTo>
                  <a:lnTo>
                    <a:pt x="1250" y="776"/>
                  </a:lnTo>
                  <a:lnTo>
                    <a:pt x="1282" y="770"/>
                  </a:lnTo>
                  <a:lnTo>
                    <a:pt x="1313" y="763"/>
                  </a:lnTo>
                  <a:lnTo>
                    <a:pt x="1343" y="756"/>
                  </a:lnTo>
                  <a:lnTo>
                    <a:pt x="1372" y="748"/>
                  </a:lnTo>
                  <a:lnTo>
                    <a:pt x="1385" y="744"/>
                  </a:lnTo>
                  <a:lnTo>
                    <a:pt x="1399" y="740"/>
                  </a:lnTo>
                  <a:lnTo>
                    <a:pt x="1412" y="736"/>
                  </a:lnTo>
                  <a:lnTo>
                    <a:pt x="1425" y="731"/>
                  </a:lnTo>
                  <a:lnTo>
                    <a:pt x="1437" y="727"/>
                  </a:lnTo>
                  <a:lnTo>
                    <a:pt x="1449" y="721"/>
                  </a:lnTo>
                  <a:lnTo>
                    <a:pt x="1460" y="716"/>
                  </a:lnTo>
                  <a:lnTo>
                    <a:pt x="1471" y="711"/>
                  </a:lnTo>
                  <a:lnTo>
                    <a:pt x="1483" y="705"/>
                  </a:lnTo>
                  <a:lnTo>
                    <a:pt x="1493" y="700"/>
                  </a:lnTo>
                  <a:lnTo>
                    <a:pt x="1503" y="693"/>
                  </a:lnTo>
                  <a:lnTo>
                    <a:pt x="1512" y="688"/>
                  </a:lnTo>
                  <a:lnTo>
                    <a:pt x="1522" y="682"/>
                  </a:lnTo>
                  <a:lnTo>
                    <a:pt x="1533" y="676"/>
                  </a:lnTo>
                  <a:lnTo>
                    <a:pt x="1541" y="671"/>
                  </a:lnTo>
                  <a:lnTo>
                    <a:pt x="1550" y="664"/>
                  </a:lnTo>
                  <a:lnTo>
                    <a:pt x="1559" y="658"/>
                  </a:lnTo>
                  <a:lnTo>
                    <a:pt x="1568" y="651"/>
                  </a:lnTo>
                  <a:lnTo>
                    <a:pt x="1577" y="644"/>
                  </a:lnTo>
                  <a:lnTo>
                    <a:pt x="1586" y="638"/>
                  </a:lnTo>
                  <a:lnTo>
                    <a:pt x="1594" y="631"/>
                  </a:lnTo>
                  <a:lnTo>
                    <a:pt x="1602" y="624"/>
                  </a:lnTo>
                  <a:lnTo>
                    <a:pt x="1611" y="617"/>
                  </a:lnTo>
                  <a:lnTo>
                    <a:pt x="1618" y="610"/>
                  </a:lnTo>
                  <a:lnTo>
                    <a:pt x="1625" y="603"/>
                  </a:lnTo>
                  <a:lnTo>
                    <a:pt x="1633" y="596"/>
                  </a:lnTo>
                  <a:lnTo>
                    <a:pt x="1640" y="590"/>
                  </a:lnTo>
                  <a:lnTo>
                    <a:pt x="1647" y="582"/>
                  </a:lnTo>
                  <a:lnTo>
                    <a:pt x="1662" y="567"/>
                  </a:lnTo>
                  <a:lnTo>
                    <a:pt x="1675" y="552"/>
                  </a:lnTo>
                  <a:lnTo>
                    <a:pt x="1687" y="537"/>
                  </a:lnTo>
                  <a:lnTo>
                    <a:pt x="1699" y="522"/>
                  </a:lnTo>
                  <a:lnTo>
                    <a:pt x="1711" y="506"/>
                  </a:lnTo>
                  <a:lnTo>
                    <a:pt x="1721" y="491"/>
                  </a:lnTo>
                  <a:lnTo>
                    <a:pt x="1731" y="475"/>
                  </a:lnTo>
                  <a:lnTo>
                    <a:pt x="1740" y="459"/>
                  </a:lnTo>
                  <a:lnTo>
                    <a:pt x="1750" y="443"/>
                  </a:lnTo>
                  <a:lnTo>
                    <a:pt x="1758" y="428"/>
                  </a:lnTo>
                  <a:lnTo>
                    <a:pt x="1765" y="412"/>
                  </a:lnTo>
                  <a:lnTo>
                    <a:pt x="1772" y="397"/>
                  </a:lnTo>
                  <a:lnTo>
                    <a:pt x="1780" y="381"/>
                  </a:lnTo>
                  <a:lnTo>
                    <a:pt x="1786" y="366"/>
                  </a:lnTo>
                  <a:lnTo>
                    <a:pt x="1796" y="335"/>
                  </a:lnTo>
                  <a:lnTo>
                    <a:pt x="1805" y="305"/>
                  </a:lnTo>
                  <a:lnTo>
                    <a:pt x="1817" y="247"/>
                  </a:lnTo>
                  <a:lnTo>
                    <a:pt x="1821" y="144"/>
                  </a:lnTo>
                  <a:lnTo>
                    <a:pt x="1815" y="101"/>
                  </a:lnTo>
                  <a:lnTo>
                    <a:pt x="1808" y="63"/>
                  </a:lnTo>
                  <a:lnTo>
                    <a:pt x="1799" y="32"/>
                  </a:lnTo>
                  <a:lnTo>
                    <a:pt x="1794" y="21"/>
                  </a:lnTo>
                  <a:lnTo>
                    <a:pt x="1790" y="12"/>
                  </a:lnTo>
                  <a:lnTo>
                    <a:pt x="1781" y="0"/>
                  </a:lnTo>
                  <a:lnTo>
                    <a:pt x="1775" y="0"/>
                  </a:lnTo>
                  <a:lnTo>
                    <a:pt x="1777" y="54"/>
                  </a:lnTo>
                  <a:lnTo>
                    <a:pt x="1783" y="169"/>
                  </a:lnTo>
                  <a:lnTo>
                    <a:pt x="1778" y="240"/>
                  </a:lnTo>
                  <a:lnTo>
                    <a:pt x="1774" y="277"/>
                  </a:lnTo>
                  <a:lnTo>
                    <a:pt x="1766" y="313"/>
                  </a:lnTo>
                  <a:lnTo>
                    <a:pt x="1762" y="331"/>
                  </a:lnTo>
                  <a:lnTo>
                    <a:pt x="1756" y="350"/>
                  </a:lnTo>
                  <a:lnTo>
                    <a:pt x="1750" y="368"/>
                  </a:lnTo>
                  <a:lnTo>
                    <a:pt x="1744" y="385"/>
                  </a:lnTo>
                  <a:lnTo>
                    <a:pt x="1736" y="402"/>
                  </a:lnTo>
                  <a:lnTo>
                    <a:pt x="1727" y="419"/>
                  </a:lnTo>
                  <a:lnTo>
                    <a:pt x="1716" y="436"/>
                  </a:lnTo>
                  <a:lnTo>
                    <a:pt x="1706" y="452"/>
                  </a:lnTo>
                  <a:lnTo>
                    <a:pt x="1646" y="558"/>
                  </a:lnTo>
                  <a:lnTo>
                    <a:pt x="1650" y="548"/>
                  </a:lnTo>
                  <a:lnTo>
                    <a:pt x="1658" y="538"/>
                  </a:lnTo>
                  <a:lnTo>
                    <a:pt x="1665" y="523"/>
                  </a:lnTo>
                  <a:lnTo>
                    <a:pt x="1674" y="506"/>
                  </a:lnTo>
                  <a:lnTo>
                    <a:pt x="1683" y="487"/>
                  </a:lnTo>
                  <a:lnTo>
                    <a:pt x="1693" y="465"/>
                  </a:lnTo>
                  <a:lnTo>
                    <a:pt x="1703" y="441"/>
                  </a:lnTo>
                  <a:lnTo>
                    <a:pt x="1712" y="416"/>
                  </a:lnTo>
                  <a:lnTo>
                    <a:pt x="1719" y="391"/>
                  </a:lnTo>
                  <a:lnTo>
                    <a:pt x="1728" y="338"/>
                  </a:lnTo>
                  <a:lnTo>
                    <a:pt x="1727" y="289"/>
                  </a:lnTo>
                  <a:lnTo>
                    <a:pt x="1722" y="266"/>
                  </a:lnTo>
                  <a:lnTo>
                    <a:pt x="1718" y="255"/>
                  </a:lnTo>
                  <a:lnTo>
                    <a:pt x="1712" y="245"/>
                  </a:lnTo>
                  <a:lnTo>
                    <a:pt x="1708" y="248"/>
                  </a:lnTo>
                  <a:lnTo>
                    <a:pt x="1697" y="256"/>
                  </a:lnTo>
                  <a:lnTo>
                    <a:pt x="1686" y="290"/>
                  </a:lnTo>
                  <a:lnTo>
                    <a:pt x="1683" y="346"/>
                  </a:lnTo>
                  <a:lnTo>
                    <a:pt x="1674" y="393"/>
                  </a:lnTo>
                  <a:lnTo>
                    <a:pt x="1666" y="419"/>
                  </a:lnTo>
                  <a:lnTo>
                    <a:pt x="1656" y="448"/>
                  </a:lnTo>
                  <a:lnTo>
                    <a:pt x="1650" y="462"/>
                  </a:lnTo>
                  <a:lnTo>
                    <a:pt x="1644" y="476"/>
                  </a:lnTo>
                  <a:lnTo>
                    <a:pt x="1637" y="491"/>
                  </a:lnTo>
                  <a:lnTo>
                    <a:pt x="1628" y="507"/>
                  </a:lnTo>
                  <a:lnTo>
                    <a:pt x="1619" y="522"/>
                  </a:lnTo>
                  <a:lnTo>
                    <a:pt x="1609" y="537"/>
                  </a:lnTo>
                  <a:lnTo>
                    <a:pt x="1599" y="553"/>
                  </a:lnTo>
                  <a:lnTo>
                    <a:pt x="1586" y="568"/>
                  </a:lnTo>
                  <a:lnTo>
                    <a:pt x="1574" y="583"/>
                  </a:lnTo>
                  <a:lnTo>
                    <a:pt x="1559" y="598"/>
                  </a:lnTo>
                  <a:lnTo>
                    <a:pt x="1552" y="604"/>
                  </a:lnTo>
                  <a:lnTo>
                    <a:pt x="1544" y="612"/>
                  </a:lnTo>
                  <a:lnTo>
                    <a:pt x="1537" y="619"/>
                  </a:lnTo>
                  <a:lnTo>
                    <a:pt x="1528" y="626"/>
                  </a:lnTo>
                  <a:lnTo>
                    <a:pt x="1519" y="633"/>
                  </a:lnTo>
                  <a:lnTo>
                    <a:pt x="1511" y="640"/>
                  </a:lnTo>
                  <a:lnTo>
                    <a:pt x="1502" y="647"/>
                  </a:lnTo>
                  <a:lnTo>
                    <a:pt x="1493" y="653"/>
                  </a:lnTo>
                  <a:lnTo>
                    <a:pt x="1483" y="660"/>
                  </a:lnTo>
                  <a:lnTo>
                    <a:pt x="1472" y="667"/>
                  </a:lnTo>
                  <a:lnTo>
                    <a:pt x="1462" y="673"/>
                  </a:lnTo>
                  <a:lnTo>
                    <a:pt x="1452" y="679"/>
                  </a:lnTo>
                  <a:lnTo>
                    <a:pt x="1440" y="685"/>
                  </a:lnTo>
                  <a:lnTo>
                    <a:pt x="1430" y="691"/>
                  </a:lnTo>
                  <a:lnTo>
                    <a:pt x="1418" y="697"/>
                  </a:lnTo>
                  <a:lnTo>
                    <a:pt x="1406" y="701"/>
                  </a:lnTo>
                  <a:lnTo>
                    <a:pt x="1394" y="707"/>
                  </a:lnTo>
                  <a:lnTo>
                    <a:pt x="1383" y="712"/>
                  </a:lnTo>
                  <a:lnTo>
                    <a:pt x="1372" y="716"/>
                  </a:lnTo>
                  <a:lnTo>
                    <a:pt x="1359" y="721"/>
                  </a:lnTo>
                  <a:lnTo>
                    <a:pt x="1347" y="725"/>
                  </a:lnTo>
                  <a:lnTo>
                    <a:pt x="1335" y="730"/>
                  </a:lnTo>
                  <a:lnTo>
                    <a:pt x="1324" y="735"/>
                  </a:lnTo>
                  <a:lnTo>
                    <a:pt x="1312" y="738"/>
                  </a:lnTo>
                  <a:lnTo>
                    <a:pt x="1287" y="745"/>
                  </a:lnTo>
                  <a:lnTo>
                    <a:pt x="1263" y="752"/>
                  </a:lnTo>
                  <a:lnTo>
                    <a:pt x="1238" y="757"/>
                  </a:lnTo>
                  <a:lnTo>
                    <a:pt x="1213" y="763"/>
                  </a:lnTo>
                  <a:lnTo>
                    <a:pt x="1190" y="768"/>
                  </a:lnTo>
                  <a:lnTo>
                    <a:pt x="1166" y="771"/>
                  </a:lnTo>
                  <a:lnTo>
                    <a:pt x="1119" y="778"/>
                  </a:lnTo>
                  <a:lnTo>
                    <a:pt x="1075" y="784"/>
                  </a:lnTo>
                  <a:lnTo>
                    <a:pt x="994" y="789"/>
                  </a:lnTo>
                  <a:lnTo>
                    <a:pt x="929" y="791"/>
                  </a:lnTo>
                  <a:lnTo>
                    <a:pt x="872" y="789"/>
                  </a:lnTo>
                  <a:lnTo>
                    <a:pt x="894" y="787"/>
                  </a:lnTo>
                  <a:lnTo>
                    <a:pt x="956" y="780"/>
                  </a:lnTo>
                  <a:lnTo>
                    <a:pt x="997" y="775"/>
                  </a:lnTo>
                  <a:lnTo>
                    <a:pt x="1044" y="768"/>
                  </a:lnTo>
                  <a:lnTo>
                    <a:pt x="1069" y="764"/>
                  </a:lnTo>
                  <a:lnTo>
                    <a:pt x="1096" y="760"/>
                  </a:lnTo>
                  <a:lnTo>
                    <a:pt x="1122" y="755"/>
                  </a:lnTo>
                  <a:lnTo>
                    <a:pt x="1149" y="749"/>
                  </a:lnTo>
                  <a:lnTo>
                    <a:pt x="1175" y="745"/>
                  </a:lnTo>
                  <a:lnTo>
                    <a:pt x="1203" y="738"/>
                  </a:lnTo>
                  <a:lnTo>
                    <a:pt x="1230" y="732"/>
                  </a:lnTo>
                  <a:lnTo>
                    <a:pt x="1257" y="725"/>
                  </a:lnTo>
                  <a:lnTo>
                    <a:pt x="1282" y="717"/>
                  </a:lnTo>
                  <a:lnTo>
                    <a:pt x="1309" y="711"/>
                  </a:lnTo>
                  <a:lnTo>
                    <a:pt x="1321" y="706"/>
                  </a:lnTo>
                  <a:lnTo>
                    <a:pt x="1334" y="703"/>
                  </a:lnTo>
                  <a:lnTo>
                    <a:pt x="1346" y="698"/>
                  </a:lnTo>
                  <a:lnTo>
                    <a:pt x="1357" y="693"/>
                  </a:lnTo>
                  <a:lnTo>
                    <a:pt x="1368" y="689"/>
                  </a:lnTo>
                  <a:lnTo>
                    <a:pt x="1380" y="684"/>
                  </a:lnTo>
                  <a:lnTo>
                    <a:pt x="1390" y="680"/>
                  </a:lnTo>
                  <a:lnTo>
                    <a:pt x="1400" y="675"/>
                  </a:lnTo>
                  <a:lnTo>
                    <a:pt x="1410" y="671"/>
                  </a:lnTo>
                  <a:lnTo>
                    <a:pt x="1421" y="665"/>
                  </a:lnTo>
                  <a:lnTo>
                    <a:pt x="1430" y="660"/>
                  </a:lnTo>
                  <a:lnTo>
                    <a:pt x="1438" y="655"/>
                  </a:lnTo>
                  <a:lnTo>
                    <a:pt x="1446" y="649"/>
                  </a:lnTo>
                  <a:lnTo>
                    <a:pt x="1455" y="643"/>
                  </a:lnTo>
                  <a:lnTo>
                    <a:pt x="1462" y="638"/>
                  </a:lnTo>
                  <a:lnTo>
                    <a:pt x="1468" y="632"/>
                  </a:lnTo>
                  <a:lnTo>
                    <a:pt x="1488" y="608"/>
                  </a:lnTo>
                  <a:lnTo>
                    <a:pt x="1488" y="606"/>
                  </a:lnTo>
                  <a:lnTo>
                    <a:pt x="1481" y="604"/>
                  </a:lnTo>
                  <a:lnTo>
                    <a:pt x="1459" y="610"/>
                  </a:lnTo>
                  <a:lnTo>
                    <a:pt x="1440" y="618"/>
                  </a:lnTo>
                  <a:lnTo>
                    <a:pt x="1428" y="623"/>
                  </a:lnTo>
                  <a:lnTo>
                    <a:pt x="1413" y="630"/>
                  </a:lnTo>
                  <a:lnTo>
                    <a:pt x="1397" y="638"/>
                  </a:lnTo>
                  <a:lnTo>
                    <a:pt x="1388" y="641"/>
                  </a:lnTo>
                  <a:lnTo>
                    <a:pt x="1380" y="646"/>
                  </a:lnTo>
                  <a:lnTo>
                    <a:pt x="1369" y="650"/>
                  </a:lnTo>
                  <a:lnTo>
                    <a:pt x="1359" y="655"/>
                  </a:lnTo>
                  <a:lnTo>
                    <a:pt x="1349" y="659"/>
                  </a:lnTo>
                  <a:lnTo>
                    <a:pt x="1337" y="664"/>
                  </a:lnTo>
                  <a:lnTo>
                    <a:pt x="1325" y="669"/>
                  </a:lnTo>
                  <a:lnTo>
                    <a:pt x="1312" y="674"/>
                  </a:lnTo>
                  <a:lnTo>
                    <a:pt x="1299" y="680"/>
                  </a:lnTo>
                  <a:lnTo>
                    <a:pt x="1284" y="684"/>
                  </a:lnTo>
                  <a:lnTo>
                    <a:pt x="1269" y="690"/>
                  </a:lnTo>
                  <a:lnTo>
                    <a:pt x="1253" y="695"/>
                  </a:lnTo>
                  <a:lnTo>
                    <a:pt x="1237" y="700"/>
                  </a:lnTo>
                  <a:lnTo>
                    <a:pt x="1219" y="705"/>
                  </a:lnTo>
                  <a:lnTo>
                    <a:pt x="1202" y="711"/>
                  </a:lnTo>
                  <a:lnTo>
                    <a:pt x="1182" y="716"/>
                  </a:lnTo>
                  <a:lnTo>
                    <a:pt x="1163" y="721"/>
                  </a:lnTo>
                  <a:lnTo>
                    <a:pt x="1141" y="725"/>
                  </a:lnTo>
                  <a:lnTo>
                    <a:pt x="1121" y="731"/>
                  </a:lnTo>
                  <a:lnTo>
                    <a:pt x="1099" y="736"/>
                  </a:lnTo>
                  <a:lnTo>
                    <a:pt x="1075" y="740"/>
                  </a:lnTo>
                  <a:lnTo>
                    <a:pt x="1050" y="745"/>
                  </a:lnTo>
                  <a:lnTo>
                    <a:pt x="1025" y="749"/>
                  </a:lnTo>
                  <a:lnTo>
                    <a:pt x="999" y="754"/>
                  </a:lnTo>
                  <a:lnTo>
                    <a:pt x="971" y="759"/>
                  </a:lnTo>
                  <a:lnTo>
                    <a:pt x="943" y="762"/>
                  </a:lnTo>
                  <a:lnTo>
                    <a:pt x="912" y="765"/>
                  </a:lnTo>
                  <a:lnTo>
                    <a:pt x="881" y="770"/>
                  </a:lnTo>
                  <a:lnTo>
                    <a:pt x="816" y="776"/>
                  </a:lnTo>
                  <a:lnTo>
                    <a:pt x="672" y="787"/>
                  </a:lnTo>
                  <a:lnTo>
                    <a:pt x="709" y="783"/>
                  </a:lnTo>
                  <a:lnTo>
                    <a:pt x="750" y="777"/>
                  </a:lnTo>
                  <a:lnTo>
                    <a:pt x="797" y="764"/>
                  </a:lnTo>
                  <a:lnTo>
                    <a:pt x="788" y="762"/>
                  </a:lnTo>
                  <a:lnTo>
                    <a:pt x="769" y="762"/>
                  </a:lnTo>
                  <a:lnTo>
                    <a:pt x="712" y="768"/>
                  </a:lnTo>
                  <a:lnTo>
                    <a:pt x="682" y="772"/>
                  </a:lnTo>
                  <a:lnTo>
                    <a:pt x="657" y="776"/>
                  </a:lnTo>
                  <a:lnTo>
                    <a:pt x="640" y="773"/>
                  </a:lnTo>
                  <a:lnTo>
                    <a:pt x="650" y="771"/>
                  </a:lnTo>
                  <a:lnTo>
                    <a:pt x="672" y="765"/>
                  </a:lnTo>
                  <a:lnTo>
                    <a:pt x="706" y="760"/>
                  </a:lnTo>
                  <a:lnTo>
                    <a:pt x="726" y="755"/>
                  </a:lnTo>
                  <a:lnTo>
                    <a:pt x="748" y="751"/>
                  </a:lnTo>
                  <a:lnTo>
                    <a:pt x="773" y="746"/>
                  </a:lnTo>
                  <a:lnTo>
                    <a:pt x="800" y="741"/>
                  </a:lnTo>
                  <a:lnTo>
                    <a:pt x="826" y="737"/>
                  </a:lnTo>
                  <a:lnTo>
                    <a:pt x="856" y="731"/>
                  </a:lnTo>
                  <a:lnTo>
                    <a:pt x="885" y="725"/>
                  </a:lnTo>
                  <a:lnTo>
                    <a:pt x="916" y="720"/>
                  </a:lnTo>
                  <a:lnTo>
                    <a:pt x="947" y="714"/>
                  </a:lnTo>
                  <a:lnTo>
                    <a:pt x="978" y="708"/>
                  </a:lnTo>
                  <a:lnTo>
                    <a:pt x="1009" y="701"/>
                  </a:lnTo>
                  <a:lnTo>
                    <a:pt x="1041" y="696"/>
                  </a:lnTo>
                  <a:lnTo>
                    <a:pt x="1072" y="689"/>
                  </a:lnTo>
                  <a:lnTo>
                    <a:pt x="1102" y="682"/>
                  </a:lnTo>
                  <a:lnTo>
                    <a:pt x="1131" y="675"/>
                  </a:lnTo>
                  <a:lnTo>
                    <a:pt x="1160" y="668"/>
                  </a:lnTo>
                  <a:lnTo>
                    <a:pt x="1187" y="663"/>
                  </a:lnTo>
                  <a:lnTo>
                    <a:pt x="1213" y="656"/>
                  </a:lnTo>
                  <a:lnTo>
                    <a:pt x="1237" y="649"/>
                  </a:lnTo>
                  <a:lnTo>
                    <a:pt x="1259" y="642"/>
                  </a:lnTo>
                  <a:lnTo>
                    <a:pt x="1278" y="635"/>
                  </a:lnTo>
                  <a:lnTo>
                    <a:pt x="1296" y="630"/>
                  </a:lnTo>
                  <a:lnTo>
                    <a:pt x="1310" y="623"/>
                  </a:lnTo>
                  <a:lnTo>
                    <a:pt x="1324" y="617"/>
                  </a:lnTo>
                  <a:lnTo>
                    <a:pt x="1338" y="606"/>
                  </a:lnTo>
                  <a:lnTo>
                    <a:pt x="1346" y="590"/>
                  </a:lnTo>
                  <a:lnTo>
                    <a:pt x="1344" y="587"/>
                  </a:lnTo>
                  <a:lnTo>
                    <a:pt x="1337" y="587"/>
                  </a:lnTo>
                  <a:lnTo>
                    <a:pt x="1309" y="595"/>
                  </a:lnTo>
                  <a:lnTo>
                    <a:pt x="1287" y="602"/>
                  </a:lnTo>
                  <a:lnTo>
                    <a:pt x="1275" y="607"/>
                  </a:lnTo>
                  <a:lnTo>
                    <a:pt x="1260" y="611"/>
                  </a:lnTo>
                  <a:lnTo>
                    <a:pt x="1246" y="616"/>
                  </a:lnTo>
                  <a:lnTo>
                    <a:pt x="1230" y="622"/>
                  </a:lnTo>
                  <a:lnTo>
                    <a:pt x="1210" y="627"/>
                  </a:lnTo>
                  <a:lnTo>
                    <a:pt x="1191" y="633"/>
                  </a:lnTo>
                  <a:lnTo>
                    <a:pt x="1171" y="639"/>
                  </a:lnTo>
                  <a:lnTo>
                    <a:pt x="1150" y="646"/>
                  </a:lnTo>
                  <a:lnTo>
                    <a:pt x="1127" y="651"/>
                  </a:lnTo>
                  <a:lnTo>
                    <a:pt x="1102" y="658"/>
                  </a:lnTo>
                  <a:lnTo>
                    <a:pt x="1075" y="665"/>
                  </a:lnTo>
                  <a:lnTo>
                    <a:pt x="1047" y="671"/>
                  </a:lnTo>
                  <a:lnTo>
                    <a:pt x="1018" y="677"/>
                  </a:lnTo>
                  <a:lnTo>
                    <a:pt x="987" y="684"/>
                  </a:lnTo>
                  <a:lnTo>
                    <a:pt x="954" y="690"/>
                  </a:lnTo>
                  <a:lnTo>
                    <a:pt x="921" y="697"/>
                  </a:lnTo>
                  <a:lnTo>
                    <a:pt x="885" y="703"/>
                  </a:lnTo>
                  <a:lnTo>
                    <a:pt x="848" y="708"/>
                  </a:lnTo>
                  <a:lnTo>
                    <a:pt x="860" y="705"/>
                  </a:lnTo>
                  <a:lnTo>
                    <a:pt x="873" y="700"/>
                  </a:lnTo>
                  <a:lnTo>
                    <a:pt x="890" y="695"/>
                  </a:lnTo>
                  <a:lnTo>
                    <a:pt x="910" y="689"/>
                  </a:lnTo>
                  <a:lnTo>
                    <a:pt x="932" y="681"/>
                  </a:lnTo>
                  <a:lnTo>
                    <a:pt x="943" y="677"/>
                  </a:lnTo>
                  <a:lnTo>
                    <a:pt x="954" y="673"/>
                  </a:lnTo>
                  <a:lnTo>
                    <a:pt x="966" y="668"/>
                  </a:lnTo>
                  <a:lnTo>
                    <a:pt x="978" y="665"/>
                  </a:lnTo>
                  <a:lnTo>
                    <a:pt x="990" y="660"/>
                  </a:lnTo>
                  <a:lnTo>
                    <a:pt x="1001" y="656"/>
                  </a:lnTo>
                  <a:lnTo>
                    <a:pt x="1012" y="652"/>
                  </a:lnTo>
                  <a:lnTo>
                    <a:pt x="1022" y="648"/>
                  </a:lnTo>
                  <a:lnTo>
                    <a:pt x="1041" y="640"/>
                  </a:lnTo>
                  <a:lnTo>
                    <a:pt x="1056" y="633"/>
                  </a:lnTo>
                  <a:lnTo>
                    <a:pt x="1068" y="626"/>
                  </a:lnTo>
                  <a:lnTo>
                    <a:pt x="1074" y="620"/>
                  </a:lnTo>
                  <a:lnTo>
                    <a:pt x="1075" y="617"/>
                  </a:lnTo>
                  <a:lnTo>
                    <a:pt x="1069" y="614"/>
                  </a:lnTo>
                  <a:lnTo>
                    <a:pt x="1044" y="615"/>
                  </a:lnTo>
                  <a:lnTo>
                    <a:pt x="1012" y="623"/>
                  </a:lnTo>
                  <a:lnTo>
                    <a:pt x="994" y="628"/>
                  </a:lnTo>
                  <a:lnTo>
                    <a:pt x="974" y="636"/>
                  </a:lnTo>
                  <a:lnTo>
                    <a:pt x="963" y="640"/>
                  </a:lnTo>
                  <a:lnTo>
                    <a:pt x="953" y="644"/>
                  </a:lnTo>
                  <a:lnTo>
                    <a:pt x="943" y="649"/>
                  </a:lnTo>
                  <a:lnTo>
                    <a:pt x="931" y="653"/>
                  </a:lnTo>
                  <a:lnTo>
                    <a:pt x="919" y="658"/>
                  </a:lnTo>
                  <a:lnTo>
                    <a:pt x="909" y="663"/>
                  </a:lnTo>
                  <a:lnTo>
                    <a:pt x="897" y="667"/>
                  </a:lnTo>
                  <a:lnTo>
                    <a:pt x="885" y="672"/>
                  </a:lnTo>
                  <a:lnTo>
                    <a:pt x="873" y="677"/>
                  </a:lnTo>
                  <a:lnTo>
                    <a:pt x="862" y="682"/>
                  </a:lnTo>
                  <a:lnTo>
                    <a:pt x="850" y="687"/>
                  </a:lnTo>
                  <a:lnTo>
                    <a:pt x="838" y="691"/>
                  </a:lnTo>
                  <a:lnTo>
                    <a:pt x="828" y="696"/>
                  </a:lnTo>
                  <a:lnTo>
                    <a:pt x="816" y="700"/>
                  </a:lnTo>
                  <a:lnTo>
                    <a:pt x="804" y="705"/>
                  </a:lnTo>
                  <a:lnTo>
                    <a:pt x="793" y="709"/>
                  </a:lnTo>
                  <a:lnTo>
                    <a:pt x="782" y="713"/>
                  </a:lnTo>
                  <a:lnTo>
                    <a:pt x="771" y="717"/>
                  </a:lnTo>
                  <a:lnTo>
                    <a:pt x="750" y="724"/>
                  </a:lnTo>
                  <a:lnTo>
                    <a:pt x="728" y="730"/>
                  </a:lnTo>
                  <a:lnTo>
                    <a:pt x="703" y="737"/>
                  </a:lnTo>
                  <a:lnTo>
                    <a:pt x="676" y="743"/>
                  </a:lnTo>
                  <a:lnTo>
                    <a:pt x="647" y="747"/>
                  </a:lnTo>
                  <a:lnTo>
                    <a:pt x="616" y="752"/>
                  </a:lnTo>
                  <a:lnTo>
                    <a:pt x="584" y="756"/>
                  </a:lnTo>
                  <a:lnTo>
                    <a:pt x="551" y="760"/>
                  </a:lnTo>
                  <a:lnTo>
                    <a:pt x="519" y="763"/>
                  </a:lnTo>
                  <a:lnTo>
                    <a:pt x="454" y="768"/>
                  </a:lnTo>
                  <a:lnTo>
                    <a:pt x="392" y="769"/>
                  </a:lnTo>
                  <a:lnTo>
                    <a:pt x="337" y="767"/>
                  </a:lnTo>
                  <a:lnTo>
                    <a:pt x="292" y="761"/>
                  </a:lnTo>
                  <a:lnTo>
                    <a:pt x="272" y="755"/>
                  </a:lnTo>
                  <a:lnTo>
                    <a:pt x="251" y="749"/>
                  </a:lnTo>
                  <a:lnTo>
                    <a:pt x="229" y="741"/>
                  </a:lnTo>
                  <a:lnTo>
                    <a:pt x="219" y="737"/>
                  </a:lnTo>
                  <a:lnTo>
                    <a:pt x="207" y="731"/>
                  </a:lnTo>
                  <a:lnTo>
                    <a:pt x="197" y="727"/>
                  </a:lnTo>
                  <a:lnTo>
                    <a:pt x="185" y="720"/>
                  </a:lnTo>
                  <a:lnTo>
                    <a:pt x="175" y="713"/>
                  </a:lnTo>
                  <a:lnTo>
                    <a:pt x="164" y="706"/>
                  </a:lnTo>
                  <a:lnTo>
                    <a:pt x="154" y="698"/>
                  </a:lnTo>
                  <a:lnTo>
                    <a:pt x="144" y="689"/>
                  </a:lnTo>
                  <a:lnTo>
                    <a:pt x="138" y="684"/>
                  </a:lnTo>
                  <a:lnTo>
                    <a:pt x="133" y="680"/>
                  </a:lnTo>
                  <a:lnTo>
                    <a:pt x="128" y="675"/>
                  </a:lnTo>
                  <a:lnTo>
                    <a:pt x="123" y="669"/>
                  </a:lnTo>
                  <a:lnTo>
                    <a:pt x="106" y="648"/>
                  </a:lnTo>
                  <a:lnTo>
                    <a:pt x="88" y="623"/>
                  </a:lnTo>
                  <a:lnTo>
                    <a:pt x="81" y="608"/>
                  </a:lnTo>
                  <a:lnTo>
                    <a:pt x="73" y="593"/>
                  </a:lnTo>
                  <a:lnTo>
                    <a:pt x="61" y="561"/>
                  </a:lnTo>
                  <a:lnTo>
                    <a:pt x="44" y="483"/>
                  </a:lnTo>
                  <a:lnTo>
                    <a:pt x="39" y="389"/>
                  </a:lnTo>
                  <a:lnTo>
                    <a:pt x="35" y="378"/>
                  </a:lnTo>
                  <a:lnTo>
                    <a:pt x="31" y="367"/>
                  </a:lnTo>
                  <a:lnTo>
                    <a:pt x="25" y="355"/>
                  </a:lnTo>
                  <a:lnTo>
                    <a:pt x="19" y="346"/>
                  </a:lnTo>
                  <a:lnTo>
                    <a:pt x="13" y="339"/>
                  </a:lnTo>
                  <a:lnTo>
                    <a:pt x="8" y="338"/>
                  </a:lnTo>
                  <a:lnTo>
                    <a:pt x="5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15"/>
            <p:cNvSpPr>
              <a:spLocks/>
            </p:cNvSpPr>
            <p:nvPr/>
          </p:nvSpPr>
          <p:spPr bwMode="auto">
            <a:xfrm>
              <a:off x="2405063" y="3543300"/>
              <a:ext cx="4197350" cy="1309687"/>
            </a:xfrm>
            <a:custGeom>
              <a:avLst/>
              <a:gdLst>
                <a:gd name="T0" fmla="*/ 118 w 2644"/>
                <a:gd name="T1" fmla="*/ 91 h 825"/>
                <a:gd name="T2" fmla="*/ 92 w 2644"/>
                <a:gd name="T3" fmla="*/ 365 h 825"/>
                <a:gd name="T4" fmla="*/ 189 w 2644"/>
                <a:gd name="T5" fmla="*/ 459 h 825"/>
                <a:gd name="T6" fmla="*/ 321 w 2644"/>
                <a:gd name="T7" fmla="*/ 534 h 825"/>
                <a:gd name="T8" fmla="*/ 740 w 2644"/>
                <a:gd name="T9" fmla="*/ 597 h 825"/>
                <a:gd name="T10" fmla="*/ 1801 w 2644"/>
                <a:gd name="T11" fmla="*/ 560 h 825"/>
                <a:gd name="T12" fmla="*/ 2107 w 2644"/>
                <a:gd name="T13" fmla="*/ 493 h 825"/>
                <a:gd name="T14" fmla="*/ 2359 w 2644"/>
                <a:gd name="T15" fmla="*/ 407 h 825"/>
                <a:gd name="T16" fmla="*/ 2247 w 2644"/>
                <a:gd name="T17" fmla="*/ 474 h 825"/>
                <a:gd name="T18" fmla="*/ 2028 w 2644"/>
                <a:gd name="T19" fmla="*/ 534 h 825"/>
                <a:gd name="T20" fmla="*/ 1735 w 2644"/>
                <a:gd name="T21" fmla="*/ 589 h 825"/>
                <a:gd name="T22" fmla="*/ 1202 w 2644"/>
                <a:gd name="T23" fmla="*/ 644 h 825"/>
                <a:gd name="T24" fmla="*/ 2017 w 2644"/>
                <a:gd name="T25" fmla="*/ 568 h 825"/>
                <a:gd name="T26" fmla="*/ 2270 w 2644"/>
                <a:gd name="T27" fmla="*/ 499 h 825"/>
                <a:gd name="T28" fmla="*/ 2397 w 2644"/>
                <a:gd name="T29" fmla="*/ 431 h 825"/>
                <a:gd name="T30" fmla="*/ 2353 w 2644"/>
                <a:gd name="T31" fmla="*/ 237 h 825"/>
                <a:gd name="T32" fmla="*/ 2454 w 2644"/>
                <a:gd name="T33" fmla="*/ 310 h 825"/>
                <a:gd name="T34" fmla="*/ 2416 w 2644"/>
                <a:gd name="T35" fmla="*/ 438 h 825"/>
                <a:gd name="T36" fmla="*/ 2479 w 2644"/>
                <a:gd name="T37" fmla="*/ 213 h 825"/>
                <a:gd name="T38" fmla="*/ 2456 w 2644"/>
                <a:gd name="T39" fmla="*/ 167 h 825"/>
                <a:gd name="T40" fmla="*/ 2485 w 2644"/>
                <a:gd name="T41" fmla="*/ 404 h 825"/>
                <a:gd name="T42" fmla="*/ 2419 w 2644"/>
                <a:gd name="T43" fmla="*/ 456 h 825"/>
                <a:gd name="T44" fmla="*/ 2241 w 2644"/>
                <a:gd name="T45" fmla="*/ 532 h 825"/>
                <a:gd name="T46" fmla="*/ 1994 w 2644"/>
                <a:gd name="T47" fmla="*/ 606 h 825"/>
                <a:gd name="T48" fmla="*/ 1520 w 2644"/>
                <a:gd name="T49" fmla="*/ 665 h 825"/>
                <a:gd name="T50" fmla="*/ 1065 w 2644"/>
                <a:gd name="T51" fmla="*/ 677 h 825"/>
                <a:gd name="T52" fmla="*/ 1980 w 2644"/>
                <a:gd name="T53" fmla="*/ 635 h 825"/>
                <a:gd name="T54" fmla="*/ 2264 w 2644"/>
                <a:gd name="T55" fmla="*/ 575 h 825"/>
                <a:gd name="T56" fmla="*/ 2435 w 2644"/>
                <a:gd name="T57" fmla="*/ 505 h 825"/>
                <a:gd name="T58" fmla="*/ 2532 w 2644"/>
                <a:gd name="T59" fmla="*/ 421 h 825"/>
                <a:gd name="T60" fmla="*/ 2535 w 2644"/>
                <a:gd name="T61" fmla="*/ 142 h 825"/>
                <a:gd name="T62" fmla="*/ 2434 w 2644"/>
                <a:gd name="T63" fmla="*/ 69 h 825"/>
                <a:gd name="T64" fmla="*/ 2412 w 2644"/>
                <a:gd name="T65" fmla="*/ 39 h 825"/>
                <a:gd name="T66" fmla="*/ 2540 w 2644"/>
                <a:gd name="T67" fmla="*/ 114 h 825"/>
                <a:gd name="T68" fmla="*/ 2587 w 2644"/>
                <a:gd name="T69" fmla="*/ 402 h 825"/>
                <a:gd name="T70" fmla="*/ 2484 w 2644"/>
                <a:gd name="T71" fmla="*/ 505 h 825"/>
                <a:gd name="T72" fmla="*/ 2363 w 2644"/>
                <a:gd name="T73" fmla="*/ 566 h 825"/>
                <a:gd name="T74" fmla="*/ 2047 w 2644"/>
                <a:gd name="T75" fmla="*/ 635 h 825"/>
                <a:gd name="T76" fmla="*/ 2359 w 2644"/>
                <a:gd name="T77" fmla="*/ 599 h 825"/>
                <a:gd name="T78" fmla="*/ 2560 w 2644"/>
                <a:gd name="T79" fmla="*/ 523 h 825"/>
                <a:gd name="T80" fmla="*/ 2641 w 2644"/>
                <a:gd name="T81" fmla="*/ 463 h 825"/>
                <a:gd name="T82" fmla="*/ 2553 w 2644"/>
                <a:gd name="T83" fmla="*/ 548 h 825"/>
                <a:gd name="T84" fmla="*/ 2360 w 2644"/>
                <a:gd name="T85" fmla="*/ 616 h 825"/>
                <a:gd name="T86" fmla="*/ 1747 w 2644"/>
                <a:gd name="T87" fmla="*/ 688 h 825"/>
                <a:gd name="T88" fmla="*/ 871 w 2644"/>
                <a:gd name="T89" fmla="*/ 685 h 825"/>
                <a:gd name="T90" fmla="*/ 1299 w 2644"/>
                <a:gd name="T91" fmla="*/ 743 h 825"/>
                <a:gd name="T92" fmla="*/ 1346 w 2644"/>
                <a:gd name="T93" fmla="*/ 765 h 825"/>
                <a:gd name="T94" fmla="*/ 767 w 2644"/>
                <a:gd name="T95" fmla="*/ 694 h 825"/>
                <a:gd name="T96" fmla="*/ 671 w 2644"/>
                <a:gd name="T97" fmla="*/ 689 h 825"/>
                <a:gd name="T98" fmla="*/ 546 w 2644"/>
                <a:gd name="T99" fmla="*/ 678 h 825"/>
                <a:gd name="T100" fmla="*/ 573 w 2644"/>
                <a:gd name="T101" fmla="*/ 705 h 825"/>
                <a:gd name="T102" fmla="*/ 801 w 2644"/>
                <a:gd name="T103" fmla="*/ 773 h 825"/>
                <a:gd name="T104" fmla="*/ 1255 w 2644"/>
                <a:gd name="T105" fmla="*/ 817 h 825"/>
                <a:gd name="T106" fmla="*/ 631 w 2644"/>
                <a:gd name="T107" fmla="*/ 759 h 825"/>
                <a:gd name="T108" fmla="*/ 692 w 2644"/>
                <a:gd name="T109" fmla="*/ 807 h 825"/>
                <a:gd name="T110" fmla="*/ 555 w 2644"/>
                <a:gd name="T111" fmla="*/ 727 h 825"/>
                <a:gd name="T112" fmla="*/ 427 w 2644"/>
                <a:gd name="T113" fmla="*/ 663 h 825"/>
                <a:gd name="T114" fmla="*/ 286 w 2644"/>
                <a:gd name="T115" fmla="*/ 588 h 825"/>
                <a:gd name="T116" fmla="*/ 196 w 2644"/>
                <a:gd name="T117" fmla="*/ 528 h 825"/>
                <a:gd name="T118" fmla="*/ 118 w 2644"/>
                <a:gd name="T119" fmla="*/ 462 h 825"/>
                <a:gd name="T120" fmla="*/ 18 w 2644"/>
                <a:gd name="T121" fmla="*/ 161 h 825"/>
                <a:gd name="T122" fmla="*/ 136 w 2644"/>
                <a:gd name="T123" fmla="*/ 21 h 8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44"/>
                <a:gd name="T187" fmla="*/ 0 h 825"/>
                <a:gd name="T188" fmla="*/ 2644 w 2644"/>
                <a:gd name="T189" fmla="*/ 825 h 8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44" h="825">
                  <a:moveTo>
                    <a:pt x="194" y="15"/>
                  </a:moveTo>
                  <a:lnTo>
                    <a:pt x="190" y="19"/>
                  </a:lnTo>
                  <a:lnTo>
                    <a:pt x="186" y="22"/>
                  </a:lnTo>
                  <a:lnTo>
                    <a:pt x="178" y="28"/>
                  </a:lnTo>
                  <a:lnTo>
                    <a:pt x="171" y="35"/>
                  </a:lnTo>
                  <a:lnTo>
                    <a:pt x="167" y="39"/>
                  </a:lnTo>
                  <a:lnTo>
                    <a:pt x="161" y="44"/>
                  </a:lnTo>
                  <a:lnTo>
                    <a:pt x="156" y="49"/>
                  </a:lnTo>
                  <a:lnTo>
                    <a:pt x="150" y="54"/>
                  </a:lnTo>
                  <a:lnTo>
                    <a:pt x="146" y="59"/>
                  </a:lnTo>
                  <a:lnTo>
                    <a:pt x="140" y="65"/>
                  </a:lnTo>
                  <a:lnTo>
                    <a:pt x="128" y="77"/>
                  </a:lnTo>
                  <a:lnTo>
                    <a:pt x="118" y="91"/>
                  </a:lnTo>
                  <a:lnTo>
                    <a:pt x="106" y="106"/>
                  </a:lnTo>
                  <a:lnTo>
                    <a:pt x="96" y="121"/>
                  </a:lnTo>
                  <a:lnTo>
                    <a:pt x="86" y="138"/>
                  </a:lnTo>
                  <a:lnTo>
                    <a:pt x="77" y="155"/>
                  </a:lnTo>
                  <a:lnTo>
                    <a:pt x="62" y="193"/>
                  </a:lnTo>
                  <a:lnTo>
                    <a:pt x="55" y="233"/>
                  </a:lnTo>
                  <a:lnTo>
                    <a:pt x="55" y="275"/>
                  </a:lnTo>
                  <a:lnTo>
                    <a:pt x="59" y="296"/>
                  </a:lnTo>
                  <a:lnTo>
                    <a:pt x="68" y="319"/>
                  </a:lnTo>
                  <a:lnTo>
                    <a:pt x="72" y="331"/>
                  </a:lnTo>
                  <a:lnTo>
                    <a:pt x="78" y="342"/>
                  </a:lnTo>
                  <a:lnTo>
                    <a:pt x="84" y="354"/>
                  </a:lnTo>
                  <a:lnTo>
                    <a:pt x="92" y="365"/>
                  </a:lnTo>
                  <a:lnTo>
                    <a:pt x="100" y="376"/>
                  </a:lnTo>
                  <a:lnTo>
                    <a:pt x="109" y="388"/>
                  </a:lnTo>
                  <a:lnTo>
                    <a:pt x="119" y="399"/>
                  </a:lnTo>
                  <a:lnTo>
                    <a:pt x="125" y="406"/>
                  </a:lnTo>
                  <a:lnTo>
                    <a:pt x="131" y="412"/>
                  </a:lnTo>
                  <a:lnTo>
                    <a:pt x="137" y="418"/>
                  </a:lnTo>
                  <a:lnTo>
                    <a:pt x="144" y="423"/>
                  </a:lnTo>
                  <a:lnTo>
                    <a:pt x="150" y="429"/>
                  </a:lnTo>
                  <a:lnTo>
                    <a:pt x="158" y="435"/>
                  </a:lnTo>
                  <a:lnTo>
                    <a:pt x="165" y="440"/>
                  </a:lnTo>
                  <a:lnTo>
                    <a:pt x="172" y="446"/>
                  </a:lnTo>
                  <a:lnTo>
                    <a:pt x="180" y="453"/>
                  </a:lnTo>
                  <a:lnTo>
                    <a:pt x="189" y="459"/>
                  </a:lnTo>
                  <a:lnTo>
                    <a:pt x="196" y="464"/>
                  </a:lnTo>
                  <a:lnTo>
                    <a:pt x="205" y="470"/>
                  </a:lnTo>
                  <a:lnTo>
                    <a:pt x="214" y="476"/>
                  </a:lnTo>
                  <a:lnTo>
                    <a:pt x="222" y="481"/>
                  </a:lnTo>
                  <a:lnTo>
                    <a:pt x="233" y="487"/>
                  </a:lnTo>
                  <a:lnTo>
                    <a:pt x="243" y="493"/>
                  </a:lnTo>
                  <a:lnTo>
                    <a:pt x="253" y="499"/>
                  </a:lnTo>
                  <a:lnTo>
                    <a:pt x="264" y="505"/>
                  </a:lnTo>
                  <a:lnTo>
                    <a:pt x="274" y="510"/>
                  </a:lnTo>
                  <a:lnTo>
                    <a:pt x="286" y="517"/>
                  </a:lnTo>
                  <a:lnTo>
                    <a:pt x="297" y="523"/>
                  </a:lnTo>
                  <a:lnTo>
                    <a:pt x="309" y="528"/>
                  </a:lnTo>
                  <a:lnTo>
                    <a:pt x="321" y="534"/>
                  </a:lnTo>
                  <a:lnTo>
                    <a:pt x="333" y="540"/>
                  </a:lnTo>
                  <a:lnTo>
                    <a:pt x="346" y="545"/>
                  </a:lnTo>
                  <a:lnTo>
                    <a:pt x="359" y="551"/>
                  </a:lnTo>
                  <a:lnTo>
                    <a:pt x="380" y="556"/>
                  </a:lnTo>
                  <a:lnTo>
                    <a:pt x="400" y="559"/>
                  </a:lnTo>
                  <a:lnTo>
                    <a:pt x="425" y="564"/>
                  </a:lnTo>
                  <a:lnTo>
                    <a:pt x="456" y="568"/>
                  </a:lnTo>
                  <a:lnTo>
                    <a:pt x="492" y="573"/>
                  </a:lnTo>
                  <a:lnTo>
                    <a:pt x="533" y="577"/>
                  </a:lnTo>
                  <a:lnTo>
                    <a:pt x="578" y="583"/>
                  </a:lnTo>
                  <a:lnTo>
                    <a:pt x="628" y="588"/>
                  </a:lnTo>
                  <a:lnTo>
                    <a:pt x="683" y="592"/>
                  </a:lnTo>
                  <a:lnTo>
                    <a:pt x="740" y="597"/>
                  </a:lnTo>
                  <a:lnTo>
                    <a:pt x="802" y="601"/>
                  </a:lnTo>
                  <a:lnTo>
                    <a:pt x="867" y="605"/>
                  </a:lnTo>
                  <a:lnTo>
                    <a:pt x="934" y="607"/>
                  </a:lnTo>
                  <a:lnTo>
                    <a:pt x="1077" y="611"/>
                  </a:lnTo>
                  <a:lnTo>
                    <a:pt x="1230" y="609"/>
                  </a:lnTo>
                  <a:lnTo>
                    <a:pt x="1389" y="604"/>
                  </a:lnTo>
                  <a:lnTo>
                    <a:pt x="1470" y="598"/>
                  </a:lnTo>
                  <a:lnTo>
                    <a:pt x="1552" y="591"/>
                  </a:lnTo>
                  <a:lnTo>
                    <a:pt x="1635" y="583"/>
                  </a:lnTo>
                  <a:lnTo>
                    <a:pt x="1676" y="577"/>
                  </a:lnTo>
                  <a:lnTo>
                    <a:pt x="1719" y="573"/>
                  </a:lnTo>
                  <a:lnTo>
                    <a:pt x="1760" y="566"/>
                  </a:lnTo>
                  <a:lnTo>
                    <a:pt x="1801" y="560"/>
                  </a:lnTo>
                  <a:lnTo>
                    <a:pt x="1842" y="552"/>
                  </a:lnTo>
                  <a:lnTo>
                    <a:pt x="1883" y="545"/>
                  </a:lnTo>
                  <a:lnTo>
                    <a:pt x="1904" y="541"/>
                  </a:lnTo>
                  <a:lnTo>
                    <a:pt x="1925" y="537"/>
                  </a:lnTo>
                  <a:lnTo>
                    <a:pt x="1945" y="533"/>
                  </a:lnTo>
                  <a:lnTo>
                    <a:pt x="1966" y="528"/>
                  </a:lnTo>
                  <a:lnTo>
                    <a:pt x="1986" y="524"/>
                  </a:lnTo>
                  <a:lnTo>
                    <a:pt x="2007" y="519"/>
                  </a:lnTo>
                  <a:lnTo>
                    <a:pt x="2026" y="515"/>
                  </a:lnTo>
                  <a:lnTo>
                    <a:pt x="2047" y="509"/>
                  </a:lnTo>
                  <a:lnTo>
                    <a:pt x="2067" y="504"/>
                  </a:lnTo>
                  <a:lnTo>
                    <a:pt x="2088" y="499"/>
                  </a:lnTo>
                  <a:lnTo>
                    <a:pt x="2107" y="493"/>
                  </a:lnTo>
                  <a:lnTo>
                    <a:pt x="2128" y="487"/>
                  </a:lnTo>
                  <a:lnTo>
                    <a:pt x="2147" y="481"/>
                  </a:lnTo>
                  <a:lnTo>
                    <a:pt x="2167" y="476"/>
                  </a:lnTo>
                  <a:lnTo>
                    <a:pt x="2186" y="470"/>
                  </a:lnTo>
                  <a:lnTo>
                    <a:pt x="2206" y="463"/>
                  </a:lnTo>
                  <a:lnTo>
                    <a:pt x="2226" y="456"/>
                  </a:lnTo>
                  <a:lnTo>
                    <a:pt x="2245" y="451"/>
                  </a:lnTo>
                  <a:lnTo>
                    <a:pt x="2264" y="444"/>
                  </a:lnTo>
                  <a:lnTo>
                    <a:pt x="2284" y="437"/>
                  </a:lnTo>
                  <a:lnTo>
                    <a:pt x="2303" y="429"/>
                  </a:lnTo>
                  <a:lnTo>
                    <a:pt x="2322" y="422"/>
                  </a:lnTo>
                  <a:lnTo>
                    <a:pt x="2339" y="414"/>
                  </a:lnTo>
                  <a:lnTo>
                    <a:pt x="2359" y="407"/>
                  </a:lnTo>
                  <a:lnTo>
                    <a:pt x="2376" y="412"/>
                  </a:lnTo>
                  <a:lnTo>
                    <a:pt x="2372" y="416"/>
                  </a:lnTo>
                  <a:lnTo>
                    <a:pt x="2367" y="421"/>
                  </a:lnTo>
                  <a:lnTo>
                    <a:pt x="2360" y="426"/>
                  </a:lnTo>
                  <a:lnTo>
                    <a:pt x="2350" y="431"/>
                  </a:lnTo>
                  <a:lnTo>
                    <a:pt x="2335" y="438"/>
                  </a:lnTo>
                  <a:lnTo>
                    <a:pt x="2326" y="443"/>
                  </a:lnTo>
                  <a:lnTo>
                    <a:pt x="2317" y="447"/>
                  </a:lnTo>
                  <a:lnTo>
                    <a:pt x="2306" y="452"/>
                  </a:lnTo>
                  <a:lnTo>
                    <a:pt x="2295" y="456"/>
                  </a:lnTo>
                  <a:lnTo>
                    <a:pt x="2281" y="462"/>
                  </a:lnTo>
                  <a:lnTo>
                    <a:pt x="2266" y="468"/>
                  </a:lnTo>
                  <a:lnTo>
                    <a:pt x="2247" y="474"/>
                  </a:lnTo>
                  <a:lnTo>
                    <a:pt x="2228" y="480"/>
                  </a:lnTo>
                  <a:lnTo>
                    <a:pt x="2204" y="487"/>
                  </a:lnTo>
                  <a:lnTo>
                    <a:pt x="2181" y="494"/>
                  </a:lnTo>
                  <a:lnTo>
                    <a:pt x="2167" y="499"/>
                  </a:lnTo>
                  <a:lnTo>
                    <a:pt x="2154" y="502"/>
                  </a:lnTo>
                  <a:lnTo>
                    <a:pt x="2139" y="505"/>
                  </a:lnTo>
                  <a:lnTo>
                    <a:pt x="2125" y="510"/>
                  </a:lnTo>
                  <a:lnTo>
                    <a:pt x="2110" y="513"/>
                  </a:lnTo>
                  <a:lnTo>
                    <a:pt x="2094" y="518"/>
                  </a:lnTo>
                  <a:lnTo>
                    <a:pt x="2078" y="521"/>
                  </a:lnTo>
                  <a:lnTo>
                    <a:pt x="2061" y="526"/>
                  </a:lnTo>
                  <a:lnTo>
                    <a:pt x="2045" y="529"/>
                  </a:lnTo>
                  <a:lnTo>
                    <a:pt x="2028" y="534"/>
                  </a:lnTo>
                  <a:lnTo>
                    <a:pt x="2010" y="539"/>
                  </a:lnTo>
                  <a:lnTo>
                    <a:pt x="1991" y="542"/>
                  </a:lnTo>
                  <a:lnTo>
                    <a:pt x="1972" y="547"/>
                  </a:lnTo>
                  <a:lnTo>
                    <a:pt x="1953" y="550"/>
                  </a:lnTo>
                  <a:lnTo>
                    <a:pt x="1933" y="555"/>
                  </a:lnTo>
                  <a:lnTo>
                    <a:pt x="1913" y="558"/>
                  </a:lnTo>
                  <a:lnTo>
                    <a:pt x="1892" y="563"/>
                  </a:lnTo>
                  <a:lnTo>
                    <a:pt x="1870" y="566"/>
                  </a:lnTo>
                  <a:lnTo>
                    <a:pt x="1850" y="569"/>
                  </a:lnTo>
                  <a:lnTo>
                    <a:pt x="1827" y="574"/>
                  </a:lnTo>
                  <a:lnTo>
                    <a:pt x="1805" y="577"/>
                  </a:lnTo>
                  <a:lnTo>
                    <a:pt x="1782" y="581"/>
                  </a:lnTo>
                  <a:lnTo>
                    <a:pt x="1735" y="589"/>
                  </a:lnTo>
                  <a:lnTo>
                    <a:pt x="1686" y="596"/>
                  </a:lnTo>
                  <a:lnTo>
                    <a:pt x="1638" y="601"/>
                  </a:lnTo>
                  <a:lnTo>
                    <a:pt x="1585" y="608"/>
                  </a:lnTo>
                  <a:lnTo>
                    <a:pt x="1532" y="614"/>
                  </a:lnTo>
                  <a:lnTo>
                    <a:pt x="1479" y="619"/>
                  </a:lnTo>
                  <a:lnTo>
                    <a:pt x="1423" y="623"/>
                  </a:lnTo>
                  <a:lnTo>
                    <a:pt x="1366" y="628"/>
                  </a:lnTo>
                  <a:lnTo>
                    <a:pt x="1307" y="631"/>
                  </a:lnTo>
                  <a:lnTo>
                    <a:pt x="1188" y="635"/>
                  </a:lnTo>
                  <a:lnTo>
                    <a:pt x="933" y="635"/>
                  </a:lnTo>
                  <a:lnTo>
                    <a:pt x="967" y="636"/>
                  </a:lnTo>
                  <a:lnTo>
                    <a:pt x="1060" y="640"/>
                  </a:lnTo>
                  <a:lnTo>
                    <a:pt x="1202" y="644"/>
                  </a:lnTo>
                  <a:lnTo>
                    <a:pt x="1383" y="640"/>
                  </a:lnTo>
                  <a:lnTo>
                    <a:pt x="1591" y="629"/>
                  </a:lnTo>
                  <a:lnTo>
                    <a:pt x="1647" y="624"/>
                  </a:lnTo>
                  <a:lnTo>
                    <a:pt x="1702" y="617"/>
                  </a:lnTo>
                  <a:lnTo>
                    <a:pt x="1758" y="612"/>
                  </a:lnTo>
                  <a:lnTo>
                    <a:pt x="1816" y="604"/>
                  </a:lnTo>
                  <a:lnTo>
                    <a:pt x="1845" y="599"/>
                  </a:lnTo>
                  <a:lnTo>
                    <a:pt x="1873" y="595"/>
                  </a:lnTo>
                  <a:lnTo>
                    <a:pt x="1903" y="590"/>
                  </a:lnTo>
                  <a:lnTo>
                    <a:pt x="1930" y="585"/>
                  </a:lnTo>
                  <a:lnTo>
                    <a:pt x="1960" y="580"/>
                  </a:lnTo>
                  <a:lnTo>
                    <a:pt x="1988" y="574"/>
                  </a:lnTo>
                  <a:lnTo>
                    <a:pt x="2017" y="568"/>
                  </a:lnTo>
                  <a:lnTo>
                    <a:pt x="2045" y="561"/>
                  </a:lnTo>
                  <a:lnTo>
                    <a:pt x="2075" y="555"/>
                  </a:lnTo>
                  <a:lnTo>
                    <a:pt x="2103" y="548"/>
                  </a:lnTo>
                  <a:lnTo>
                    <a:pt x="2131" y="541"/>
                  </a:lnTo>
                  <a:lnTo>
                    <a:pt x="2160" y="533"/>
                  </a:lnTo>
                  <a:lnTo>
                    <a:pt x="2173" y="529"/>
                  </a:lnTo>
                  <a:lnTo>
                    <a:pt x="2188" y="525"/>
                  </a:lnTo>
                  <a:lnTo>
                    <a:pt x="2201" y="521"/>
                  </a:lnTo>
                  <a:lnTo>
                    <a:pt x="2216" y="517"/>
                  </a:lnTo>
                  <a:lnTo>
                    <a:pt x="2229" y="512"/>
                  </a:lnTo>
                  <a:lnTo>
                    <a:pt x="2242" y="508"/>
                  </a:lnTo>
                  <a:lnTo>
                    <a:pt x="2257" y="503"/>
                  </a:lnTo>
                  <a:lnTo>
                    <a:pt x="2270" y="499"/>
                  </a:lnTo>
                  <a:lnTo>
                    <a:pt x="2279" y="496"/>
                  </a:lnTo>
                  <a:lnTo>
                    <a:pt x="2288" y="493"/>
                  </a:lnTo>
                  <a:lnTo>
                    <a:pt x="2300" y="487"/>
                  </a:lnTo>
                  <a:lnTo>
                    <a:pt x="2314" y="481"/>
                  </a:lnTo>
                  <a:lnTo>
                    <a:pt x="2331" y="474"/>
                  </a:lnTo>
                  <a:lnTo>
                    <a:pt x="2338" y="470"/>
                  </a:lnTo>
                  <a:lnTo>
                    <a:pt x="2347" y="464"/>
                  </a:lnTo>
                  <a:lnTo>
                    <a:pt x="2356" y="460"/>
                  </a:lnTo>
                  <a:lnTo>
                    <a:pt x="2364" y="455"/>
                  </a:lnTo>
                  <a:lnTo>
                    <a:pt x="2373" y="450"/>
                  </a:lnTo>
                  <a:lnTo>
                    <a:pt x="2381" y="444"/>
                  </a:lnTo>
                  <a:lnTo>
                    <a:pt x="2389" y="437"/>
                  </a:lnTo>
                  <a:lnTo>
                    <a:pt x="2397" y="431"/>
                  </a:lnTo>
                  <a:lnTo>
                    <a:pt x="2423" y="403"/>
                  </a:lnTo>
                  <a:lnTo>
                    <a:pt x="2438" y="368"/>
                  </a:lnTo>
                  <a:lnTo>
                    <a:pt x="2438" y="332"/>
                  </a:lnTo>
                  <a:lnTo>
                    <a:pt x="2432" y="312"/>
                  </a:lnTo>
                  <a:lnTo>
                    <a:pt x="2425" y="296"/>
                  </a:lnTo>
                  <a:lnTo>
                    <a:pt x="2416" y="283"/>
                  </a:lnTo>
                  <a:lnTo>
                    <a:pt x="2406" y="271"/>
                  </a:lnTo>
                  <a:lnTo>
                    <a:pt x="2401" y="266"/>
                  </a:lnTo>
                  <a:lnTo>
                    <a:pt x="2395" y="261"/>
                  </a:lnTo>
                  <a:lnTo>
                    <a:pt x="2385" y="253"/>
                  </a:lnTo>
                  <a:lnTo>
                    <a:pt x="2373" y="247"/>
                  </a:lnTo>
                  <a:lnTo>
                    <a:pt x="2363" y="242"/>
                  </a:lnTo>
                  <a:lnTo>
                    <a:pt x="2353" y="237"/>
                  </a:lnTo>
                  <a:lnTo>
                    <a:pt x="2342" y="235"/>
                  </a:lnTo>
                  <a:lnTo>
                    <a:pt x="2326" y="230"/>
                  </a:lnTo>
                  <a:lnTo>
                    <a:pt x="2313" y="225"/>
                  </a:lnTo>
                  <a:lnTo>
                    <a:pt x="2319" y="222"/>
                  </a:lnTo>
                  <a:lnTo>
                    <a:pt x="2329" y="221"/>
                  </a:lnTo>
                  <a:lnTo>
                    <a:pt x="2363" y="226"/>
                  </a:lnTo>
                  <a:lnTo>
                    <a:pt x="2382" y="233"/>
                  </a:lnTo>
                  <a:lnTo>
                    <a:pt x="2401" y="242"/>
                  </a:lnTo>
                  <a:lnTo>
                    <a:pt x="2410" y="247"/>
                  </a:lnTo>
                  <a:lnTo>
                    <a:pt x="2419" y="254"/>
                  </a:lnTo>
                  <a:lnTo>
                    <a:pt x="2434" y="270"/>
                  </a:lnTo>
                  <a:lnTo>
                    <a:pt x="2445" y="290"/>
                  </a:lnTo>
                  <a:lnTo>
                    <a:pt x="2454" y="310"/>
                  </a:lnTo>
                  <a:lnTo>
                    <a:pt x="2460" y="356"/>
                  </a:lnTo>
                  <a:lnTo>
                    <a:pt x="2454" y="379"/>
                  </a:lnTo>
                  <a:lnTo>
                    <a:pt x="2450" y="391"/>
                  </a:lnTo>
                  <a:lnTo>
                    <a:pt x="2442" y="403"/>
                  </a:lnTo>
                  <a:lnTo>
                    <a:pt x="2434" y="415"/>
                  </a:lnTo>
                  <a:lnTo>
                    <a:pt x="2423" y="428"/>
                  </a:lnTo>
                  <a:lnTo>
                    <a:pt x="2417" y="434"/>
                  </a:lnTo>
                  <a:lnTo>
                    <a:pt x="2412" y="439"/>
                  </a:lnTo>
                  <a:lnTo>
                    <a:pt x="2404" y="446"/>
                  </a:lnTo>
                  <a:lnTo>
                    <a:pt x="2397" y="452"/>
                  </a:lnTo>
                  <a:lnTo>
                    <a:pt x="2401" y="448"/>
                  </a:lnTo>
                  <a:lnTo>
                    <a:pt x="2409" y="444"/>
                  </a:lnTo>
                  <a:lnTo>
                    <a:pt x="2416" y="438"/>
                  </a:lnTo>
                  <a:lnTo>
                    <a:pt x="2425" y="431"/>
                  </a:lnTo>
                  <a:lnTo>
                    <a:pt x="2435" y="422"/>
                  </a:lnTo>
                  <a:lnTo>
                    <a:pt x="2441" y="418"/>
                  </a:lnTo>
                  <a:lnTo>
                    <a:pt x="2445" y="412"/>
                  </a:lnTo>
                  <a:lnTo>
                    <a:pt x="2457" y="400"/>
                  </a:lnTo>
                  <a:lnTo>
                    <a:pt x="2478" y="374"/>
                  </a:lnTo>
                  <a:lnTo>
                    <a:pt x="2487" y="358"/>
                  </a:lnTo>
                  <a:lnTo>
                    <a:pt x="2494" y="342"/>
                  </a:lnTo>
                  <a:lnTo>
                    <a:pt x="2501" y="304"/>
                  </a:lnTo>
                  <a:lnTo>
                    <a:pt x="2498" y="263"/>
                  </a:lnTo>
                  <a:lnTo>
                    <a:pt x="2494" y="244"/>
                  </a:lnTo>
                  <a:lnTo>
                    <a:pt x="2487" y="227"/>
                  </a:lnTo>
                  <a:lnTo>
                    <a:pt x="2479" y="213"/>
                  </a:lnTo>
                  <a:lnTo>
                    <a:pt x="2470" y="202"/>
                  </a:lnTo>
                  <a:lnTo>
                    <a:pt x="2466" y="196"/>
                  </a:lnTo>
                  <a:lnTo>
                    <a:pt x="2462" y="191"/>
                  </a:lnTo>
                  <a:lnTo>
                    <a:pt x="2456" y="188"/>
                  </a:lnTo>
                  <a:lnTo>
                    <a:pt x="2451" y="185"/>
                  </a:lnTo>
                  <a:lnTo>
                    <a:pt x="2441" y="178"/>
                  </a:lnTo>
                  <a:lnTo>
                    <a:pt x="2432" y="174"/>
                  </a:lnTo>
                  <a:lnTo>
                    <a:pt x="2385" y="157"/>
                  </a:lnTo>
                  <a:lnTo>
                    <a:pt x="2389" y="151"/>
                  </a:lnTo>
                  <a:lnTo>
                    <a:pt x="2400" y="149"/>
                  </a:lnTo>
                  <a:lnTo>
                    <a:pt x="2435" y="156"/>
                  </a:lnTo>
                  <a:lnTo>
                    <a:pt x="2445" y="162"/>
                  </a:lnTo>
                  <a:lnTo>
                    <a:pt x="2456" y="167"/>
                  </a:lnTo>
                  <a:lnTo>
                    <a:pt x="2466" y="175"/>
                  </a:lnTo>
                  <a:lnTo>
                    <a:pt x="2472" y="180"/>
                  </a:lnTo>
                  <a:lnTo>
                    <a:pt x="2476" y="186"/>
                  </a:lnTo>
                  <a:lnTo>
                    <a:pt x="2497" y="211"/>
                  </a:lnTo>
                  <a:lnTo>
                    <a:pt x="2506" y="226"/>
                  </a:lnTo>
                  <a:lnTo>
                    <a:pt x="2515" y="244"/>
                  </a:lnTo>
                  <a:lnTo>
                    <a:pt x="2525" y="280"/>
                  </a:lnTo>
                  <a:lnTo>
                    <a:pt x="2528" y="317"/>
                  </a:lnTo>
                  <a:lnTo>
                    <a:pt x="2523" y="335"/>
                  </a:lnTo>
                  <a:lnTo>
                    <a:pt x="2519" y="352"/>
                  </a:lnTo>
                  <a:lnTo>
                    <a:pt x="2510" y="371"/>
                  </a:lnTo>
                  <a:lnTo>
                    <a:pt x="2500" y="387"/>
                  </a:lnTo>
                  <a:lnTo>
                    <a:pt x="2485" y="404"/>
                  </a:lnTo>
                  <a:lnTo>
                    <a:pt x="2482" y="408"/>
                  </a:lnTo>
                  <a:lnTo>
                    <a:pt x="2478" y="412"/>
                  </a:lnTo>
                  <a:lnTo>
                    <a:pt x="2473" y="416"/>
                  </a:lnTo>
                  <a:lnTo>
                    <a:pt x="2469" y="421"/>
                  </a:lnTo>
                  <a:lnTo>
                    <a:pt x="2465" y="424"/>
                  </a:lnTo>
                  <a:lnTo>
                    <a:pt x="2459" y="429"/>
                  </a:lnTo>
                  <a:lnTo>
                    <a:pt x="2454" y="432"/>
                  </a:lnTo>
                  <a:lnTo>
                    <a:pt x="2448" y="437"/>
                  </a:lnTo>
                  <a:lnTo>
                    <a:pt x="2442" y="440"/>
                  </a:lnTo>
                  <a:lnTo>
                    <a:pt x="2438" y="445"/>
                  </a:lnTo>
                  <a:lnTo>
                    <a:pt x="2431" y="448"/>
                  </a:lnTo>
                  <a:lnTo>
                    <a:pt x="2425" y="453"/>
                  </a:lnTo>
                  <a:lnTo>
                    <a:pt x="2419" y="456"/>
                  </a:lnTo>
                  <a:lnTo>
                    <a:pt x="2413" y="460"/>
                  </a:lnTo>
                  <a:lnTo>
                    <a:pt x="2406" y="464"/>
                  </a:lnTo>
                  <a:lnTo>
                    <a:pt x="2398" y="468"/>
                  </a:lnTo>
                  <a:lnTo>
                    <a:pt x="2391" y="471"/>
                  </a:lnTo>
                  <a:lnTo>
                    <a:pt x="2384" y="476"/>
                  </a:lnTo>
                  <a:lnTo>
                    <a:pt x="2369" y="483"/>
                  </a:lnTo>
                  <a:lnTo>
                    <a:pt x="2353" y="491"/>
                  </a:lnTo>
                  <a:lnTo>
                    <a:pt x="2335" y="497"/>
                  </a:lnTo>
                  <a:lnTo>
                    <a:pt x="2317" y="504"/>
                  </a:lnTo>
                  <a:lnTo>
                    <a:pt x="2298" y="511"/>
                  </a:lnTo>
                  <a:lnTo>
                    <a:pt x="2278" y="518"/>
                  </a:lnTo>
                  <a:lnTo>
                    <a:pt x="2259" y="525"/>
                  </a:lnTo>
                  <a:lnTo>
                    <a:pt x="2241" y="532"/>
                  </a:lnTo>
                  <a:lnTo>
                    <a:pt x="2222" y="539"/>
                  </a:lnTo>
                  <a:lnTo>
                    <a:pt x="2203" y="544"/>
                  </a:lnTo>
                  <a:lnTo>
                    <a:pt x="2184" y="551"/>
                  </a:lnTo>
                  <a:lnTo>
                    <a:pt x="2166" y="557"/>
                  </a:lnTo>
                  <a:lnTo>
                    <a:pt x="2147" y="564"/>
                  </a:lnTo>
                  <a:lnTo>
                    <a:pt x="2129" y="569"/>
                  </a:lnTo>
                  <a:lnTo>
                    <a:pt x="2110" y="575"/>
                  </a:lnTo>
                  <a:lnTo>
                    <a:pt x="2091" y="581"/>
                  </a:lnTo>
                  <a:lnTo>
                    <a:pt x="2072" y="587"/>
                  </a:lnTo>
                  <a:lnTo>
                    <a:pt x="2053" y="591"/>
                  </a:lnTo>
                  <a:lnTo>
                    <a:pt x="2033" y="597"/>
                  </a:lnTo>
                  <a:lnTo>
                    <a:pt x="2013" y="601"/>
                  </a:lnTo>
                  <a:lnTo>
                    <a:pt x="1994" y="606"/>
                  </a:lnTo>
                  <a:lnTo>
                    <a:pt x="1973" y="612"/>
                  </a:lnTo>
                  <a:lnTo>
                    <a:pt x="1953" y="616"/>
                  </a:lnTo>
                  <a:lnTo>
                    <a:pt x="1930" y="621"/>
                  </a:lnTo>
                  <a:lnTo>
                    <a:pt x="1908" y="624"/>
                  </a:lnTo>
                  <a:lnTo>
                    <a:pt x="1885" y="629"/>
                  </a:lnTo>
                  <a:lnTo>
                    <a:pt x="1863" y="632"/>
                  </a:lnTo>
                  <a:lnTo>
                    <a:pt x="1838" y="637"/>
                  </a:lnTo>
                  <a:lnTo>
                    <a:pt x="1814" y="640"/>
                  </a:lnTo>
                  <a:lnTo>
                    <a:pt x="1763" y="647"/>
                  </a:lnTo>
                  <a:lnTo>
                    <a:pt x="1707" y="653"/>
                  </a:lnTo>
                  <a:lnTo>
                    <a:pt x="1649" y="657"/>
                  </a:lnTo>
                  <a:lnTo>
                    <a:pt x="1586" y="662"/>
                  </a:lnTo>
                  <a:lnTo>
                    <a:pt x="1520" y="665"/>
                  </a:lnTo>
                  <a:lnTo>
                    <a:pt x="1452" y="668"/>
                  </a:lnTo>
                  <a:lnTo>
                    <a:pt x="1314" y="668"/>
                  </a:lnTo>
                  <a:lnTo>
                    <a:pt x="1052" y="660"/>
                  </a:lnTo>
                  <a:lnTo>
                    <a:pt x="942" y="654"/>
                  </a:lnTo>
                  <a:lnTo>
                    <a:pt x="855" y="648"/>
                  </a:lnTo>
                  <a:lnTo>
                    <a:pt x="779" y="644"/>
                  </a:lnTo>
                  <a:lnTo>
                    <a:pt x="801" y="648"/>
                  </a:lnTo>
                  <a:lnTo>
                    <a:pt x="827" y="652"/>
                  </a:lnTo>
                  <a:lnTo>
                    <a:pt x="861" y="656"/>
                  </a:lnTo>
                  <a:lnTo>
                    <a:pt x="904" y="661"/>
                  </a:lnTo>
                  <a:lnTo>
                    <a:pt x="952" y="667"/>
                  </a:lnTo>
                  <a:lnTo>
                    <a:pt x="1007" y="672"/>
                  </a:lnTo>
                  <a:lnTo>
                    <a:pt x="1065" y="677"/>
                  </a:lnTo>
                  <a:lnTo>
                    <a:pt x="1129" y="681"/>
                  </a:lnTo>
                  <a:lnTo>
                    <a:pt x="1195" y="685"/>
                  </a:lnTo>
                  <a:lnTo>
                    <a:pt x="1333" y="691"/>
                  </a:lnTo>
                  <a:lnTo>
                    <a:pt x="1473" y="689"/>
                  </a:lnTo>
                  <a:lnTo>
                    <a:pt x="1604" y="683"/>
                  </a:lnTo>
                  <a:lnTo>
                    <a:pt x="1667" y="677"/>
                  </a:lnTo>
                  <a:lnTo>
                    <a:pt x="1727" y="670"/>
                  </a:lnTo>
                  <a:lnTo>
                    <a:pt x="1788" y="662"/>
                  </a:lnTo>
                  <a:lnTo>
                    <a:pt x="1845" y="655"/>
                  </a:lnTo>
                  <a:lnTo>
                    <a:pt x="1900" y="647"/>
                  </a:lnTo>
                  <a:lnTo>
                    <a:pt x="1928" y="643"/>
                  </a:lnTo>
                  <a:lnTo>
                    <a:pt x="1954" y="639"/>
                  </a:lnTo>
                  <a:lnTo>
                    <a:pt x="1980" y="635"/>
                  </a:lnTo>
                  <a:lnTo>
                    <a:pt x="2006" y="630"/>
                  </a:lnTo>
                  <a:lnTo>
                    <a:pt x="2031" y="625"/>
                  </a:lnTo>
                  <a:lnTo>
                    <a:pt x="2054" y="621"/>
                  </a:lnTo>
                  <a:lnTo>
                    <a:pt x="2079" y="617"/>
                  </a:lnTo>
                  <a:lnTo>
                    <a:pt x="2103" y="613"/>
                  </a:lnTo>
                  <a:lnTo>
                    <a:pt x="2125" y="608"/>
                  </a:lnTo>
                  <a:lnTo>
                    <a:pt x="2147" y="604"/>
                  </a:lnTo>
                  <a:lnTo>
                    <a:pt x="2167" y="599"/>
                  </a:lnTo>
                  <a:lnTo>
                    <a:pt x="2188" y="593"/>
                  </a:lnTo>
                  <a:lnTo>
                    <a:pt x="2209" y="589"/>
                  </a:lnTo>
                  <a:lnTo>
                    <a:pt x="2228" y="584"/>
                  </a:lnTo>
                  <a:lnTo>
                    <a:pt x="2247" y="580"/>
                  </a:lnTo>
                  <a:lnTo>
                    <a:pt x="2264" y="575"/>
                  </a:lnTo>
                  <a:lnTo>
                    <a:pt x="2281" y="571"/>
                  </a:lnTo>
                  <a:lnTo>
                    <a:pt x="2298" y="565"/>
                  </a:lnTo>
                  <a:lnTo>
                    <a:pt x="2313" y="560"/>
                  </a:lnTo>
                  <a:lnTo>
                    <a:pt x="2328" y="556"/>
                  </a:lnTo>
                  <a:lnTo>
                    <a:pt x="2342" y="551"/>
                  </a:lnTo>
                  <a:lnTo>
                    <a:pt x="2356" y="547"/>
                  </a:lnTo>
                  <a:lnTo>
                    <a:pt x="2369" y="541"/>
                  </a:lnTo>
                  <a:lnTo>
                    <a:pt x="2382" y="535"/>
                  </a:lnTo>
                  <a:lnTo>
                    <a:pt x="2395" y="528"/>
                  </a:lnTo>
                  <a:lnTo>
                    <a:pt x="2409" y="521"/>
                  </a:lnTo>
                  <a:lnTo>
                    <a:pt x="2422" y="513"/>
                  </a:lnTo>
                  <a:lnTo>
                    <a:pt x="2428" y="510"/>
                  </a:lnTo>
                  <a:lnTo>
                    <a:pt x="2435" y="505"/>
                  </a:lnTo>
                  <a:lnTo>
                    <a:pt x="2441" y="501"/>
                  </a:lnTo>
                  <a:lnTo>
                    <a:pt x="2448" y="496"/>
                  </a:lnTo>
                  <a:lnTo>
                    <a:pt x="2454" y="492"/>
                  </a:lnTo>
                  <a:lnTo>
                    <a:pt x="2462" y="487"/>
                  </a:lnTo>
                  <a:lnTo>
                    <a:pt x="2467" y="483"/>
                  </a:lnTo>
                  <a:lnTo>
                    <a:pt x="2473" y="477"/>
                  </a:lnTo>
                  <a:lnTo>
                    <a:pt x="2481" y="472"/>
                  </a:lnTo>
                  <a:lnTo>
                    <a:pt x="2487" y="467"/>
                  </a:lnTo>
                  <a:lnTo>
                    <a:pt x="2492" y="461"/>
                  </a:lnTo>
                  <a:lnTo>
                    <a:pt x="2498" y="456"/>
                  </a:lnTo>
                  <a:lnTo>
                    <a:pt x="2504" y="451"/>
                  </a:lnTo>
                  <a:lnTo>
                    <a:pt x="2510" y="445"/>
                  </a:lnTo>
                  <a:lnTo>
                    <a:pt x="2532" y="421"/>
                  </a:lnTo>
                  <a:lnTo>
                    <a:pt x="2551" y="396"/>
                  </a:lnTo>
                  <a:lnTo>
                    <a:pt x="2560" y="382"/>
                  </a:lnTo>
                  <a:lnTo>
                    <a:pt x="2567" y="368"/>
                  </a:lnTo>
                  <a:lnTo>
                    <a:pt x="2581" y="341"/>
                  </a:lnTo>
                  <a:lnTo>
                    <a:pt x="2594" y="284"/>
                  </a:lnTo>
                  <a:lnTo>
                    <a:pt x="2592" y="255"/>
                  </a:lnTo>
                  <a:lnTo>
                    <a:pt x="2587" y="226"/>
                  </a:lnTo>
                  <a:lnTo>
                    <a:pt x="2582" y="212"/>
                  </a:lnTo>
                  <a:lnTo>
                    <a:pt x="2575" y="197"/>
                  </a:lnTo>
                  <a:lnTo>
                    <a:pt x="2566" y="182"/>
                  </a:lnTo>
                  <a:lnTo>
                    <a:pt x="2557" y="169"/>
                  </a:lnTo>
                  <a:lnTo>
                    <a:pt x="2545" y="155"/>
                  </a:lnTo>
                  <a:lnTo>
                    <a:pt x="2535" y="142"/>
                  </a:lnTo>
                  <a:lnTo>
                    <a:pt x="2529" y="137"/>
                  </a:lnTo>
                  <a:lnTo>
                    <a:pt x="2523" y="131"/>
                  </a:lnTo>
                  <a:lnTo>
                    <a:pt x="2517" y="125"/>
                  </a:lnTo>
                  <a:lnTo>
                    <a:pt x="2512" y="119"/>
                  </a:lnTo>
                  <a:lnTo>
                    <a:pt x="2507" y="115"/>
                  </a:lnTo>
                  <a:lnTo>
                    <a:pt x="2501" y="110"/>
                  </a:lnTo>
                  <a:lnTo>
                    <a:pt x="2495" y="106"/>
                  </a:lnTo>
                  <a:lnTo>
                    <a:pt x="2490" y="101"/>
                  </a:lnTo>
                  <a:lnTo>
                    <a:pt x="2478" y="93"/>
                  </a:lnTo>
                  <a:lnTo>
                    <a:pt x="2467" y="86"/>
                  </a:lnTo>
                  <a:lnTo>
                    <a:pt x="2456" y="79"/>
                  </a:lnTo>
                  <a:lnTo>
                    <a:pt x="2444" y="75"/>
                  </a:lnTo>
                  <a:lnTo>
                    <a:pt x="2434" y="69"/>
                  </a:lnTo>
                  <a:lnTo>
                    <a:pt x="2423" y="65"/>
                  </a:lnTo>
                  <a:lnTo>
                    <a:pt x="2412" y="61"/>
                  </a:lnTo>
                  <a:lnTo>
                    <a:pt x="2401" y="58"/>
                  </a:lnTo>
                  <a:lnTo>
                    <a:pt x="2382" y="53"/>
                  </a:lnTo>
                  <a:lnTo>
                    <a:pt x="2347" y="46"/>
                  </a:lnTo>
                  <a:lnTo>
                    <a:pt x="2320" y="44"/>
                  </a:lnTo>
                  <a:lnTo>
                    <a:pt x="2304" y="42"/>
                  </a:lnTo>
                  <a:lnTo>
                    <a:pt x="2300" y="37"/>
                  </a:lnTo>
                  <a:lnTo>
                    <a:pt x="2303" y="34"/>
                  </a:lnTo>
                  <a:lnTo>
                    <a:pt x="2310" y="30"/>
                  </a:lnTo>
                  <a:lnTo>
                    <a:pt x="2334" y="28"/>
                  </a:lnTo>
                  <a:lnTo>
                    <a:pt x="2369" y="30"/>
                  </a:lnTo>
                  <a:lnTo>
                    <a:pt x="2412" y="39"/>
                  </a:lnTo>
                  <a:lnTo>
                    <a:pt x="2435" y="46"/>
                  </a:lnTo>
                  <a:lnTo>
                    <a:pt x="2445" y="52"/>
                  </a:lnTo>
                  <a:lnTo>
                    <a:pt x="2457" y="57"/>
                  </a:lnTo>
                  <a:lnTo>
                    <a:pt x="2469" y="62"/>
                  </a:lnTo>
                  <a:lnTo>
                    <a:pt x="2482" y="69"/>
                  </a:lnTo>
                  <a:lnTo>
                    <a:pt x="2494" y="77"/>
                  </a:lnTo>
                  <a:lnTo>
                    <a:pt x="2506" y="85"/>
                  </a:lnTo>
                  <a:lnTo>
                    <a:pt x="2512" y="89"/>
                  </a:lnTo>
                  <a:lnTo>
                    <a:pt x="2516" y="93"/>
                  </a:lnTo>
                  <a:lnTo>
                    <a:pt x="2522" y="98"/>
                  </a:lnTo>
                  <a:lnTo>
                    <a:pt x="2528" y="103"/>
                  </a:lnTo>
                  <a:lnTo>
                    <a:pt x="2534" y="108"/>
                  </a:lnTo>
                  <a:lnTo>
                    <a:pt x="2540" y="114"/>
                  </a:lnTo>
                  <a:lnTo>
                    <a:pt x="2550" y="125"/>
                  </a:lnTo>
                  <a:lnTo>
                    <a:pt x="2570" y="150"/>
                  </a:lnTo>
                  <a:lnTo>
                    <a:pt x="2579" y="164"/>
                  </a:lnTo>
                  <a:lnTo>
                    <a:pt x="2588" y="179"/>
                  </a:lnTo>
                  <a:lnTo>
                    <a:pt x="2597" y="194"/>
                  </a:lnTo>
                  <a:lnTo>
                    <a:pt x="2604" y="210"/>
                  </a:lnTo>
                  <a:lnTo>
                    <a:pt x="2613" y="239"/>
                  </a:lnTo>
                  <a:lnTo>
                    <a:pt x="2619" y="300"/>
                  </a:lnTo>
                  <a:lnTo>
                    <a:pt x="2616" y="330"/>
                  </a:lnTo>
                  <a:lnTo>
                    <a:pt x="2607" y="359"/>
                  </a:lnTo>
                  <a:lnTo>
                    <a:pt x="2601" y="373"/>
                  </a:lnTo>
                  <a:lnTo>
                    <a:pt x="2595" y="388"/>
                  </a:lnTo>
                  <a:lnTo>
                    <a:pt x="2587" y="402"/>
                  </a:lnTo>
                  <a:lnTo>
                    <a:pt x="2579" y="415"/>
                  </a:lnTo>
                  <a:lnTo>
                    <a:pt x="2569" y="428"/>
                  </a:lnTo>
                  <a:lnTo>
                    <a:pt x="2559" y="440"/>
                  </a:lnTo>
                  <a:lnTo>
                    <a:pt x="2547" y="453"/>
                  </a:lnTo>
                  <a:lnTo>
                    <a:pt x="2541" y="460"/>
                  </a:lnTo>
                  <a:lnTo>
                    <a:pt x="2534" y="466"/>
                  </a:lnTo>
                  <a:lnTo>
                    <a:pt x="2528" y="471"/>
                  </a:lnTo>
                  <a:lnTo>
                    <a:pt x="2520" y="478"/>
                  </a:lnTo>
                  <a:lnTo>
                    <a:pt x="2515" y="484"/>
                  </a:lnTo>
                  <a:lnTo>
                    <a:pt x="2507" y="489"/>
                  </a:lnTo>
                  <a:lnTo>
                    <a:pt x="2500" y="495"/>
                  </a:lnTo>
                  <a:lnTo>
                    <a:pt x="2491" y="501"/>
                  </a:lnTo>
                  <a:lnTo>
                    <a:pt x="2484" y="505"/>
                  </a:lnTo>
                  <a:lnTo>
                    <a:pt x="2476" y="511"/>
                  </a:lnTo>
                  <a:lnTo>
                    <a:pt x="2467" y="517"/>
                  </a:lnTo>
                  <a:lnTo>
                    <a:pt x="2459" y="521"/>
                  </a:lnTo>
                  <a:lnTo>
                    <a:pt x="2450" y="527"/>
                  </a:lnTo>
                  <a:lnTo>
                    <a:pt x="2441" y="532"/>
                  </a:lnTo>
                  <a:lnTo>
                    <a:pt x="2432" y="536"/>
                  </a:lnTo>
                  <a:lnTo>
                    <a:pt x="2423" y="541"/>
                  </a:lnTo>
                  <a:lnTo>
                    <a:pt x="2413" y="545"/>
                  </a:lnTo>
                  <a:lnTo>
                    <a:pt x="2404" y="550"/>
                  </a:lnTo>
                  <a:lnTo>
                    <a:pt x="2394" y="553"/>
                  </a:lnTo>
                  <a:lnTo>
                    <a:pt x="2384" y="558"/>
                  </a:lnTo>
                  <a:lnTo>
                    <a:pt x="2373" y="563"/>
                  </a:lnTo>
                  <a:lnTo>
                    <a:pt x="2363" y="566"/>
                  </a:lnTo>
                  <a:lnTo>
                    <a:pt x="2342" y="573"/>
                  </a:lnTo>
                  <a:lnTo>
                    <a:pt x="2320" y="580"/>
                  </a:lnTo>
                  <a:lnTo>
                    <a:pt x="2298" y="587"/>
                  </a:lnTo>
                  <a:lnTo>
                    <a:pt x="2278" y="592"/>
                  </a:lnTo>
                  <a:lnTo>
                    <a:pt x="2259" y="597"/>
                  </a:lnTo>
                  <a:lnTo>
                    <a:pt x="2239" y="601"/>
                  </a:lnTo>
                  <a:lnTo>
                    <a:pt x="2222" y="606"/>
                  </a:lnTo>
                  <a:lnTo>
                    <a:pt x="2204" y="609"/>
                  </a:lnTo>
                  <a:lnTo>
                    <a:pt x="2173" y="616"/>
                  </a:lnTo>
                  <a:lnTo>
                    <a:pt x="2147" y="621"/>
                  </a:lnTo>
                  <a:lnTo>
                    <a:pt x="2123" y="625"/>
                  </a:lnTo>
                  <a:lnTo>
                    <a:pt x="2085" y="630"/>
                  </a:lnTo>
                  <a:lnTo>
                    <a:pt x="2047" y="635"/>
                  </a:lnTo>
                  <a:lnTo>
                    <a:pt x="2044" y="637"/>
                  </a:lnTo>
                  <a:lnTo>
                    <a:pt x="2051" y="641"/>
                  </a:lnTo>
                  <a:lnTo>
                    <a:pt x="2061" y="644"/>
                  </a:lnTo>
                  <a:lnTo>
                    <a:pt x="2078" y="645"/>
                  </a:lnTo>
                  <a:lnTo>
                    <a:pt x="2133" y="640"/>
                  </a:lnTo>
                  <a:lnTo>
                    <a:pt x="2167" y="637"/>
                  </a:lnTo>
                  <a:lnTo>
                    <a:pt x="2207" y="630"/>
                  </a:lnTo>
                  <a:lnTo>
                    <a:pt x="2248" y="623"/>
                  </a:lnTo>
                  <a:lnTo>
                    <a:pt x="2270" y="619"/>
                  </a:lnTo>
                  <a:lnTo>
                    <a:pt x="2292" y="614"/>
                  </a:lnTo>
                  <a:lnTo>
                    <a:pt x="2314" y="609"/>
                  </a:lnTo>
                  <a:lnTo>
                    <a:pt x="2337" y="605"/>
                  </a:lnTo>
                  <a:lnTo>
                    <a:pt x="2359" y="599"/>
                  </a:lnTo>
                  <a:lnTo>
                    <a:pt x="2381" y="593"/>
                  </a:lnTo>
                  <a:lnTo>
                    <a:pt x="2403" y="587"/>
                  </a:lnTo>
                  <a:lnTo>
                    <a:pt x="2423" y="580"/>
                  </a:lnTo>
                  <a:lnTo>
                    <a:pt x="2445" y="573"/>
                  </a:lnTo>
                  <a:lnTo>
                    <a:pt x="2465" y="566"/>
                  </a:lnTo>
                  <a:lnTo>
                    <a:pt x="2485" y="559"/>
                  </a:lnTo>
                  <a:lnTo>
                    <a:pt x="2503" y="551"/>
                  </a:lnTo>
                  <a:lnTo>
                    <a:pt x="2520" y="543"/>
                  </a:lnTo>
                  <a:lnTo>
                    <a:pt x="2529" y="540"/>
                  </a:lnTo>
                  <a:lnTo>
                    <a:pt x="2538" y="535"/>
                  </a:lnTo>
                  <a:lnTo>
                    <a:pt x="2545" y="532"/>
                  </a:lnTo>
                  <a:lnTo>
                    <a:pt x="2553" y="527"/>
                  </a:lnTo>
                  <a:lnTo>
                    <a:pt x="2560" y="523"/>
                  </a:lnTo>
                  <a:lnTo>
                    <a:pt x="2567" y="518"/>
                  </a:lnTo>
                  <a:lnTo>
                    <a:pt x="2573" y="513"/>
                  </a:lnTo>
                  <a:lnTo>
                    <a:pt x="2579" y="509"/>
                  </a:lnTo>
                  <a:lnTo>
                    <a:pt x="2585" y="504"/>
                  </a:lnTo>
                  <a:lnTo>
                    <a:pt x="2590" y="500"/>
                  </a:lnTo>
                  <a:lnTo>
                    <a:pt x="2595" y="495"/>
                  </a:lnTo>
                  <a:lnTo>
                    <a:pt x="2600" y="492"/>
                  </a:lnTo>
                  <a:lnTo>
                    <a:pt x="2609" y="484"/>
                  </a:lnTo>
                  <a:lnTo>
                    <a:pt x="2616" y="478"/>
                  </a:lnTo>
                  <a:lnTo>
                    <a:pt x="2622" y="472"/>
                  </a:lnTo>
                  <a:lnTo>
                    <a:pt x="2628" y="469"/>
                  </a:lnTo>
                  <a:lnTo>
                    <a:pt x="2634" y="466"/>
                  </a:lnTo>
                  <a:lnTo>
                    <a:pt x="2641" y="463"/>
                  </a:lnTo>
                  <a:lnTo>
                    <a:pt x="2644" y="463"/>
                  </a:lnTo>
                  <a:lnTo>
                    <a:pt x="2644" y="468"/>
                  </a:lnTo>
                  <a:lnTo>
                    <a:pt x="2635" y="481"/>
                  </a:lnTo>
                  <a:lnTo>
                    <a:pt x="2626" y="492"/>
                  </a:lnTo>
                  <a:lnTo>
                    <a:pt x="2622" y="497"/>
                  </a:lnTo>
                  <a:lnTo>
                    <a:pt x="2615" y="503"/>
                  </a:lnTo>
                  <a:lnTo>
                    <a:pt x="2609" y="510"/>
                  </a:lnTo>
                  <a:lnTo>
                    <a:pt x="2600" y="516"/>
                  </a:lnTo>
                  <a:lnTo>
                    <a:pt x="2592" y="523"/>
                  </a:lnTo>
                  <a:lnTo>
                    <a:pt x="2584" y="528"/>
                  </a:lnTo>
                  <a:lnTo>
                    <a:pt x="2573" y="535"/>
                  </a:lnTo>
                  <a:lnTo>
                    <a:pt x="2563" y="542"/>
                  </a:lnTo>
                  <a:lnTo>
                    <a:pt x="2553" y="548"/>
                  </a:lnTo>
                  <a:lnTo>
                    <a:pt x="2541" y="555"/>
                  </a:lnTo>
                  <a:lnTo>
                    <a:pt x="2529" y="560"/>
                  </a:lnTo>
                  <a:lnTo>
                    <a:pt x="2516" y="566"/>
                  </a:lnTo>
                  <a:lnTo>
                    <a:pt x="2503" y="572"/>
                  </a:lnTo>
                  <a:lnTo>
                    <a:pt x="2490" y="576"/>
                  </a:lnTo>
                  <a:lnTo>
                    <a:pt x="2476" y="581"/>
                  </a:lnTo>
                  <a:lnTo>
                    <a:pt x="2463" y="585"/>
                  </a:lnTo>
                  <a:lnTo>
                    <a:pt x="2450" y="590"/>
                  </a:lnTo>
                  <a:lnTo>
                    <a:pt x="2437" y="595"/>
                  </a:lnTo>
                  <a:lnTo>
                    <a:pt x="2423" y="598"/>
                  </a:lnTo>
                  <a:lnTo>
                    <a:pt x="2412" y="603"/>
                  </a:lnTo>
                  <a:lnTo>
                    <a:pt x="2387" y="609"/>
                  </a:lnTo>
                  <a:lnTo>
                    <a:pt x="2360" y="616"/>
                  </a:lnTo>
                  <a:lnTo>
                    <a:pt x="2334" y="622"/>
                  </a:lnTo>
                  <a:lnTo>
                    <a:pt x="2306" y="628"/>
                  </a:lnTo>
                  <a:lnTo>
                    <a:pt x="2275" y="633"/>
                  </a:lnTo>
                  <a:lnTo>
                    <a:pt x="2241" y="638"/>
                  </a:lnTo>
                  <a:lnTo>
                    <a:pt x="2204" y="644"/>
                  </a:lnTo>
                  <a:lnTo>
                    <a:pt x="2164" y="648"/>
                  </a:lnTo>
                  <a:lnTo>
                    <a:pt x="2119" y="654"/>
                  </a:lnTo>
                  <a:lnTo>
                    <a:pt x="2069" y="659"/>
                  </a:lnTo>
                  <a:lnTo>
                    <a:pt x="2013" y="664"/>
                  </a:lnTo>
                  <a:lnTo>
                    <a:pt x="1951" y="670"/>
                  </a:lnTo>
                  <a:lnTo>
                    <a:pt x="1882" y="677"/>
                  </a:lnTo>
                  <a:lnTo>
                    <a:pt x="1811" y="683"/>
                  </a:lnTo>
                  <a:lnTo>
                    <a:pt x="1747" y="688"/>
                  </a:lnTo>
                  <a:lnTo>
                    <a:pt x="1686" y="694"/>
                  </a:lnTo>
                  <a:lnTo>
                    <a:pt x="1630" y="699"/>
                  </a:lnTo>
                  <a:lnTo>
                    <a:pt x="1577" y="703"/>
                  </a:lnTo>
                  <a:lnTo>
                    <a:pt x="1529" y="707"/>
                  </a:lnTo>
                  <a:lnTo>
                    <a:pt x="1441" y="711"/>
                  </a:lnTo>
                  <a:lnTo>
                    <a:pt x="1364" y="714"/>
                  </a:lnTo>
                  <a:lnTo>
                    <a:pt x="1295" y="714"/>
                  </a:lnTo>
                  <a:lnTo>
                    <a:pt x="1171" y="707"/>
                  </a:lnTo>
                  <a:lnTo>
                    <a:pt x="1111" y="701"/>
                  </a:lnTo>
                  <a:lnTo>
                    <a:pt x="1052" y="696"/>
                  </a:lnTo>
                  <a:lnTo>
                    <a:pt x="996" y="692"/>
                  </a:lnTo>
                  <a:lnTo>
                    <a:pt x="945" y="688"/>
                  </a:lnTo>
                  <a:lnTo>
                    <a:pt x="871" y="685"/>
                  </a:lnTo>
                  <a:lnTo>
                    <a:pt x="854" y="686"/>
                  </a:lnTo>
                  <a:lnTo>
                    <a:pt x="876" y="689"/>
                  </a:lnTo>
                  <a:lnTo>
                    <a:pt x="923" y="696"/>
                  </a:lnTo>
                  <a:lnTo>
                    <a:pt x="954" y="701"/>
                  </a:lnTo>
                  <a:lnTo>
                    <a:pt x="987" y="707"/>
                  </a:lnTo>
                  <a:lnTo>
                    <a:pt x="1024" y="711"/>
                  </a:lnTo>
                  <a:lnTo>
                    <a:pt x="1064" y="717"/>
                  </a:lnTo>
                  <a:lnTo>
                    <a:pt x="1105" y="721"/>
                  </a:lnTo>
                  <a:lnTo>
                    <a:pt x="1146" y="726"/>
                  </a:lnTo>
                  <a:lnTo>
                    <a:pt x="1188" y="732"/>
                  </a:lnTo>
                  <a:lnTo>
                    <a:pt x="1227" y="736"/>
                  </a:lnTo>
                  <a:lnTo>
                    <a:pt x="1264" y="740"/>
                  </a:lnTo>
                  <a:lnTo>
                    <a:pt x="1299" y="743"/>
                  </a:lnTo>
                  <a:lnTo>
                    <a:pt x="1358" y="748"/>
                  </a:lnTo>
                  <a:lnTo>
                    <a:pt x="1474" y="749"/>
                  </a:lnTo>
                  <a:lnTo>
                    <a:pt x="1604" y="744"/>
                  </a:lnTo>
                  <a:lnTo>
                    <a:pt x="1713" y="741"/>
                  </a:lnTo>
                  <a:lnTo>
                    <a:pt x="1767" y="743"/>
                  </a:lnTo>
                  <a:lnTo>
                    <a:pt x="1767" y="745"/>
                  </a:lnTo>
                  <a:lnTo>
                    <a:pt x="1761" y="748"/>
                  </a:lnTo>
                  <a:lnTo>
                    <a:pt x="1727" y="751"/>
                  </a:lnTo>
                  <a:lnTo>
                    <a:pt x="1676" y="756"/>
                  </a:lnTo>
                  <a:lnTo>
                    <a:pt x="1611" y="759"/>
                  </a:lnTo>
                  <a:lnTo>
                    <a:pt x="1541" y="762"/>
                  </a:lnTo>
                  <a:lnTo>
                    <a:pt x="1467" y="765"/>
                  </a:lnTo>
                  <a:lnTo>
                    <a:pt x="1346" y="765"/>
                  </a:lnTo>
                  <a:lnTo>
                    <a:pt x="1260" y="759"/>
                  </a:lnTo>
                  <a:lnTo>
                    <a:pt x="1183" y="752"/>
                  </a:lnTo>
                  <a:lnTo>
                    <a:pt x="1111" y="744"/>
                  </a:lnTo>
                  <a:lnTo>
                    <a:pt x="1079" y="740"/>
                  </a:lnTo>
                  <a:lnTo>
                    <a:pt x="1045" y="735"/>
                  </a:lnTo>
                  <a:lnTo>
                    <a:pt x="1011" y="730"/>
                  </a:lnTo>
                  <a:lnTo>
                    <a:pt x="973" y="725"/>
                  </a:lnTo>
                  <a:lnTo>
                    <a:pt x="934" y="719"/>
                  </a:lnTo>
                  <a:lnTo>
                    <a:pt x="895" y="713"/>
                  </a:lnTo>
                  <a:lnTo>
                    <a:pt x="857" y="708"/>
                  </a:lnTo>
                  <a:lnTo>
                    <a:pt x="823" y="702"/>
                  </a:lnTo>
                  <a:lnTo>
                    <a:pt x="792" y="697"/>
                  </a:lnTo>
                  <a:lnTo>
                    <a:pt x="767" y="694"/>
                  </a:lnTo>
                  <a:lnTo>
                    <a:pt x="742" y="689"/>
                  </a:lnTo>
                  <a:lnTo>
                    <a:pt x="714" y="685"/>
                  </a:lnTo>
                  <a:lnTo>
                    <a:pt x="683" y="678"/>
                  </a:lnTo>
                  <a:lnTo>
                    <a:pt x="652" y="673"/>
                  </a:lnTo>
                  <a:lnTo>
                    <a:pt x="626" y="668"/>
                  </a:lnTo>
                  <a:lnTo>
                    <a:pt x="605" y="664"/>
                  </a:lnTo>
                  <a:lnTo>
                    <a:pt x="589" y="662"/>
                  </a:lnTo>
                  <a:lnTo>
                    <a:pt x="599" y="667"/>
                  </a:lnTo>
                  <a:lnTo>
                    <a:pt x="611" y="670"/>
                  </a:lnTo>
                  <a:lnTo>
                    <a:pt x="623" y="673"/>
                  </a:lnTo>
                  <a:lnTo>
                    <a:pt x="639" y="679"/>
                  </a:lnTo>
                  <a:lnTo>
                    <a:pt x="655" y="684"/>
                  </a:lnTo>
                  <a:lnTo>
                    <a:pt x="671" y="689"/>
                  </a:lnTo>
                  <a:lnTo>
                    <a:pt x="686" y="695"/>
                  </a:lnTo>
                  <a:lnTo>
                    <a:pt x="701" y="700"/>
                  </a:lnTo>
                  <a:lnTo>
                    <a:pt x="712" y="704"/>
                  </a:lnTo>
                  <a:lnTo>
                    <a:pt x="729" y="712"/>
                  </a:lnTo>
                  <a:lnTo>
                    <a:pt x="727" y="716"/>
                  </a:lnTo>
                  <a:lnTo>
                    <a:pt x="702" y="713"/>
                  </a:lnTo>
                  <a:lnTo>
                    <a:pt x="662" y="707"/>
                  </a:lnTo>
                  <a:lnTo>
                    <a:pt x="643" y="703"/>
                  </a:lnTo>
                  <a:lnTo>
                    <a:pt x="623" y="699"/>
                  </a:lnTo>
                  <a:lnTo>
                    <a:pt x="602" y="693"/>
                  </a:lnTo>
                  <a:lnTo>
                    <a:pt x="581" y="688"/>
                  </a:lnTo>
                  <a:lnTo>
                    <a:pt x="562" y="683"/>
                  </a:lnTo>
                  <a:lnTo>
                    <a:pt x="546" y="678"/>
                  </a:lnTo>
                  <a:lnTo>
                    <a:pt x="530" y="673"/>
                  </a:lnTo>
                  <a:lnTo>
                    <a:pt x="515" y="670"/>
                  </a:lnTo>
                  <a:lnTo>
                    <a:pt x="495" y="665"/>
                  </a:lnTo>
                  <a:lnTo>
                    <a:pt x="486" y="665"/>
                  </a:lnTo>
                  <a:lnTo>
                    <a:pt x="487" y="668"/>
                  </a:lnTo>
                  <a:lnTo>
                    <a:pt x="492" y="671"/>
                  </a:lnTo>
                  <a:lnTo>
                    <a:pt x="502" y="677"/>
                  </a:lnTo>
                  <a:lnTo>
                    <a:pt x="517" y="684"/>
                  </a:lnTo>
                  <a:lnTo>
                    <a:pt x="527" y="687"/>
                  </a:lnTo>
                  <a:lnTo>
                    <a:pt x="536" y="692"/>
                  </a:lnTo>
                  <a:lnTo>
                    <a:pt x="548" y="696"/>
                  </a:lnTo>
                  <a:lnTo>
                    <a:pt x="561" y="701"/>
                  </a:lnTo>
                  <a:lnTo>
                    <a:pt x="573" y="705"/>
                  </a:lnTo>
                  <a:lnTo>
                    <a:pt x="587" y="711"/>
                  </a:lnTo>
                  <a:lnTo>
                    <a:pt x="602" y="716"/>
                  </a:lnTo>
                  <a:lnTo>
                    <a:pt x="618" y="721"/>
                  </a:lnTo>
                  <a:lnTo>
                    <a:pt x="634" y="726"/>
                  </a:lnTo>
                  <a:lnTo>
                    <a:pt x="651" y="732"/>
                  </a:lnTo>
                  <a:lnTo>
                    <a:pt x="668" y="737"/>
                  </a:lnTo>
                  <a:lnTo>
                    <a:pt x="686" y="743"/>
                  </a:lnTo>
                  <a:lnTo>
                    <a:pt x="705" y="748"/>
                  </a:lnTo>
                  <a:lnTo>
                    <a:pt x="723" y="753"/>
                  </a:lnTo>
                  <a:lnTo>
                    <a:pt x="742" y="758"/>
                  </a:lnTo>
                  <a:lnTo>
                    <a:pt x="761" y="762"/>
                  </a:lnTo>
                  <a:lnTo>
                    <a:pt x="781" y="768"/>
                  </a:lnTo>
                  <a:lnTo>
                    <a:pt x="801" y="773"/>
                  </a:lnTo>
                  <a:lnTo>
                    <a:pt x="821" y="777"/>
                  </a:lnTo>
                  <a:lnTo>
                    <a:pt x="840" y="781"/>
                  </a:lnTo>
                  <a:lnTo>
                    <a:pt x="859" y="784"/>
                  </a:lnTo>
                  <a:lnTo>
                    <a:pt x="880" y="789"/>
                  </a:lnTo>
                  <a:lnTo>
                    <a:pt x="918" y="794"/>
                  </a:lnTo>
                  <a:lnTo>
                    <a:pt x="957" y="798"/>
                  </a:lnTo>
                  <a:lnTo>
                    <a:pt x="992" y="800"/>
                  </a:lnTo>
                  <a:lnTo>
                    <a:pt x="1155" y="804"/>
                  </a:lnTo>
                  <a:lnTo>
                    <a:pt x="1330" y="806"/>
                  </a:lnTo>
                  <a:lnTo>
                    <a:pt x="1530" y="810"/>
                  </a:lnTo>
                  <a:lnTo>
                    <a:pt x="1499" y="814"/>
                  </a:lnTo>
                  <a:lnTo>
                    <a:pt x="1426" y="817"/>
                  </a:lnTo>
                  <a:lnTo>
                    <a:pt x="1255" y="817"/>
                  </a:lnTo>
                  <a:lnTo>
                    <a:pt x="1004" y="812"/>
                  </a:lnTo>
                  <a:lnTo>
                    <a:pt x="836" y="799"/>
                  </a:lnTo>
                  <a:lnTo>
                    <a:pt x="798" y="793"/>
                  </a:lnTo>
                  <a:lnTo>
                    <a:pt x="758" y="786"/>
                  </a:lnTo>
                  <a:lnTo>
                    <a:pt x="723" y="780"/>
                  </a:lnTo>
                  <a:lnTo>
                    <a:pt x="706" y="775"/>
                  </a:lnTo>
                  <a:lnTo>
                    <a:pt x="690" y="770"/>
                  </a:lnTo>
                  <a:lnTo>
                    <a:pt x="676" y="766"/>
                  </a:lnTo>
                  <a:lnTo>
                    <a:pt x="664" y="761"/>
                  </a:lnTo>
                  <a:lnTo>
                    <a:pt x="643" y="756"/>
                  </a:lnTo>
                  <a:lnTo>
                    <a:pt x="623" y="752"/>
                  </a:lnTo>
                  <a:lnTo>
                    <a:pt x="624" y="756"/>
                  </a:lnTo>
                  <a:lnTo>
                    <a:pt x="631" y="759"/>
                  </a:lnTo>
                  <a:lnTo>
                    <a:pt x="642" y="765"/>
                  </a:lnTo>
                  <a:lnTo>
                    <a:pt x="653" y="770"/>
                  </a:lnTo>
                  <a:lnTo>
                    <a:pt x="668" y="777"/>
                  </a:lnTo>
                  <a:lnTo>
                    <a:pt x="684" y="784"/>
                  </a:lnTo>
                  <a:lnTo>
                    <a:pt x="701" y="791"/>
                  </a:lnTo>
                  <a:lnTo>
                    <a:pt x="715" y="798"/>
                  </a:lnTo>
                  <a:lnTo>
                    <a:pt x="730" y="805"/>
                  </a:lnTo>
                  <a:lnTo>
                    <a:pt x="742" y="812"/>
                  </a:lnTo>
                  <a:lnTo>
                    <a:pt x="754" y="816"/>
                  </a:lnTo>
                  <a:lnTo>
                    <a:pt x="761" y="825"/>
                  </a:lnTo>
                  <a:lnTo>
                    <a:pt x="730" y="820"/>
                  </a:lnTo>
                  <a:lnTo>
                    <a:pt x="705" y="812"/>
                  </a:lnTo>
                  <a:lnTo>
                    <a:pt x="692" y="807"/>
                  </a:lnTo>
                  <a:lnTo>
                    <a:pt x="679" y="801"/>
                  </a:lnTo>
                  <a:lnTo>
                    <a:pt x="665" y="797"/>
                  </a:lnTo>
                  <a:lnTo>
                    <a:pt x="652" y="790"/>
                  </a:lnTo>
                  <a:lnTo>
                    <a:pt x="640" y="784"/>
                  </a:lnTo>
                  <a:lnTo>
                    <a:pt x="630" y="778"/>
                  </a:lnTo>
                  <a:lnTo>
                    <a:pt x="620" y="772"/>
                  </a:lnTo>
                  <a:lnTo>
                    <a:pt x="609" y="766"/>
                  </a:lnTo>
                  <a:lnTo>
                    <a:pt x="601" y="759"/>
                  </a:lnTo>
                  <a:lnTo>
                    <a:pt x="592" y="753"/>
                  </a:lnTo>
                  <a:lnTo>
                    <a:pt x="583" y="746"/>
                  </a:lnTo>
                  <a:lnTo>
                    <a:pt x="574" y="741"/>
                  </a:lnTo>
                  <a:lnTo>
                    <a:pt x="565" y="734"/>
                  </a:lnTo>
                  <a:lnTo>
                    <a:pt x="555" y="727"/>
                  </a:lnTo>
                  <a:lnTo>
                    <a:pt x="545" y="721"/>
                  </a:lnTo>
                  <a:lnTo>
                    <a:pt x="533" y="714"/>
                  </a:lnTo>
                  <a:lnTo>
                    <a:pt x="521" y="707"/>
                  </a:lnTo>
                  <a:lnTo>
                    <a:pt x="508" y="700"/>
                  </a:lnTo>
                  <a:lnTo>
                    <a:pt x="500" y="696"/>
                  </a:lnTo>
                  <a:lnTo>
                    <a:pt x="493" y="692"/>
                  </a:lnTo>
                  <a:lnTo>
                    <a:pt x="484" y="688"/>
                  </a:lnTo>
                  <a:lnTo>
                    <a:pt x="477" y="685"/>
                  </a:lnTo>
                  <a:lnTo>
                    <a:pt x="468" y="680"/>
                  </a:lnTo>
                  <a:lnTo>
                    <a:pt x="459" y="677"/>
                  </a:lnTo>
                  <a:lnTo>
                    <a:pt x="449" y="672"/>
                  </a:lnTo>
                  <a:lnTo>
                    <a:pt x="439" y="668"/>
                  </a:lnTo>
                  <a:lnTo>
                    <a:pt x="427" y="663"/>
                  </a:lnTo>
                  <a:lnTo>
                    <a:pt x="412" y="656"/>
                  </a:lnTo>
                  <a:lnTo>
                    <a:pt x="405" y="652"/>
                  </a:lnTo>
                  <a:lnTo>
                    <a:pt x="396" y="648"/>
                  </a:lnTo>
                  <a:lnTo>
                    <a:pt x="387" y="644"/>
                  </a:lnTo>
                  <a:lnTo>
                    <a:pt x="377" y="639"/>
                  </a:lnTo>
                  <a:lnTo>
                    <a:pt x="367" y="633"/>
                  </a:lnTo>
                  <a:lnTo>
                    <a:pt x="356" y="628"/>
                  </a:lnTo>
                  <a:lnTo>
                    <a:pt x="345" y="622"/>
                  </a:lnTo>
                  <a:lnTo>
                    <a:pt x="334" y="616"/>
                  </a:lnTo>
                  <a:lnTo>
                    <a:pt x="322" y="609"/>
                  </a:lnTo>
                  <a:lnTo>
                    <a:pt x="311" y="603"/>
                  </a:lnTo>
                  <a:lnTo>
                    <a:pt x="297" y="596"/>
                  </a:lnTo>
                  <a:lnTo>
                    <a:pt x="286" y="588"/>
                  </a:lnTo>
                  <a:lnTo>
                    <a:pt x="274" y="581"/>
                  </a:lnTo>
                  <a:lnTo>
                    <a:pt x="267" y="576"/>
                  </a:lnTo>
                  <a:lnTo>
                    <a:pt x="261" y="573"/>
                  </a:lnTo>
                  <a:lnTo>
                    <a:pt x="255" y="568"/>
                  </a:lnTo>
                  <a:lnTo>
                    <a:pt x="247" y="565"/>
                  </a:lnTo>
                  <a:lnTo>
                    <a:pt x="242" y="560"/>
                  </a:lnTo>
                  <a:lnTo>
                    <a:pt x="236" y="556"/>
                  </a:lnTo>
                  <a:lnTo>
                    <a:pt x="228" y="551"/>
                  </a:lnTo>
                  <a:lnTo>
                    <a:pt x="222" y="547"/>
                  </a:lnTo>
                  <a:lnTo>
                    <a:pt x="217" y="542"/>
                  </a:lnTo>
                  <a:lnTo>
                    <a:pt x="209" y="537"/>
                  </a:lnTo>
                  <a:lnTo>
                    <a:pt x="203" y="533"/>
                  </a:lnTo>
                  <a:lnTo>
                    <a:pt x="196" y="528"/>
                  </a:lnTo>
                  <a:lnTo>
                    <a:pt x="190" y="524"/>
                  </a:lnTo>
                  <a:lnTo>
                    <a:pt x="184" y="519"/>
                  </a:lnTo>
                  <a:lnTo>
                    <a:pt x="178" y="515"/>
                  </a:lnTo>
                  <a:lnTo>
                    <a:pt x="171" y="509"/>
                  </a:lnTo>
                  <a:lnTo>
                    <a:pt x="165" y="504"/>
                  </a:lnTo>
                  <a:lnTo>
                    <a:pt x="159" y="500"/>
                  </a:lnTo>
                  <a:lnTo>
                    <a:pt x="153" y="494"/>
                  </a:lnTo>
                  <a:lnTo>
                    <a:pt x="147" y="489"/>
                  </a:lnTo>
                  <a:lnTo>
                    <a:pt x="140" y="484"/>
                  </a:lnTo>
                  <a:lnTo>
                    <a:pt x="136" y="478"/>
                  </a:lnTo>
                  <a:lnTo>
                    <a:pt x="128" y="474"/>
                  </a:lnTo>
                  <a:lnTo>
                    <a:pt x="124" y="468"/>
                  </a:lnTo>
                  <a:lnTo>
                    <a:pt x="118" y="462"/>
                  </a:lnTo>
                  <a:lnTo>
                    <a:pt x="112" y="456"/>
                  </a:lnTo>
                  <a:lnTo>
                    <a:pt x="106" y="452"/>
                  </a:lnTo>
                  <a:lnTo>
                    <a:pt x="100" y="446"/>
                  </a:lnTo>
                  <a:lnTo>
                    <a:pt x="90" y="435"/>
                  </a:lnTo>
                  <a:lnTo>
                    <a:pt x="69" y="412"/>
                  </a:lnTo>
                  <a:lnTo>
                    <a:pt x="52" y="387"/>
                  </a:lnTo>
                  <a:lnTo>
                    <a:pt x="36" y="363"/>
                  </a:lnTo>
                  <a:lnTo>
                    <a:pt x="22" y="338"/>
                  </a:lnTo>
                  <a:lnTo>
                    <a:pt x="5" y="285"/>
                  </a:lnTo>
                  <a:lnTo>
                    <a:pt x="0" y="230"/>
                  </a:lnTo>
                  <a:lnTo>
                    <a:pt x="5" y="203"/>
                  </a:lnTo>
                  <a:lnTo>
                    <a:pt x="12" y="174"/>
                  </a:lnTo>
                  <a:lnTo>
                    <a:pt x="18" y="161"/>
                  </a:lnTo>
                  <a:lnTo>
                    <a:pt x="25" y="146"/>
                  </a:lnTo>
                  <a:lnTo>
                    <a:pt x="33" y="131"/>
                  </a:lnTo>
                  <a:lnTo>
                    <a:pt x="43" y="117"/>
                  </a:lnTo>
                  <a:lnTo>
                    <a:pt x="53" y="102"/>
                  </a:lnTo>
                  <a:lnTo>
                    <a:pt x="65" y="87"/>
                  </a:lnTo>
                  <a:lnTo>
                    <a:pt x="78" y="73"/>
                  </a:lnTo>
                  <a:lnTo>
                    <a:pt x="86" y="66"/>
                  </a:lnTo>
                  <a:lnTo>
                    <a:pt x="93" y="59"/>
                  </a:lnTo>
                  <a:lnTo>
                    <a:pt x="100" y="51"/>
                  </a:lnTo>
                  <a:lnTo>
                    <a:pt x="109" y="44"/>
                  </a:lnTo>
                  <a:lnTo>
                    <a:pt x="118" y="36"/>
                  </a:lnTo>
                  <a:lnTo>
                    <a:pt x="127" y="29"/>
                  </a:lnTo>
                  <a:lnTo>
                    <a:pt x="136" y="21"/>
                  </a:lnTo>
                  <a:lnTo>
                    <a:pt x="146" y="14"/>
                  </a:lnTo>
                  <a:lnTo>
                    <a:pt x="156" y="7"/>
                  </a:lnTo>
                  <a:lnTo>
                    <a:pt x="167" y="0"/>
                  </a:lnTo>
                  <a:lnTo>
                    <a:pt x="194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16"/>
            <p:cNvSpPr>
              <a:spLocks/>
            </p:cNvSpPr>
            <p:nvPr/>
          </p:nvSpPr>
          <p:spPr bwMode="auto">
            <a:xfrm>
              <a:off x="3122613" y="2684463"/>
              <a:ext cx="2995613" cy="971550"/>
            </a:xfrm>
            <a:custGeom>
              <a:avLst/>
              <a:gdLst>
                <a:gd name="T0" fmla="*/ 44 w 1887"/>
                <a:gd name="T1" fmla="*/ 143 h 612"/>
                <a:gd name="T2" fmla="*/ 112 w 1887"/>
                <a:gd name="T3" fmla="*/ 323 h 612"/>
                <a:gd name="T4" fmla="*/ 179 w 1887"/>
                <a:gd name="T5" fmla="*/ 370 h 612"/>
                <a:gd name="T6" fmla="*/ 271 w 1887"/>
                <a:gd name="T7" fmla="*/ 413 h 612"/>
                <a:gd name="T8" fmla="*/ 992 w 1887"/>
                <a:gd name="T9" fmla="*/ 448 h 612"/>
                <a:gd name="T10" fmla="*/ 1431 w 1887"/>
                <a:gd name="T11" fmla="*/ 385 h 612"/>
                <a:gd name="T12" fmla="*/ 1602 w 1887"/>
                <a:gd name="T13" fmla="*/ 335 h 612"/>
                <a:gd name="T14" fmla="*/ 1684 w 1887"/>
                <a:gd name="T15" fmla="*/ 317 h 612"/>
                <a:gd name="T16" fmla="*/ 1556 w 1887"/>
                <a:gd name="T17" fmla="*/ 367 h 612"/>
                <a:gd name="T18" fmla="*/ 1303 w 1887"/>
                <a:gd name="T19" fmla="*/ 426 h 612"/>
                <a:gd name="T20" fmla="*/ 847 w 1887"/>
                <a:gd name="T21" fmla="*/ 471 h 612"/>
                <a:gd name="T22" fmla="*/ 1336 w 1887"/>
                <a:gd name="T23" fmla="*/ 441 h 612"/>
                <a:gd name="T24" fmla="*/ 1561 w 1887"/>
                <a:gd name="T25" fmla="*/ 390 h 612"/>
                <a:gd name="T26" fmla="*/ 1693 w 1887"/>
                <a:gd name="T27" fmla="*/ 334 h 612"/>
                <a:gd name="T28" fmla="*/ 1712 w 1887"/>
                <a:gd name="T29" fmla="*/ 198 h 612"/>
                <a:gd name="T30" fmla="*/ 1736 w 1887"/>
                <a:gd name="T31" fmla="*/ 201 h 612"/>
                <a:gd name="T32" fmla="*/ 1714 w 1887"/>
                <a:gd name="T33" fmla="*/ 333 h 612"/>
                <a:gd name="T34" fmla="*/ 1770 w 1887"/>
                <a:gd name="T35" fmla="*/ 159 h 612"/>
                <a:gd name="T36" fmla="*/ 1752 w 1887"/>
                <a:gd name="T37" fmla="*/ 125 h 612"/>
                <a:gd name="T38" fmla="*/ 1774 w 1887"/>
                <a:gd name="T39" fmla="*/ 301 h 612"/>
                <a:gd name="T40" fmla="*/ 1690 w 1887"/>
                <a:gd name="T41" fmla="*/ 359 h 612"/>
                <a:gd name="T42" fmla="*/ 1558 w 1887"/>
                <a:gd name="T43" fmla="*/ 409 h 612"/>
                <a:gd name="T44" fmla="*/ 1423 w 1887"/>
                <a:gd name="T45" fmla="*/ 450 h 612"/>
                <a:gd name="T46" fmla="*/ 937 w 1887"/>
                <a:gd name="T47" fmla="*/ 496 h 612"/>
                <a:gd name="T48" fmla="*/ 761 w 1887"/>
                <a:gd name="T49" fmla="*/ 503 h 612"/>
                <a:gd name="T50" fmla="*/ 1356 w 1887"/>
                <a:gd name="T51" fmla="*/ 480 h 612"/>
                <a:gd name="T52" fmla="*/ 1661 w 1887"/>
                <a:gd name="T53" fmla="*/ 413 h 612"/>
                <a:gd name="T54" fmla="*/ 1774 w 1887"/>
                <a:gd name="T55" fmla="*/ 346 h 612"/>
                <a:gd name="T56" fmla="*/ 1837 w 1887"/>
                <a:gd name="T57" fmla="*/ 146 h 612"/>
                <a:gd name="T58" fmla="*/ 1761 w 1887"/>
                <a:gd name="T59" fmla="*/ 65 h 612"/>
                <a:gd name="T60" fmla="*/ 1721 w 1887"/>
                <a:gd name="T61" fmla="*/ 30 h 612"/>
                <a:gd name="T62" fmla="*/ 1820 w 1887"/>
                <a:gd name="T63" fmla="*/ 94 h 612"/>
                <a:gd name="T64" fmla="*/ 1826 w 1887"/>
                <a:gd name="T65" fmla="*/ 328 h 612"/>
                <a:gd name="T66" fmla="*/ 1755 w 1887"/>
                <a:gd name="T67" fmla="*/ 387 h 612"/>
                <a:gd name="T68" fmla="*/ 1598 w 1887"/>
                <a:gd name="T69" fmla="*/ 447 h 612"/>
                <a:gd name="T70" fmla="*/ 1574 w 1887"/>
                <a:gd name="T71" fmla="*/ 469 h 612"/>
                <a:gd name="T72" fmla="*/ 1773 w 1887"/>
                <a:gd name="T73" fmla="*/ 415 h 612"/>
                <a:gd name="T74" fmla="*/ 1871 w 1887"/>
                <a:gd name="T75" fmla="*/ 351 h 612"/>
                <a:gd name="T76" fmla="*/ 1837 w 1887"/>
                <a:gd name="T77" fmla="*/ 398 h 612"/>
                <a:gd name="T78" fmla="*/ 1721 w 1887"/>
                <a:gd name="T79" fmla="*/ 447 h 612"/>
                <a:gd name="T80" fmla="*/ 1476 w 1887"/>
                <a:gd name="T81" fmla="*/ 489 h 612"/>
                <a:gd name="T82" fmla="*/ 836 w 1887"/>
                <a:gd name="T83" fmla="*/ 525 h 612"/>
                <a:gd name="T84" fmla="*/ 759 w 1887"/>
                <a:gd name="T85" fmla="*/ 531 h 612"/>
                <a:gd name="T86" fmla="*/ 1261 w 1887"/>
                <a:gd name="T87" fmla="*/ 553 h 612"/>
                <a:gd name="T88" fmla="*/ 694 w 1887"/>
                <a:gd name="T89" fmla="*/ 538 h 612"/>
                <a:gd name="T90" fmla="*/ 419 w 1887"/>
                <a:gd name="T91" fmla="*/ 491 h 612"/>
                <a:gd name="T92" fmla="*/ 472 w 1887"/>
                <a:gd name="T93" fmla="*/ 525 h 612"/>
                <a:gd name="T94" fmla="*/ 382 w 1887"/>
                <a:gd name="T95" fmla="*/ 513 h 612"/>
                <a:gd name="T96" fmla="*/ 515 w 1887"/>
                <a:gd name="T97" fmla="*/ 559 h 612"/>
                <a:gd name="T98" fmla="*/ 1017 w 1887"/>
                <a:gd name="T99" fmla="*/ 607 h 612"/>
                <a:gd name="T100" fmla="*/ 446 w 1887"/>
                <a:gd name="T101" fmla="*/ 561 h 612"/>
                <a:gd name="T102" fmla="*/ 537 w 1887"/>
                <a:gd name="T103" fmla="*/ 606 h 612"/>
                <a:gd name="T104" fmla="*/ 434 w 1887"/>
                <a:gd name="T105" fmla="*/ 568 h 612"/>
                <a:gd name="T106" fmla="*/ 362 w 1887"/>
                <a:gd name="T107" fmla="*/ 520 h 612"/>
                <a:gd name="T108" fmla="*/ 253 w 1887"/>
                <a:gd name="T109" fmla="*/ 466 h 612"/>
                <a:gd name="T110" fmla="*/ 166 w 1887"/>
                <a:gd name="T111" fmla="*/ 413 h 612"/>
                <a:gd name="T112" fmla="*/ 87 w 1887"/>
                <a:gd name="T113" fmla="*/ 347 h 612"/>
                <a:gd name="T114" fmla="*/ 1 w 1887"/>
                <a:gd name="T115" fmla="*/ 151 h 612"/>
                <a:gd name="T116" fmla="*/ 65 w 1887"/>
                <a:gd name="T117" fmla="*/ 45 h 6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87"/>
                <a:gd name="T178" fmla="*/ 0 h 612"/>
                <a:gd name="T179" fmla="*/ 1887 w 1887"/>
                <a:gd name="T180" fmla="*/ 612 h 61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87" h="612">
                  <a:moveTo>
                    <a:pt x="138" y="12"/>
                  </a:moveTo>
                  <a:lnTo>
                    <a:pt x="135" y="15"/>
                  </a:lnTo>
                  <a:lnTo>
                    <a:pt x="126" y="22"/>
                  </a:lnTo>
                  <a:lnTo>
                    <a:pt x="121" y="28"/>
                  </a:lnTo>
                  <a:lnTo>
                    <a:pt x="115" y="33"/>
                  </a:lnTo>
                  <a:lnTo>
                    <a:pt x="99" y="49"/>
                  </a:lnTo>
                  <a:lnTo>
                    <a:pt x="84" y="68"/>
                  </a:lnTo>
                  <a:lnTo>
                    <a:pt x="68" y="90"/>
                  </a:lnTo>
                  <a:lnTo>
                    <a:pt x="54" y="116"/>
                  </a:lnTo>
                  <a:lnTo>
                    <a:pt x="44" y="143"/>
                  </a:lnTo>
                  <a:lnTo>
                    <a:pt x="38" y="173"/>
                  </a:lnTo>
                  <a:lnTo>
                    <a:pt x="38" y="205"/>
                  </a:lnTo>
                  <a:lnTo>
                    <a:pt x="47" y="238"/>
                  </a:lnTo>
                  <a:lnTo>
                    <a:pt x="54" y="254"/>
                  </a:lnTo>
                  <a:lnTo>
                    <a:pt x="65" y="271"/>
                  </a:lnTo>
                  <a:lnTo>
                    <a:pt x="78" y="288"/>
                  </a:lnTo>
                  <a:lnTo>
                    <a:pt x="93" y="306"/>
                  </a:lnTo>
                  <a:lnTo>
                    <a:pt x="97" y="310"/>
                  </a:lnTo>
                  <a:lnTo>
                    <a:pt x="101" y="314"/>
                  </a:lnTo>
                  <a:lnTo>
                    <a:pt x="112" y="323"/>
                  </a:lnTo>
                  <a:lnTo>
                    <a:pt x="116" y="327"/>
                  </a:lnTo>
                  <a:lnTo>
                    <a:pt x="122" y="331"/>
                  </a:lnTo>
                  <a:lnTo>
                    <a:pt x="128" y="336"/>
                  </a:lnTo>
                  <a:lnTo>
                    <a:pt x="132" y="341"/>
                  </a:lnTo>
                  <a:lnTo>
                    <a:pt x="146" y="349"/>
                  </a:lnTo>
                  <a:lnTo>
                    <a:pt x="151" y="353"/>
                  </a:lnTo>
                  <a:lnTo>
                    <a:pt x="159" y="358"/>
                  </a:lnTo>
                  <a:lnTo>
                    <a:pt x="165" y="362"/>
                  </a:lnTo>
                  <a:lnTo>
                    <a:pt x="172" y="366"/>
                  </a:lnTo>
                  <a:lnTo>
                    <a:pt x="179" y="370"/>
                  </a:lnTo>
                  <a:lnTo>
                    <a:pt x="187" y="375"/>
                  </a:lnTo>
                  <a:lnTo>
                    <a:pt x="196" y="379"/>
                  </a:lnTo>
                  <a:lnTo>
                    <a:pt x="203" y="384"/>
                  </a:lnTo>
                  <a:lnTo>
                    <a:pt x="210" y="387"/>
                  </a:lnTo>
                  <a:lnTo>
                    <a:pt x="219" y="392"/>
                  </a:lnTo>
                  <a:lnTo>
                    <a:pt x="228" y="397"/>
                  </a:lnTo>
                  <a:lnTo>
                    <a:pt x="237" y="400"/>
                  </a:lnTo>
                  <a:lnTo>
                    <a:pt x="247" y="405"/>
                  </a:lnTo>
                  <a:lnTo>
                    <a:pt x="256" y="409"/>
                  </a:lnTo>
                  <a:lnTo>
                    <a:pt x="271" y="413"/>
                  </a:lnTo>
                  <a:lnTo>
                    <a:pt x="303" y="418"/>
                  </a:lnTo>
                  <a:lnTo>
                    <a:pt x="350" y="425"/>
                  </a:lnTo>
                  <a:lnTo>
                    <a:pt x="380" y="429"/>
                  </a:lnTo>
                  <a:lnTo>
                    <a:pt x="412" y="433"/>
                  </a:lnTo>
                  <a:lnTo>
                    <a:pt x="447" y="437"/>
                  </a:lnTo>
                  <a:lnTo>
                    <a:pt x="487" y="440"/>
                  </a:lnTo>
                  <a:lnTo>
                    <a:pt x="572" y="446"/>
                  </a:lnTo>
                  <a:lnTo>
                    <a:pt x="666" y="450"/>
                  </a:lnTo>
                  <a:lnTo>
                    <a:pt x="769" y="453"/>
                  </a:lnTo>
                  <a:lnTo>
                    <a:pt x="992" y="448"/>
                  </a:lnTo>
                  <a:lnTo>
                    <a:pt x="1108" y="439"/>
                  </a:lnTo>
                  <a:lnTo>
                    <a:pt x="1167" y="433"/>
                  </a:lnTo>
                  <a:lnTo>
                    <a:pt x="1225" y="425"/>
                  </a:lnTo>
                  <a:lnTo>
                    <a:pt x="1255" y="421"/>
                  </a:lnTo>
                  <a:lnTo>
                    <a:pt x="1284" y="416"/>
                  </a:lnTo>
                  <a:lnTo>
                    <a:pt x="1315" y="410"/>
                  </a:lnTo>
                  <a:lnTo>
                    <a:pt x="1345" y="405"/>
                  </a:lnTo>
                  <a:lnTo>
                    <a:pt x="1374" y="399"/>
                  </a:lnTo>
                  <a:lnTo>
                    <a:pt x="1403" y="392"/>
                  </a:lnTo>
                  <a:lnTo>
                    <a:pt x="1431" y="385"/>
                  </a:lnTo>
                  <a:lnTo>
                    <a:pt x="1461" y="378"/>
                  </a:lnTo>
                  <a:lnTo>
                    <a:pt x="1489" y="370"/>
                  </a:lnTo>
                  <a:lnTo>
                    <a:pt x="1503" y="366"/>
                  </a:lnTo>
                  <a:lnTo>
                    <a:pt x="1518" y="362"/>
                  </a:lnTo>
                  <a:lnTo>
                    <a:pt x="1531" y="358"/>
                  </a:lnTo>
                  <a:lnTo>
                    <a:pt x="1546" y="353"/>
                  </a:lnTo>
                  <a:lnTo>
                    <a:pt x="1561" y="349"/>
                  </a:lnTo>
                  <a:lnTo>
                    <a:pt x="1574" y="344"/>
                  </a:lnTo>
                  <a:lnTo>
                    <a:pt x="1587" y="339"/>
                  </a:lnTo>
                  <a:lnTo>
                    <a:pt x="1602" y="335"/>
                  </a:lnTo>
                  <a:lnTo>
                    <a:pt x="1615" y="329"/>
                  </a:lnTo>
                  <a:lnTo>
                    <a:pt x="1630" y="325"/>
                  </a:lnTo>
                  <a:lnTo>
                    <a:pt x="1643" y="319"/>
                  </a:lnTo>
                  <a:lnTo>
                    <a:pt x="1656" y="313"/>
                  </a:lnTo>
                  <a:lnTo>
                    <a:pt x="1670" y="308"/>
                  </a:lnTo>
                  <a:lnTo>
                    <a:pt x="1683" y="303"/>
                  </a:lnTo>
                  <a:lnTo>
                    <a:pt x="1695" y="305"/>
                  </a:lnTo>
                  <a:lnTo>
                    <a:pt x="1693" y="310"/>
                  </a:lnTo>
                  <a:lnTo>
                    <a:pt x="1689" y="313"/>
                  </a:lnTo>
                  <a:lnTo>
                    <a:pt x="1684" y="317"/>
                  </a:lnTo>
                  <a:lnTo>
                    <a:pt x="1677" y="321"/>
                  </a:lnTo>
                  <a:lnTo>
                    <a:pt x="1667" y="326"/>
                  </a:lnTo>
                  <a:lnTo>
                    <a:pt x="1654" y="331"/>
                  </a:lnTo>
                  <a:lnTo>
                    <a:pt x="1637" y="339"/>
                  </a:lnTo>
                  <a:lnTo>
                    <a:pt x="1627" y="343"/>
                  </a:lnTo>
                  <a:lnTo>
                    <a:pt x="1617" y="347"/>
                  </a:lnTo>
                  <a:lnTo>
                    <a:pt x="1604" y="352"/>
                  </a:lnTo>
                  <a:lnTo>
                    <a:pt x="1589" y="357"/>
                  </a:lnTo>
                  <a:lnTo>
                    <a:pt x="1573" y="362"/>
                  </a:lnTo>
                  <a:lnTo>
                    <a:pt x="1556" y="367"/>
                  </a:lnTo>
                  <a:lnTo>
                    <a:pt x="1537" y="373"/>
                  </a:lnTo>
                  <a:lnTo>
                    <a:pt x="1517" y="378"/>
                  </a:lnTo>
                  <a:lnTo>
                    <a:pt x="1495" y="385"/>
                  </a:lnTo>
                  <a:lnTo>
                    <a:pt x="1471" y="391"/>
                  </a:lnTo>
                  <a:lnTo>
                    <a:pt x="1446" y="397"/>
                  </a:lnTo>
                  <a:lnTo>
                    <a:pt x="1421" y="402"/>
                  </a:lnTo>
                  <a:lnTo>
                    <a:pt x="1393" y="408"/>
                  </a:lnTo>
                  <a:lnTo>
                    <a:pt x="1365" y="415"/>
                  </a:lnTo>
                  <a:lnTo>
                    <a:pt x="1334" y="421"/>
                  </a:lnTo>
                  <a:lnTo>
                    <a:pt x="1303" y="426"/>
                  </a:lnTo>
                  <a:lnTo>
                    <a:pt x="1271" y="432"/>
                  </a:lnTo>
                  <a:lnTo>
                    <a:pt x="1239" y="437"/>
                  </a:lnTo>
                  <a:lnTo>
                    <a:pt x="1203" y="442"/>
                  </a:lnTo>
                  <a:lnTo>
                    <a:pt x="1168" y="447"/>
                  </a:lnTo>
                  <a:lnTo>
                    <a:pt x="1131" y="451"/>
                  </a:lnTo>
                  <a:lnTo>
                    <a:pt x="1093" y="456"/>
                  </a:lnTo>
                  <a:lnTo>
                    <a:pt x="1055" y="459"/>
                  </a:lnTo>
                  <a:lnTo>
                    <a:pt x="1015" y="463"/>
                  </a:lnTo>
                  <a:lnTo>
                    <a:pt x="933" y="469"/>
                  </a:lnTo>
                  <a:lnTo>
                    <a:pt x="847" y="471"/>
                  </a:lnTo>
                  <a:lnTo>
                    <a:pt x="665" y="471"/>
                  </a:lnTo>
                  <a:lnTo>
                    <a:pt x="688" y="472"/>
                  </a:lnTo>
                  <a:lnTo>
                    <a:pt x="756" y="475"/>
                  </a:lnTo>
                  <a:lnTo>
                    <a:pt x="858" y="478"/>
                  </a:lnTo>
                  <a:lnTo>
                    <a:pt x="987" y="475"/>
                  </a:lnTo>
                  <a:lnTo>
                    <a:pt x="1136" y="467"/>
                  </a:lnTo>
                  <a:lnTo>
                    <a:pt x="1215" y="459"/>
                  </a:lnTo>
                  <a:lnTo>
                    <a:pt x="1255" y="454"/>
                  </a:lnTo>
                  <a:lnTo>
                    <a:pt x="1296" y="448"/>
                  </a:lnTo>
                  <a:lnTo>
                    <a:pt x="1336" y="441"/>
                  </a:lnTo>
                  <a:lnTo>
                    <a:pt x="1377" y="434"/>
                  </a:lnTo>
                  <a:lnTo>
                    <a:pt x="1398" y="430"/>
                  </a:lnTo>
                  <a:lnTo>
                    <a:pt x="1418" y="426"/>
                  </a:lnTo>
                  <a:lnTo>
                    <a:pt x="1439" y="422"/>
                  </a:lnTo>
                  <a:lnTo>
                    <a:pt x="1459" y="417"/>
                  </a:lnTo>
                  <a:lnTo>
                    <a:pt x="1480" y="413"/>
                  </a:lnTo>
                  <a:lnTo>
                    <a:pt x="1501" y="407"/>
                  </a:lnTo>
                  <a:lnTo>
                    <a:pt x="1521" y="401"/>
                  </a:lnTo>
                  <a:lnTo>
                    <a:pt x="1540" y="397"/>
                  </a:lnTo>
                  <a:lnTo>
                    <a:pt x="1561" y="390"/>
                  </a:lnTo>
                  <a:lnTo>
                    <a:pt x="1581" y="384"/>
                  </a:lnTo>
                  <a:lnTo>
                    <a:pt x="1601" y="377"/>
                  </a:lnTo>
                  <a:lnTo>
                    <a:pt x="1620" y="370"/>
                  </a:lnTo>
                  <a:lnTo>
                    <a:pt x="1626" y="368"/>
                  </a:lnTo>
                  <a:lnTo>
                    <a:pt x="1642" y="362"/>
                  </a:lnTo>
                  <a:lnTo>
                    <a:pt x="1652" y="358"/>
                  </a:lnTo>
                  <a:lnTo>
                    <a:pt x="1664" y="352"/>
                  </a:lnTo>
                  <a:lnTo>
                    <a:pt x="1676" y="345"/>
                  </a:lnTo>
                  <a:lnTo>
                    <a:pt x="1687" y="338"/>
                  </a:lnTo>
                  <a:lnTo>
                    <a:pt x="1693" y="334"/>
                  </a:lnTo>
                  <a:lnTo>
                    <a:pt x="1699" y="329"/>
                  </a:lnTo>
                  <a:lnTo>
                    <a:pt x="1705" y="325"/>
                  </a:lnTo>
                  <a:lnTo>
                    <a:pt x="1711" y="320"/>
                  </a:lnTo>
                  <a:lnTo>
                    <a:pt x="1729" y="300"/>
                  </a:lnTo>
                  <a:lnTo>
                    <a:pt x="1740" y="274"/>
                  </a:lnTo>
                  <a:lnTo>
                    <a:pt x="1740" y="247"/>
                  </a:lnTo>
                  <a:lnTo>
                    <a:pt x="1730" y="221"/>
                  </a:lnTo>
                  <a:lnTo>
                    <a:pt x="1724" y="210"/>
                  </a:lnTo>
                  <a:lnTo>
                    <a:pt x="1717" y="201"/>
                  </a:lnTo>
                  <a:lnTo>
                    <a:pt x="1712" y="198"/>
                  </a:lnTo>
                  <a:lnTo>
                    <a:pt x="1709" y="194"/>
                  </a:lnTo>
                  <a:lnTo>
                    <a:pt x="1702" y="189"/>
                  </a:lnTo>
                  <a:lnTo>
                    <a:pt x="1693" y="184"/>
                  </a:lnTo>
                  <a:lnTo>
                    <a:pt x="1686" y="180"/>
                  </a:lnTo>
                  <a:lnTo>
                    <a:pt x="1651" y="167"/>
                  </a:lnTo>
                  <a:lnTo>
                    <a:pt x="1662" y="165"/>
                  </a:lnTo>
                  <a:lnTo>
                    <a:pt x="1686" y="168"/>
                  </a:lnTo>
                  <a:lnTo>
                    <a:pt x="1712" y="180"/>
                  </a:lnTo>
                  <a:lnTo>
                    <a:pt x="1726" y="190"/>
                  </a:lnTo>
                  <a:lnTo>
                    <a:pt x="1736" y="201"/>
                  </a:lnTo>
                  <a:lnTo>
                    <a:pt x="1752" y="231"/>
                  </a:lnTo>
                  <a:lnTo>
                    <a:pt x="1755" y="264"/>
                  </a:lnTo>
                  <a:lnTo>
                    <a:pt x="1752" y="281"/>
                  </a:lnTo>
                  <a:lnTo>
                    <a:pt x="1743" y="300"/>
                  </a:lnTo>
                  <a:lnTo>
                    <a:pt x="1730" y="318"/>
                  </a:lnTo>
                  <a:lnTo>
                    <a:pt x="1726" y="322"/>
                  </a:lnTo>
                  <a:lnTo>
                    <a:pt x="1721" y="327"/>
                  </a:lnTo>
                  <a:lnTo>
                    <a:pt x="1715" y="331"/>
                  </a:lnTo>
                  <a:lnTo>
                    <a:pt x="1711" y="336"/>
                  </a:lnTo>
                  <a:lnTo>
                    <a:pt x="1714" y="333"/>
                  </a:lnTo>
                  <a:lnTo>
                    <a:pt x="1724" y="326"/>
                  </a:lnTo>
                  <a:lnTo>
                    <a:pt x="1732" y="320"/>
                  </a:lnTo>
                  <a:lnTo>
                    <a:pt x="1737" y="314"/>
                  </a:lnTo>
                  <a:lnTo>
                    <a:pt x="1754" y="298"/>
                  </a:lnTo>
                  <a:lnTo>
                    <a:pt x="1768" y="278"/>
                  </a:lnTo>
                  <a:lnTo>
                    <a:pt x="1779" y="254"/>
                  </a:lnTo>
                  <a:lnTo>
                    <a:pt x="1784" y="226"/>
                  </a:lnTo>
                  <a:lnTo>
                    <a:pt x="1783" y="197"/>
                  </a:lnTo>
                  <a:lnTo>
                    <a:pt x="1774" y="169"/>
                  </a:lnTo>
                  <a:lnTo>
                    <a:pt x="1770" y="159"/>
                  </a:lnTo>
                  <a:lnTo>
                    <a:pt x="1762" y="150"/>
                  </a:lnTo>
                  <a:lnTo>
                    <a:pt x="1757" y="143"/>
                  </a:lnTo>
                  <a:lnTo>
                    <a:pt x="1749" y="137"/>
                  </a:lnTo>
                  <a:lnTo>
                    <a:pt x="1742" y="133"/>
                  </a:lnTo>
                  <a:lnTo>
                    <a:pt x="1736" y="129"/>
                  </a:lnTo>
                  <a:lnTo>
                    <a:pt x="1702" y="117"/>
                  </a:lnTo>
                  <a:lnTo>
                    <a:pt x="1705" y="113"/>
                  </a:lnTo>
                  <a:lnTo>
                    <a:pt x="1712" y="112"/>
                  </a:lnTo>
                  <a:lnTo>
                    <a:pt x="1737" y="117"/>
                  </a:lnTo>
                  <a:lnTo>
                    <a:pt x="1752" y="125"/>
                  </a:lnTo>
                  <a:lnTo>
                    <a:pt x="1759" y="132"/>
                  </a:lnTo>
                  <a:lnTo>
                    <a:pt x="1767" y="138"/>
                  </a:lnTo>
                  <a:lnTo>
                    <a:pt x="1782" y="157"/>
                  </a:lnTo>
                  <a:lnTo>
                    <a:pt x="1795" y="182"/>
                  </a:lnTo>
                  <a:lnTo>
                    <a:pt x="1802" y="209"/>
                  </a:lnTo>
                  <a:lnTo>
                    <a:pt x="1804" y="236"/>
                  </a:lnTo>
                  <a:lnTo>
                    <a:pt x="1798" y="262"/>
                  </a:lnTo>
                  <a:lnTo>
                    <a:pt x="1792" y="276"/>
                  </a:lnTo>
                  <a:lnTo>
                    <a:pt x="1784" y="288"/>
                  </a:lnTo>
                  <a:lnTo>
                    <a:pt x="1774" y="301"/>
                  </a:lnTo>
                  <a:lnTo>
                    <a:pt x="1768" y="306"/>
                  </a:lnTo>
                  <a:lnTo>
                    <a:pt x="1761" y="312"/>
                  </a:lnTo>
                  <a:lnTo>
                    <a:pt x="1755" y="319"/>
                  </a:lnTo>
                  <a:lnTo>
                    <a:pt x="1748" y="325"/>
                  </a:lnTo>
                  <a:lnTo>
                    <a:pt x="1739" y="330"/>
                  </a:lnTo>
                  <a:lnTo>
                    <a:pt x="1732" y="336"/>
                  </a:lnTo>
                  <a:lnTo>
                    <a:pt x="1721" y="342"/>
                  </a:lnTo>
                  <a:lnTo>
                    <a:pt x="1712" y="347"/>
                  </a:lnTo>
                  <a:lnTo>
                    <a:pt x="1701" y="353"/>
                  </a:lnTo>
                  <a:lnTo>
                    <a:pt x="1690" y="359"/>
                  </a:lnTo>
                  <a:lnTo>
                    <a:pt x="1679" y="363"/>
                  </a:lnTo>
                  <a:lnTo>
                    <a:pt x="1667" y="369"/>
                  </a:lnTo>
                  <a:lnTo>
                    <a:pt x="1654" y="375"/>
                  </a:lnTo>
                  <a:lnTo>
                    <a:pt x="1640" y="379"/>
                  </a:lnTo>
                  <a:lnTo>
                    <a:pt x="1626" y="385"/>
                  </a:lnTo>
                  <a:lnTo>
                    <a:pt x="1612" y="390"/>
                  </a:lnTo>
                  <a:lnTo>
                    <a:pt x="1599" y="395"/>
                  </a:lnTo>
                  <a:lnTo>
                    <a:pt x="1586" y="400"/>
                  </a:lnTo>
                  <a:lnTo>
                    <a:pt x="1573" y="405"/>
                  </a:lnTo>
                  <a:lnTo>
                    <a:pt x="1558" y="409"/>
                  </a:lnTo>
                  <a:lnTo>
                    <a:pt x="1545" y="414"/>
                  </a:lnTo>
                  <a:lnTo>
                    <a:pt x="1531" y="418"/>
                  </a:lnTo>
                  <a:lnTo>
                    <a:pt x="1518" y="423"/>
                  </a:lnTo>
                  <a:lnTo>
                    <a:pt x="1505" y="426"/>
                  </a:lnTo>
                  <a:lnTo>
                    <a:pt x="1492" y="431"/>
                  </a:lnTo>
                  <a:lnTo>
                    <a:pt x="1478" y="435"/>
                  </a:lnTo>
                  <a:lnTo>
                    <a:pt x="1465" y="439"/>
                  </a:lnTo>
                  <a:lnTo>
                    <a:pt x="1451" y="443"/>
                  </a:lnTo>
                  <a:lnTo>
                    <a:pt x="1437" y="447"/>
                  </a:lnTo>
                  <a:lnTo>
                    <a:pt x="1423" y="450"/>
                  </a:lnTo>
                  <a:lnTo>
                    <a:pt x="1393" y="457"/>
                  </a:lnTo>
                  <a:lnTo>
                    <a:pt x="1361" y="464"/>
                  </a:lnTo>
                  <a:lnTo>
                    <a:pt x="1328" y="470"/>
                  </a:lnTo>
                  <a:lnTo>
                    <a:pt x="1295" y="475"/>
                  </a:lnTo>
                  <a:lnTo>
                    <a:pt x="1258" y="480"/>
                  </a:lnTo>
                  <a:lnTo>
                    <a:pt x="1218" y="485"/>
                  </a:lnTo>
                  <a:lnTo>
                    <a:pt x="1177" y="488"/>
                  </a:lnTo>
                  <a:lnTo>
                    <a:pt x="1131" y="491"/>
                  </a:lnTo>
                  <a:lnTo>
                    <a:pt x="1036" y="495"/>
                  </a:lnTo>
                  <a:lnTo>
                    <a:pt x="937" y="496"/>
                  </a:lnTo>
                  <a:lnTo>
                    <a:pt x="750" y="489"/>
                  </a:lnTo>
                  <a:lnTo>
                    <a:pt x="672" y="486"/>
                  </a:lnTo>
                  <a:lnTo>
                    <a:pt x="610" y="481"/>
                  </a:lnTo>
                  <a:lnTo>
                    <a:pt x="555" y="479"/>
                  </a:lnTo>
                  <a:lnTo>
                    <a:pt x="571" y="481"/>
                  </a:lnTo>
                  <a:lnTo>
                    <a:pt x="613" y="487"/>
                  </a:lnTo>
                  <a:lnTo>
                    <a:pt x="644" y="491"/>
                  </a:lnTo>
                  <a:lnTo>
                    <a:pt x="678" y="495"/>
                  </a:lnTo>
                  <a:lnTo>
                    <a:pt x="718" y="498"/>
                  </a:lnTo>
                  <a:lnTo>
                    <a:pt x="761" y="503"/>
                  </a:lnTo>
                  <a:lnTo>
                    <a:pt x="805" y="506"/>
                  </a:lnTo>
                  <a:lnTo>
                    <a:pt x="853" y="509"/>
                  </a:lnTo>
                  <a:lnTo>
                    <a:pt x="952" y="512"/>
                  </a:lnTo>
                  <a:lnTo>
                    <a:pt x="1050" y="512"/>
                  </a:lnTo>
                  <a:lnTo>
                    <a:pt x="1145" y="506"/>
                  </a:lnTo>
                  <a:lnTo>
                    <a:pt x="1189" y="502"/>
                  </a:lnTo>
                  <a:lnTo>
                    <a:pt x="1233" y="497"/>
                  </a:lnTo>
                  <a:lnTo>
                    <a:pt x="1275" y="491"/>
                  </a:lnTo>
                  <a:lnTo>
                    <a:pt x="1317" y="486"/>
                  </a:lnTo>
                  <a:lnTo>
                    <a:pt x="1356" y="480"/>
                  </a:lnTo>
                  <a:lnTo>
                    <a:pt x="1395" y="474"/>
                  </a:lnTo>
                  <a:lnTo>
                    <a:pt x="1431" y="467"/>
                  </a:lnTo>
                  <a:lnTo>
                    <a:pt x="1467" y="462"/>
                  </a:lnTo>
                  <a:lnTo>
                    <a:pt x="1501" y="455"/>
                  </a:lnTo>
                  <a:lnTo>
                    <a:pt x="1531" y="448"/>
                  </a:lnTo>
                  <a:lnTo>
                    <a:pt x="1562" y="441"/>
                  </a:lnTo>
                  <a:lnTo>
                    <a:pt x="1590" y="434"/>
                  </a:lnTo>
                  <a:lnTo>
                    <a:pt x="1615" y="426"/>
                  </a:lnTo>
                  <a:lnTo>
                    <a:pt x="1640" y="419"/>
                  </a:lnTo>
                  <a:lnTo>
                    <a:pt x="1661" y="413"/>
                  </a:lnTo>
                  <a:lnTo>
                    <a:pt x="1681" y="406"/>
                  </a:lnTo>
                  <a:lnTo>
                    <a:pt x="1699" y="398"/>
                  </a:lnTo>
                  <a:lnTo>
                    <a:pt x="1709" y="393"/>
                  </a:lnTo>
                  <a:lnTo>
                    <a:pt x="1718" y="387"/>
                  </a:lnTo>
                  <a:lnTo>
                    <a:pt x="1729" y="382"/>
                  </a:lnTo>
                  <a:lnTo>
                    <a:pt x="1737" y="376"/>
                  </a:lnTo>
                  <a:lnTo>
                    <a:pt x="1746" y="369"/>
                  </a:lnTo>
                  <a:lnTo>
                    <a:pt x="1757" y="362"/>
                  </a:lnTo>
                  <a:lnTo>
                    <a:pt x="1765" y="354"/>
                  </a:lnTo>
                  <a:lnTo>
                    <a:pt x="1774" y="346"/>
                  </a:lnTo>
                  <a:lnTo>
                    <a:pt x="1779" y="343"/>
                  </a:lnTo>
                  <a:lnTo>
                    <a:pt x="1783" y="338"/>
                  </a:lnTo>
                  <a:lnTo>
                    <a:pt x="1792" y="330"/>
                  </a:lnTo>
                  <a:lnTo>
                    <a:pt x="1807" y="312"/>
                  </a:lnTo>
                  <a:lnTo>
                    <a:pt x="1820" y="294"/>
                  </a:lnTo>
                  <a:lnTo>
                    <a:pt x="1832" y="274"/>
                  </a:lnTo>
                  <a:lnTo>
                    <a:pt x="1842" y="254"/>
                  </a:lnTo>
                  <a:lnTo>
                    <a:pt x="1851" y="212"/>
                  </a:lnTo>
                  <a:lnTo>
                    <a:pt x="1846" y="168"/>
                  </a:lnTo>
                  <a:lnTo>
                    <a:pt x="1837" y="146"/>
                  </a:lnTo>
                  <a:lnTo>
                    <a:pt x="1832" y="136"/>
                  </a:lnTo>
                  <a:lnTo>
                    <a:pt x="1824" y="126"/>
                  </a:lnTo>
                  <a:lnTo>
                    <a:pt x="1809" y="106"/>
                  </a:lnTo>
                  <a:lnTo>
                    <a:pt x="1801" y="97"/>
                  </a:lnTo>
                  <a:lnTo>
                    <a:pt x="1796" y="94"/>
                  </a:lnTo>
                  <a:lnTo>
                    <a:pt x="1793" y="89"/>
                  </a:lnTo>
                  <a:lnTo>
                    <a:pt x="1784" y="82"/>
                  </a:lnTo>
                  <a:lnTo>
                    <a:pt x="1777" y="76"/>
                  </a:lnTo>
                  <a:lnTo>
                    <a:pt x="1768" y="70"/>
                  </a:lnTo>
                  <a:lnTo>
                    <a:pt x="1761" y="65"/>
                  </a:lnTo>
                  <a:lnTo>
                    <a:pt x="1752" y="60"/>
                  </a:lnTo>
                  <a:lnTo>
                    <a:pt x="1745" y="56"/>
                  </a:lnTo>
                  <a:lnTo>
                    <a:pt x="1729" y="49"/>
                  </a:lnTo>
                  <a:lnTo>
                    <a:pt x="1714" y="44"/>
                  </a:lnTo>
                  <a:lnTo>
                    <a:pt x="1701" y="40"/>
                  </a:lnTo>
                  <a:lnTo>
                    <a:pt x="1640" y="28"/>
                  </a:lnTo>
                  <a:lnTo>
                    <a:pt x="1643" y="25"/>
                  </a:lnTo>
                  <a:lnTo>
                    <a:pt x="1648" y="23"/>
                  </a:lnTo>
                  <a:lnTo>
                    <a:pt x="1665" y="22"/>
                  </a:lnTo>
                  <a:lnTo>
                    <a:pt x="1721" y="30"/>
                  </a:lnTo>
                  <a:lnTo>
                    <a:pt x="1737" y="36"/>
                  </a:lnTo>
                  <a:lnTo>
                    <a:pt x="1754" y="43"/>
                  </a:lnTo>
                  <a:lnTo>
                    <a:pt x="1762" y="47"/>
                  </a:lnTo>
                  <a:lnTo>
                    <a:pt x="1771" y="53"/>
                  </a:lnTo>
                  <a:lnTo>
                    <a:pt x="1780" y="57"/>
                  </a:lnTo>
                  <a:lnTo>
                    <a:pt x="1787" y="63"/>
                  </a:lnTo>
                  <a:lnTo>
                    <a:pt x="1796" y="70"/>
                  </a:lnTo>
                  <a:lnTo>
                    <a:pt x="1804" y="77"/>
                  </a:lnTo>
                  <a:lnTo>
                    <a:pt x="1812" y="85"/>
                  </a:lnTo>
                  <a:lnTo>
                    <a:pt x="1820" y="94"/>
                  </a:lnTo>
                  <a:lnTo>
                    <a:pt x="1834" y="112"/>
                  </a:lnTo>
                  <a:lnTo>
                    <a:pt x="1848" y="133"/>
                  </a:lnTo>
                  <a:lnTo>
                    <a:pt x="1865" y="178"/>
                  </a:lnTo>
                  <a:lnTo>
                    <a:pt x="1870" y="223"/>
                  </a:lnTo>
                  <a:lnTo>
                    <a:pt x="1867" y="246"/>
                  </a:lnTo>
                  <a:lnTo>
                    <a:pt x="1861" y="266"/>
                  </a:lnTo>
                  <a:lnTo>
                    <a:pt x="1857" y="278"/>
                  </a:lnTo>
                  <a:lnTo>
                    <a:pt x="1852" y="288"/>
                  </a:lnTo>
                  <a:lnTo>
                    <a:pt x="1840" y="309"/>
                  </a:lnTo>
                  <a:lnTo>
                    <a:pt x="1826" y="328"/>
                  </a:lnTo>
                  <a:lnTo>
                    <a:pt x="1808" y="346"/>
                  </a:lnTo>
                  <a:lnTo>
                    <a:pt x="1804" y="351"/>
                  </a:lnTo>
                  <a:lnTo>
                    <a:pt x="1799" y="355"/>
                  </a:lnTo>
                  <a:lnTo>
                    <a:pt x="1795" y="359"/>
                  </a:lnTo>
                  <a:lnTo>
                    <a:pt x="1789" y="363"/>
                  </a:lnTo>
                  <a:lnTo>
                    <a:pt x="1783" y="368"/>
                  </a:lnTo>
                  <a:lnTo>
                    <a:pt x="1779" y="371"/>
                  </a:lnTo>
                  <a:lnTo>
                    <a:pt x="1767" y="379"/>
                  </a:lnTo>
                  <a:lnTo>
                    <a:pt x="1761" y="384"/>
                  </a:lnTo>
                  <a:lnTo>
                    <a:pt x="1755" y="387"/>
                  </a:lnTo>
                  <a:lnTo>
                    <a:pt x="1742" y="394"/>
                  </a:lnTo>
                  <a:lnTo>
                    <a:pt x="1729" y="401"/>
                  </a:lnTo>
                  <a:lnTo>
                    <a:pt x="1715" y="408"/>
                  </a:lnTo>
                  <a:lnTo>
                    <a:pt x="1702" y="415"/>
                  </a:lnTo>
                  <a:lnTo>
                    <a:pt x="1687" y="421"/>
                  </a:lnTo>
                  <a:lnTo>
                    <a:pt x="1671" y="426"/>
                  </a:lnTo>
                  <a:lnTo>
                    <a:pt x="1656" y="431"/>
                  </a:lnTo>
                  <a:lnTo>
                    <a:pt x="1640" y="435"/>
                  </a:lnTo>
                  <a:lnTo>
                    <a:pt x="1626" y="439"/>
                  </a:lnTo>
                  <a:lnTo>
                    <a:pt x="1598" y="447"/>
                  </a:lnTo>
                  <a:lnTo>
                    <a:pt x="1573" y="453"/>
                  </a:lnTo>
                  <a:lnTo>
                    <a:pt x="1551" y="457"/>
                  </a:lnTo>
                  <a:lnTo>
                    <a:pt x="1515" y="464"/>
                  </a:lnTo>
                  <a:lnTo>
                    <a:pt x="1487" y="467"/>
                  </a:lnTo>
                  <a:lnTo>
                    <a:pt x="1461" y="471"/>
                  </a:lnTo>
                  <a:lnTo>
                    <a:pt x="1458" y="473"/>
                  </a:lnTo>
                  <a:lnTo>
                    <a:pt x="1464" y="477"/>
                  </a:lnTo>
                  <a:lnTo>
                    <a:pt x="1483" y="479"/>
                  </a:lnTo>
                  <a:lnTo>
                    <a:pt x="1523" y="475"/>
                  </a:lnTo>
                  <a:lnTo>
                    <a:pt x="1574" y="469"/>
                  </a:lnTo>
                  <a:lnTo>
                    <a:pt x="1605" y="463"/>
                  </a:lnTo>
                  <a:lnTo>
                    <a:pt x="1636" y="456"/>
                  </a:lnTo>
                  <a:lnTo>
                    <a:pt x="1667" y="448"/>
                  </a:lnTo>
                  <a:lnTo>
                    <a:pt x="1683" y="445"/>
                  </a:lnTo>
                  <a:lnTo>
                    <a:pt x="1699" y="440"/>
                  </a:lnTo>
                  <a:lnTo>
                    <a:pt x="1714" y="435"/>
                  </a:lnTo>
                  <a:lnTo>
                    <a:pt x="1730" y="431"/>
                  </a:lnTo>
                  <a:lnTo>
                    <a:pt x="1745" y="426"/>
                  </a:lnTo>
                  <a:lnTo>
                    <a:pt x="1759" y="421"/>
                  </a:lnTo>
                  <a:lnTo>
                    <a:pt x="1773" y="415"/>
                  </a:lnTo>
                  <a:lnTo>
                    <a:pt x="1786" y="409"/>
                  </a:lnTo>
                  <a:lnTo>
                    <a:pt x="1799" y="403"/>
                  </a:lnTo>
                  <a:lnTo>
                    <a:pt x="1811" y="398"/>
                  </a:lnTo>
                  <a:lnTo>
                    <a:pt x="1821" y="391"/>
                  </a:lnTo>
                  <a:lnTo>
                    <a:pt x="1832" y="385"/>
                  </a:lnTo>
                  <a:lnTo>
                    <a:pt x="1840" y="378"/>
                  </a:lnTo>
                  <a:lnTo>
                    <a:pt x="1848" y="371"/>
                  </a:lnTo>
                  <a:lnTo>
                    <a:pt x="1855" y="365"/>
                  </a:lnTo>
                  <a:lnTo>
                    <a:pt x="1861" y="360"/>
                  </a:lnTo>
                  <a:lnTo>
                    <a:pt x="1871" y="351"/>
                  </a:lnTo>
                  <a:lnTo>
                    <a:pt x="1879" y="346"/>
                  </a:lnTo>
                  <a:lnTo>
                    <a:pt x="1885" y="344"/>
                  </a:lnTo>
                  <a:lnTo>
                    <a:pt x="1887" y="347"/>
                  </a:lnTo>
                  <a:lnTo>
                    <a:pt x="1882" y="358"/>
                  </a:lnTo>
                  <a:lnTo>
                    <a:pt x="1867" y="374"/>
                  </a:lnTo>
                  <a:lnTo>
                    <a:pt x="1861" y="378"/>
                  </a:lnTo>
                  <a:lnTo>
                    <a:pt x="1857" y="383"/>
                  </a:lnTo>
                  <a:lnTo>
                    <a:pt x="1851" y="389"/>
                  </a:lnTo>
                  <a:lnTo>
                    <a:pt x="1843" y="393"/>
                  </a:lnTo>
                  <a:lnTo>
                    <a:pt x="1837" y="398"/>
                  </a:lnTo>
                  <a:lnTo>
                    <a:pt x="1829" y="402"/>
                  </a:lnTo>
                  <a:lnTo>
                    <a:pt x="1821" y="407"/>
                  </a:lnTo>
                  <a:lnTo>
                    <a:pt x="1814" y="411"/>
                  </a:lnTo>
                  <a:lnTo>
                    <a:pt x="1805" y="416"/>
                  </a:lnTo>
                  <a:lnTo>
                    <a:pt x="1796" y="421"/>
                  </a:lnTo>
                  <a:lnTo>
                    <a:pt x="1786" y="424"/>
                  </a:lnTo>
                  <a:lnTo>
                    <a:pt x="1777" y="429"/>
                  </a:lnTo>
                  <a:lnTo>
                    <a:pt x="1757" y="435"/>
                  </a:lnTo>
                  <a:lnTo>
                    <a:pt x="1739" y="441"/>
                  </a:lnTo>
                  <a:lnTo>
                    <a:pt x="1721" y="447"/>
                  </a:lnTo>
                  <a:lnTo>
                    <a:pt x="1704" y="453"/>
                  </a:lnTo>
                  <a:lnTo>
                    <a:pt x="1684" y="457"/>
                  </a:lnTo>
                  <a:lnTo>
                    <a:pt x="1665" y="462"/>
                  </a:lnTo>
                  <a:lnTo>
                    <a:pt x="1645" y="466"/>
                  </a:lnTo>
                  <a:lnTo>
                    <a:pt x="1623" y="470"/>
                  </a:lnTo>
                  <a:lnTo>
                    <a:pt x="1599" y="474"/>
                  </a:lnTo>
                  <a:lnTo>
                    <a:pt x="1573" y="478"/>
                  </a:lnTo>
                  <a:lnTo>
                    <a:pt x="1545" y="481"/>
                  </a:lnTo>
                  <a:lnTo>
                    <a:pt x="1512" y="486"/>
                  </a:lnTo>
                  <a:lnTo>
                    <a:pt x="1476" y="489"/>
                  </a:lnTo>
                  <a:lnTo>
                    <a:pt x="1436" y="494"/>
                  </a:lnTo>
                  <a:lnTo>
                    <a:pt x="1392" y="497"/>
                  </a:lnTo>
                  <a:lnTo>
                    <a:pt x="1343" y="503"/>
                  </a:lnTo>
                  <a:lnTo>
                    <a:pt x="1293" y="507"/>
                  </a:lnTo>
                  <a:lnTo>
                    <a:pt x="1246" y="511"/>
                  </a:lnTo>
                  <a:lnTo>
                    <a:pt x="1162" y="519"/>
                  </a:lnTo>
                  <a:lnTo>
                    <a:pt x="1090" y="525"/>
                  </a:lnTo>
                  <a:lnTo>
                    <a:pt x="1028" y="528"/>
                  </a:lnTo>
                  <a:lnTo>
                    <a:pt x="924" y="530"/>
                  </a:lnTo>
                  <a:lnTo>
                    <a:pt x="836" y="525"/>
                  </a:lnTo>
                  <a:lnTo>
                    <a:pt x="793" y="520"/>
                  </a:lnTo>
                  <a:lnTo>
                    <a:pt x="750" y="517"/>
                  </a:lnTo>
                  <a:lnTo>
                    <a:pt x="674" y="511"/>
                  </a:lnTo>
                  <a:lnTo>
                    <a:pt x="621" y="509"/>
                  </a:lnTo>
                  <a:lnTo>
                    <a:pt x="609" y="509"/>
                  </a:lnTo>
                  <a:lnTo>
                    <a:pt x="624" y="512"/>
                  </a:lnTo>
                  <a:lnTo>
                    <a:pt x="658" y="518"/>
                  </a:lnTo>
                  <a:lnTo>
                    <a:pt x="705" y="523"/>
                  </a:lnTo>
                  <a:lnTo>
                    <a:pt x="731" y="528"/>
                  </a:lnTo>
                  <a:lnTo>
                    <a:pt x="759" y="531"/>
                  </a:lnTo>
                  <a:lnTo>
                    <a:pt x="788" y="536"/>
                  </a:lnTo>
                  <a:lnTo>
                    <a:pt x="818" y="539"/>
                  </a:lnTo>
                  <a:lnTo>
                    <a:pt x="875" y="546"/>
                  </a:lnTo>
                  <a:lnTo>
                    <a:pt x="927" y="552"/>
                  </a:lnTo>
                  <a:lnTo>
                    <a:pt x="968" y="555"/>
                  </a:lnTo>
                  <a:lnTo>
                    <a:pt x="1052" y="555"/>
                  </a:lnTo>
                  <a:lnTo>
                    <a:pt x="1145" y="552"/>
                  </a:lnTo>
                  <a:lnTo>
                    <a:pt x="1222" y="550"/>
                  </a:lnTo>
                  <a:lnTo>
                    <a:pt x="1261" y="552"/>
                  </a:lnTo>
                  <a:lnTo>
                    <a:pt x="1261" y="553"/>
                  </a:lnTo>
                  <a:lnTo>
                    <a:pt x="1256" y="554"/>
                  </a:lnTo>
                  <a:lnTo>
                    <a:pt x="1233" y="558"/>
                  </a:lnTo>
                  <a:lnTo>
                    <a:pt x="1196" y="561"/>
                  </a:lnTo>
                  <a:lnTo>
                    <a:pt x="1150" y="563"/>
                  </a:lnTo>
                  <a:lnTo>
                    <a:pt x="1047" y="568"/>
                  </a:lnTo>
                  <a:lnTo>
                    <a:pt x="961" y="568"/>
                  </a:lnTo>
                  <a:lnTo>
                    <a:pt x="843" y="558"/>
                  </a:lnTo>
                  <a:lnTo>
                    <a:pt x="793" y="552"/>
                  </a:lnTo>
                  <a:lnTo>
                    <a:pt x="746" y="545"/>
                  </a:lnTo>
                  <a:lnTo>
                    <a:pt x="694" y="538"/>
                  </a:lnTo>
                  <a:lnTo>
                    <a:pt x="666" y="534"/>
                  </a:lnTo>
                  <a:lnTo>
                    <a:pt x="638" y="530"/>
                  </a:lnTo>
                  <a:lnTo>
                    <a:pt x="610" y="526"/>
                  </a:lnTo>
                  <a:lnTo>
                    <a:pt x="587" y="521"/>
                  </a:lnTo>
                  <a:lnTo>
                    <a:pt x="546" y="515"/>
                  </a:lnTo>
                  <a:lnTo>
                    <a:pt x="509" y="509"/>
                  </a:lnTo>
                  <a:lnTo>
                    <a:pt x="487" y="504"/>
                  </a:lnTo>
                  <a:lnTo>
                    <a:pt x="465" y="499"/>
                  </a:lnTo>
                  <a:lnTo>
                    <a:pt x="431" y="493"/>
                  </a:lnTo>
                  <a:lnTo>
                    <a:pt x="419" y="491"/>
                  </a:lnTo>
                  <a:lnTo>
                    <a:pt x="427" y="495"/>
                  </a:lnTo>
                  <a:lnTo>
                    <a:pt x="444" y="501"/>
                  </a:lnTo>
                  <a:lnTo>
                    <a:pt x="466" y="507"/>
                  </a:lnTo>
                  <a:lnTo>
                    <a:pt x="478" y="512"/>
                  </a:lnTo>
                  <a:lnTo>
                    <a:pt x="488" y="515"/>
                  </a:lnTo>
                  <a:lnTo>
                    <a:pt x="508" y="523"/>
                  </a:lnTo>
                  <a:lnTo>
                    <a:pt x="519" y="528"/>
                  </a:lnTo>
                  <a:lnTo>
                    <a:pt x="518" y="531"/>
                  </a:lnTo>
                  <a:lnTo>
                    <a:pt x="500" y="530"/>
                  </a:lnTo>
                  <a:lnTo>
                    <a:pt x="472" y="525"/>
                  </a:lnTo>
                  <a:lnTo>
                    <a:pt x="443" y="518"/>
                  </a:lnTo>
                  <a:lnTo>
                    <a:pt x="415" y="511"/>
                  </a:lnTo>
                  <a:lnTo>
                    <a:pt x="388" y="504"/>
                  </a:lnTo>
                  <a:lnTo>
                    <a:pt x="368" y="497"/>
                  </a:lnTo>
                  <a:lnTo>
                    <a:pt x="353" y="494"/>
                  </a:lnTo>
                  <a:lnTo>
                    <a:pt x="346" y="494"/>
                  </a:lnTo>
                  <a:lnTo>
                    <a:pt x="350" y="498"/>
                  </a:lnTo>
                  <a:lnTo>
                    <a:pt x="357" y="502"/>
                  </a:lnTo>
                  <a:lnTo>
                    <a:pt x="368" y="507"/>
                  </a:lnTo>
                  <a:lnTo>
                    <a:pt x="382" y="513"/>
                  </a:lnTo>
                  <a:lnTo>
                    <a:pt x="399" y="520"/>
                  </a:lnTo>
                  <a:lnTo>
                    <a:pt x="418" y="528"/>
                  </a:lnTo>
                  <a:lnTo>
                    <a:pt x="430" y="531"/>
                  </a:lnTo>
                  <a:lnTo>
                    <a:pt x="440" y="535"/>
                  </a:lnTo>
                  <a:lnTo>
                    <a:pt x="452" y="539"/>
                  </a:lnTo>
                  <a:lnTo>
                    <a:pt x="463" y="543"/>
                  </a:lnTo>
                  <a:lnTo>
                    <a:pt x="477" y="547"/>
                  </a:lnTo>
                  <a:lnTo>
                    <a:pt x="488" y="551"/>
                  </a:lnTo>
                  <a:lnTo>
                    <a:pt x="502" y="555"/>
                  </a:lnTo>
                  <a:lnTo>
                    <a:pt x="515" y="559"/>
                  </a:lnTo>
                  <a:lnTo>
                    <a:pt x="530" y="562"/>
                  </a:lnTo>
                  <a:lnTo>
                    <a:pt x="543" y="567"/>
                  </a:lnTo>
                  <a:lnTo>
                    <a:pt x="571" y="574"/>
                  </a:lnTo>
                  <a:lnTo>
                    <a:pt x="599" y="579"/>
                  </a:lnTo>
                  <a:lnTo>
                    <a:pt x="627" y="585"/>
                  </a:lnTo>
                  <a:lnTo>
                    <a:pt x="655" y="590"/>
                  </a:lnTo>
                  <a:lnTo>
                    <a:pt x="708" y="594"/>
                  </a:lnTo>
                  <a:lnTo>
                    <a:pt x="1092" y="601"/>
                  </a:lnTo>
                  <a:lnTo>
                    <a:pt x="1069" y="604"/>
                  </a:lnTo>
                  <a:lnTo>
                    <a:pt x="1017" y="607"/>
                  </a:lnTo>
                  <a:lnTo>
                    <a:pt x="896" y="607"/>
                  </a:lnTo>
                  <a:lnTo>
                    <a:pt x="715" y="602"/>
                  </a:lnTo>
                  <a:lnTo>
                    <a:pt x="596" y="593"/>
                  </a:lnTo>
                  <a:lnTo>
                    <a:pt x="541" y="584"/>
                  </a:lnTo>
                  <a:lnTo>
                    <a:pt x="515" y="578"/>
                  </a:lnTo>
                  <a:lnTo>
                    <a:pt x="491" y="571"/>
                  </a:lnTo>
                  <a:lnTo>
                    <a:pt x="472" y="566"/>
                  </a:lnTo>
                  <a:lnTo>
                    <a:pt x="459" y="561"/>
                  </a:lnTo>
                  <a:lnTo>
                    <a:pt x="444" y="558"/>
                  </a:lnTo>
                  <a:lnTo>
                    <a:pt x="446" y="561"/>
                  </a:lnTo>
                  <a:lnTo>
                    <a:pt x="450" y="563"/>
                  </a:lnTo>
                  <a:lnTo>
                    <a:pt x="457" y="568"/>
                  </a:lnTo>
                  <a:lnTo>
                    <a:pt x="466" y="571"/>
                  </a:lnTo>
                  <a:lnTo>
                    <a:pt x="477" y="577"/>
                  </a:lnTo>
                  <a:lnTo>
                    <a:pt x="487" y="582"/>
                  </a:lnTo>
                  <a:lnTo>
                    <a:pt x="499" y="587"/>
                  </a:lnTo>
                  <a:lnTo>
                    <a:pt x="509" y="592"/>
                  </a:lnTo>
                  <a:lnTo>
                    <a:pt x="519" y="598"/>
                  </a:lnTo>
                  <a:lnTo>
                    <a:pt x="530" y="602"/>
                  </a:lnTo>
                  <a:lnTo>
                    <a:pt x="537" y="606"/>
                  </a:lnTo>
                  <a:lnTo>
                    <a:pt x="543" y="612"/>
                  </a:lnTo>
                  <a:lnTo>
                    <a:pt x="519" y="608"/>
                  </a:lnTo>
                  <a:lnTo>
                    <a:pt x="503" y="602"/>
                  </a:lnTo>
                  <a:lnTo>
                    <a:pt x="484" y="595"/>
                  </a:lnTo>
                  <a:lnTo>
                    <a:pt x="474" y="591"/>
                  </a:lnTo>
                  <a:lnTo>
                    <a:pt x="465" y="586"/>
                  </a:lnTo>
                  <a:lnTo>
                    <a:pt x="456" y="582"/>
                  </a:lnTo>
                  <a:lnTo>
                    <a:pt x="449" y="577"/>
                  </a:lnTo>
                  <a:lnTo>
                    <a:pt x="441" y="572"/>
                  </a:lnTo>
                  <a:lnTo>
                    <a:pt x="434" y="568"/>
                  </a:lnTo>
                  <a:lnTo>
                    <a:pt x="428" y="563"/>
                  </a:lnTo>
                  <a:lnTo>
                    <a:pt x="422" y="559"/>
                  </a:lnTo>
                  <a:lnTo>
                    <a:pt x="415" y="554"/>
                  </a:lnTo>
                  <a:lnTo>
                    <a:pt x="409" y="550"/>
                  </a:lnTo>
                  <a:lnTo>
                    <a:pt x="402" y="545"/>
                  </a:lnTo>
                  <a:lnTo>
                    <a:pt x="396" y="539"/>
                  </a:lnTo>
                  <a:lnTo>
                    <a:pt x="388" y="535"/>
                  </a:lnTo>
                  <a:lnTo>
                    <a:pt x="380" y="530"/>
                  </a:lnTo>
                  <a:lnTo>
                    <a:pt x="371" y="525"/>
                  </a:lnTo>
                  <a:lnTo>
                    <a:pt x="362" y="520"/>
                  </a:lnTo>
                  <a:lnTo>
                    <a:pt x="350" y="514"/>
                  </a:lnTo>
                  <a:lnTo>
                    <a:pt x="340" y="509"/>
                  </a:lnTo>
                  <a:lnTo>
                    <a:pt x="327" y="502"/>
                  </a:lnTo>
                  <a:lnTo>
                    <a:pt x="312" y="496"/>
                  </a:lnTo>
                  <a:lnTo>
                    <a:pt x="304" y="491"/>
                  </a:lnTo>
                  <a:lnTo>
                    <a:pt x="294" y="487"/>
                  </a:lnTo>
                  <a:lnTo>
                    <a:pt x="282" y="481"/>
                  </a:lnTo>
                  <a:lnTo>
                    <a:pt x="268" y="474"/>
                  </a:lnTo>
                  <a:lnTo>
                    <a:pt x="260" y="471"/>
                  </a:lnTo>
                  <a:lnTo>
                    <a:pt x="253" y="466"/>
                  </a:lnTo>
                  <a:lnTo>
                    <a:pt x="246" y="462"/>
                  </a:lnTo>
                  <a:lnTo>
                    <a:pt x="238" y="457"/>
                  </a:lnTo>
                  <a:lnTo>
                    <a:pt x="229" y="453"/>
                  </a:lnTo>
                  <a:lnTo>
                    <a:pt x="221" y="448"/>
                  </a:lnTo>
                  <a:lnTo>
                    <a:pt x="212" y="442"/>
                  </a:lnTo>
                  <a:lnTo>
                    <a:pt x="203" y="437"/>
                  </a:lnTo>
                  <a:lnTo>
                    <a:pt x="194" y="431"/>
                  </a:lnTo>
                  <a:lnTo>
                    <a:pt x="185" y="425"/>
                  </a:lnTo>
                  <a:lnTo>
                    <a:pt x="176" y="419"/>
                  </a:lnTo>
                  <a:lnTo>
                    <a:pt x="166" y="413"/>
                  </a:lnTo>
                  <a:lnTo>
                    <a:pt x="157" y="406"/>
                  </a:lnTo>
                  <a:lnTo>
                    <a:pt x="149" y="400"/>
                  </a:lnTo>
                  <a:lnTo>
                    <a:pt x="140" y="392"/>
                  </a:lnTo>
                  <a:lnTo>
                    <a:pt x="131" y="385"/>
                  </a:lnTo>
                  <a:lnTo>
                    <a:pt x="122" y="378"/>
                  </a:lnTo>
                  <a:lnTo>
                    <a:pt x="113" y="370"/>
                  </a:lnTo>
                  <a:lnTo>
                    <a:pt x="104" y="363"/>
                  </a:lnTo>
                  <a:lnTo>
                    <a:pt x="96" y="355"/>
                  </a:lnTo>
                  <a:lnTo>
                    <a:pt x="91" y="351"/>
                  </a:lnTo>
                  <a:lnTo>
                    <a:pt x="87" y="347"/>
                  </a:lnTo>
                  <a:lnTo>
                    <a:pt x="82" y="344"/>
                  </a:lnTo>
                  <a:lnTo>
                    <a:pt x="79" y="339"/>
                  </a:lnTo>
                  <a:lnTo>
                    <a:pt x="63" y="322"/>
                  </a:lnTo>
                  <a:lnTo>
                    <a:pt x="48" y="305"/>
                  </a:lnTo>
                  <a:lnTo>
                    <a:pt x="37" y="288"/>
                  </a:lnTo>
                  <a:lnTo>
                    <a:pt x="25" y="270"/>
                  </a:lnTo>
                  <a:lnTo>
                    <a:pt x="16" y="250"/>
                  </a:lnTo>
                  <a:lnTo>
                    <a:pt x="3" y="212"/>
                  </a:lnTo>
                  <a:lnTo>
                    <a:pt x="0" y="172"/>
                  </a:lnTo>
                  <a:lnTo>
                    <a:pt x="1" y="151"/>
                  </a:lnTo>
                  <a:lnTo>
                    <a:pt x="7" y="130"/>
                  </a:lnTo>
                  <a:lnTo>
                    <a:pt x="12" y="119"/>
                  </a:lnTo>
                  <a:lnTo>
                    <a:pt x="16" y="109"/>
                  </a:lnTo>
                  <a:lnTo>
                    <a:pt x="22" y="98"/>
                  </a:lnTo>
                  <a:lnTo>
                    <a:pt x="29" y="87"/>
                  </a:lnTo>
                  <a:lnTo>
                    <a:pt x="37" y="77"/>
                  </a:lnTo>
                  <a:lnTo>
                    <a:pt x="46" y="67"/>
                  </a:lnTo>
                  <a:lnTo>
                    <a:pt x="54" y="55"/>
                  </a:lnTo>
                  <a:lnTo>
                    <a:pt x="60" y="49"/>
                  </a:lnTo>
                  <a:lnTo>
                    <a:pt x="65" y="45"/>
                  </a:lnTo>
                  <a:lnTo>
                    <a:pt x="71" y="39"/>
                  </a:lnTo>
                  <a:lnTo>
                    <a:pt x="76" y="33"/>
                  </a:lnTo>
                  <a:lnTo>
                    <a:pt x="84" y="28"/>
                  </a:lnTo>
                  <a:lnTo>
                    <a:pt x="90" y="22"/>
                  </a:lnTo>
                  <a:lnTo>
                    <a:pt x="96" y="17"/>
                  </a:lnTo>
                  <a:lnTo>
                    <a:pt x="103" y="12"/>
                  </a:lnTo>
                  <a:lnTo>
                    <a:pt x="110" y="6"/>
                  </a:lnTo>
                  <a:lnTo>
                    <a:pt x="118" y="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17"/>
            <p:cNvSpPr>
              <a:spLocks/>
            </p:cNvSpPr>
            <p:nvPr/>
          </p:nvSpPr>
          <p:spPr bwMode="auto">
            <a:xfrm>
              <a:off x="3132138" y="2070100"/>
              <a:ext cx="2419350" cy="1035050"/>
            </a:xfrm>
            <a:custGeom>
              <a:avLst/>
              <a:gdLst>
                <a:gd name="T0" fmla="*/ 1467 w 1524"/>
                <a:gd name="T1" fmla="*/ 522 h 652"/>
                <a:gd name="T2" fmla="*/ 1402 w 1524"/>
                <a:gd name="T3" fmla="*/ 571 h 652"/>
                <a:gd name="T4" fmla="*/ 1255 w 1524"/>
                <a:gd name="T5" fmla="*/ 615 h 652"/>
                <a:gd name="T6" fmla="*/ 782 w 1524"/>
                <a:gd name="T7" fmla="*/ 652 h 652"/>
                <a:gd name="T8" fmla="*/ 403 w 1524"/>
                <a:gd name="T9" fmla="*/ 601 h 652"/>
                <a:gd name="T10" fmla="*/ 315 w 1524"/>
                <a:gd name="T11" fmla="*/ 559 h 652"/>
                <a:gd name="T12" fmla="*/ 238 w 1524"/>
                <a:gd name="T13" fmla="*/ 516 h 652"/>
                <a:gd name="T14" fmla="*/ 172 w 1524"/>
                <a:gd name="T15" fmla="*/ 474 h 652"/>
                <a:gd name="T16" fmla="*/ 113 w 1524"/>
                <a:gd name="T17" fmla="*/ 427 h 652"/>
                <a:gd name="T18" fmla="*/ 157 w 1524"/>
                <a:gd name="T19" fmla="*/ 440 h 652"/>
                <a:gd name="T20" fmla="*/ 213 w 1524"/>
                <a:gd name="T21" fmla="*/ 482 h 652"/>
                <a:gd name="T22" fmla="*/ 276 w 1524"/>
                <a:gd name="T23" fmla="*/ 524 h 652"/>
                <a:gd name="T24" fmla="*/ 347 w 1524"/>
                <a:gd name="T25" fmla="*/ 565 h 652"/>
                <a:gd name="T26" fmla="*/ 472 w 1524"/>
                <a:gd name="T27" fmla="*/ 611 h 652"/>
                <a:gd name="T28" fmla="*/ 865 w 1524"/>
                <a:gd name="T29" fmla="*/ 635 h 652"/>
                <a:gd name="T30" fmla="*/ 478 w 1524"/>
                <a:gd name="T31" fmla="*/ 591 h 652"/>
                <a:gd name="T32" fmla="*/ 353 w 1524"/>
                <a:gd name="T33" fmla="*/ 541 h 652"/>
                <a:gd name="T34" fmla="*/ 276 w 1524"/>
                <a:gd name="T35" fmla="*/ 500 h 652"/>
                <a:gd name="T36" fmla="*/ 212 w 1524"/>
                <a:gd name="T37" fmla="*/ 455 h 652"/>
                <a:gd name="T38" fmla="*/ 156 w 1524"/>
                <a:gd name="T39" fmla="*/ 404 h 652"/>
                <a:gd name="T40" fmla="*/ 28 w 1524"/>
                <a:gd name="T41" fmla="*/ 194 h 652"/>
                <a:gd name="T42" fmla="*/ 29 w 1524"/>
                <a:gd name="T43" fmla="*/ 152 h 652"/>
                <a:gd name="T44" fmla="*/ 94 w 1524"/>
                <a:gd name="T45" fmla="*/ 304 h 652"/>
                <a:gd name="T46" fmla="*/ 160 w 1524"/>
                <a:gd name="T47" fmla="*/ 382 h 652"/>
                <a:gd name="T48" fmla="*/ 85 w 1524"/>
                <a:gd name="T49" fmla="*/ 166 h 652"/>
                <a:gd name="T50" fmla="*/ 118 w 1524"/>
                <a:gd name="T51" fmla="*/ 221 h 652"/>
                <a:gd name="T52" fmla="*/ 201 w 1524"/>
                <a:gd name="T53" fmla="*/ 402 h 652"/>
                <a:gd name="T54" fmla="*/ 287 w 1524"/>
                <a:gd name="T55" fmla="*/ 481 h 652"/>
                <a:gd name="T56" fmla="*/ 376 w 1524"/>
                <a:gd name="T57" fmla="*/ 529 h 652"/>
                <a:gd name="T58" fmla="*/ 490 w 1524"/>
                <a:gd name="T59" fmla="*/ 572 h 652"/>
                <a:gd name="T60" fmla="*/ 734 w 1524"/>
                <a:gd name="T61" fmla="*/ 612 h 652"/>
                <a:gd name="T62" fmla="*/ 537 w 1524"/>
                <a:gd name="T63" fmla="*/ 573 h 652"/>
                <a:gd name="T64" fmla="*/ 396 w 1524"/>
                <a:gd name="T65" fmla="*/ 522 h 652"/>
                <a:gd name="T66" fmla="*/ 332 w 1524"/>
                <a:gd name="T67" fmla="*/ 480 h 652"/>
                <a:gd name="T68" fmla="*/ 266 w 1524"/>
                <a:gd name="T69" fmla="*/ 415 h 652"/>
                <a:gd name="T70" fmla="*/ 160 w 1524"/>
                <a:gd name="T71" fmla="*/ 77 h 652"/>
                <a:gd name="T72" fmla="*/ 191 w 1524"/>
                <a:gd name="T73" fmla="*/ 208 h 652"/>
                <a:gd name="T74" fmla="*/ 284 w 1524"/>
                <a:gd name="T75" fmla="*/ 412 h 652"/>
                <a:gd name="T76" fmla="*/ 238 w 1524"/>
                <a:gd name="T77" fmla="*/ 185 h 652"/>
                <a:gd name="T78" fmla="*/ 294 w 1524"/>
                <a:gd name="T79" fmla="*/ 370 h 652"/>
                <a:gd name="T80" fmla="*/ 363 w 1524"/>
                <a:gd name="T81" fmla="*/ 460 h 652"/>
                <a:gd name="T82" fmla="*/ 425 w 1524"/>
                <a:gd name="T83" fmla="*/ 506 h 652"/>
                <a:gd name="T84" fmla="*/ 521 w 1524"/>
                <a:gd name="T85" fmla="*/ 548 h 652"/>
                <a:gd name="T86" fmla="*/ 777 w 1524"/>
                <a:gd name="T87" fmla="*/ 593 h 652"/>
                <a:gd name="T88" fmla="*/ 619 w 1524"/>
                <a:gd name="T89" fmla="*/ 555 h 652"/>
                <a:gd name="T90" fmla="*/ 457 w 1524"/>
                <a:gd name="T91" fmla="*/ 499 h 652"/>
                <a:gd name="T92" fmla="*/ 488 w 1524"/>
                <a:gd name="T93" fmla="*/ 485 h 652"/>
                <a:gd name="T94" fmla="*/ 594 w 1524"/>
                <a:gd name="T95" fmla="*/ 527 h 652"/>
                <a:gd name="T96" fmla="*/ 774 w 1524"/>
                <a:gd name="T97" fmla="*/ 567 h 652"/>
                <a:gd name="T98" fmla="*/ 946 w 1524"/>
                <a:gd name="T99" fmla="*/ 572 h 652"/>
                <a:gd name="T100" fmla="*/ 902 w 1524"/>
                <a:gd name="T101" fmla="*/ 554 h 652"/>
                <a:gd name="T102" fmla="*/ 696 w 1524"/>
                <a:gd name="T103" fmla="*/ 513 h 652"/>
                <a:gd name="T104" fmla="*/ 529 w 1524"/>
                <a:gd name="T105" fmla="*/ 464 h 652"/>
                <a:gd name="T106" fmla="*/ 600 w 1524"/>
                <a:gd name="T107" fmla="*/ 467 h 652"/>
                <a:gd name="T108" fmla="*/ 759 w 1524"/>
                <a:gd name="T109" fmla="*/ 509 h 652"/>
                <a:gd name="T110" fmla="*/ 824 w 1524"/>
                <a:gd name="T111" fmla="*/ 512 h 652"/>
                <a:gd name="T112" fmla="*/ 738 w 1524"/>
                <a:gd name="T113" fmla="*/ 462 h 652"/>
                <a:gd name="T114" fmla="*/ 893 w 1524"/>
                <a:gd name="T115" fmla="*/ 520 h 652"/>
                <a:gd name="T116" fmla="*/ 1061 w 1524"/>
                <a:gd name="T117" fmla="*/ 565 h 652"/>
                <a:gd name="T118" fmla="*/ 1375 w 1524"/>
                <a:gd name="T119" fmla="*/ 546 h 652"/>
                <a:gd name="T120" fmla="*/ 1456 w 1524"/>
                <a:gd name="T121" fmla="*/ 467 h 652"/>
                <a:gd name="T122" fmla="*/ 1520 w 1524"/>
                <a:gd name="T123" fmla="*/ 259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24"/>
                <a:gd name="T187" fmla="*/ 0 h 652"/>
                <a:gd name="T188" fmla="*/ 1524 w 1524"/>
                <a:gd name="T189" fmla="*/ 652 h 6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24" h="652">
                  <a:moveTo>
                    <a:pt x="1520" y="259"/>
                  </a:moveTo>
                  <a:lnTo>
                    <a:pt x="1524" y="399"/>
                  </a:lnTo>
                  <a:lnTo>
                    <a:pt x="1518" y="427"/>
                  </a:lnTo>
                  <a:lnTo>
                    <a:pt x="1508" y="455"/>
                  </a:lnTo>
                  <a:lnTo>
                    <a:pt x="1502" y="469"/>
                  </a:lnTo>
                  <a:lnTo>
                    <a:pt x="1495" y="483"/>
                  </a:lnTo>
                  <a:lnTo>
                    <a:pt x="1486" y="497"/>
                  </a:lnTo>
                  <a:lnTo>
                    <a:pt x="1477" y="509"/>
                  </a:lnTo>
                  <a:lnTo>
                    <a:pt x="1467" y="522"/>
                  </a:lnTo>
                  <a:lnTo>
                    <a:pt x="1461" y="529"/>
                  </a:lnTo>
                  <a:lnTo>
                    <a:pt x="1455" y="535"/>
                  </a:lnTo>
                  <a:lnTo>
                    <a:pt x="1447" y="540"/>
                  </a:lnTo>
                  <a:lnTo>
                    <a:pt x="1442" y="546"/>
                  </a:lnTo>
                  <a:lnTo>
                    <a:pt x="1434" y="552"/>
                  </a:lnTo>
                  <a:lnTo>
                    <a:pt x="1427" y="556"/>
                  </a:lnTo>
                  <a:lnTo>
                    <a:pt x="1418" y="562"/>
                  </a:lnTo>
                  <a:lnTo>
                    <a:pt x="1411" y="567"/>
                  </a:lnTo>
                  <a:lnTo>
                    <a:pt x="1402" y="571"/>
                  </a:lnTo>
                  <a:lnTo>
                    <a:pt x="1393" y="576"/>
                  </a:lnTo>
                  <a:lnTo>
                    <a:pt x="1383" y="580"/>
                  </a:lnTo>
                  <a:lnTo>
                    <a:pt x="1372" y="585"/>
                  </a:lnTo>
                  <a:lnTo>
                    <a:pt x="1362" y="588"/>
                  </a:lnTo>
                  <a:lnTo>
                    <a:pt x="1352" y="592"/>
                  </a:lnTo>
                  <a:lnTo>
                    <a:pt x="1330" y="597"/>
                  </a:lnTo>
                  <a:lnTo>
                    <a:pt x="1305" y="604"/>
                  </a:lnTo>
                  <a:lnTo>
                    <a:pt x="1280" y="610"/>
                  </a:lnTo>
                  <a:lnTo>
                    <a:pt x="1255" y="615"/>
                  </a:lnTo>
                  <a:lnTo>
                    <a:pt x="1227" y="619"/>
                  </a:lnTo>
                  <a:lnTo>
                    <a:pt x="1199" y="624"/>
                  </a:lnTo>
                  <a:lnTo>
                    <a:pt x="1171" y="628"/>
                  </a:lnTo>
                  <a:lnTo>
                    <a:pt x="1141" y="632"/>
                  </a:lnTo>
                  <a:lnTo>
                    <a:pt x="1083" y="639"/>
                  </a:lnTo>
                  <a:lnTo>
                    <a:pt x="1022" y="643"/>
                  </a:lnTo>
                  <a:lnTo>
                    <a:pt x="961" y="648"/>
                  </a:lnTo>
                  <a:lnTo>
                    <a:pt x="900" y="650"/>
                  </a:lnTo>
                  <a:lnTo>
                    <a:pt x="782" y="652"/>
                  </a:lnTo>
                  <a:lnTo>
                    <a:pt x="677" y="651"/>
                  </a:lnTo>
                  <a:lnTo>
                    <a:pt x="588" y="647"/>
                  </a:lnTo>
                  <a:lnTo>
                    <a:pt x="525" y="641"/>
                  </a:lnTo>
                  <a:lnTo>
                    <a:pt x="499" y="635"/>
                  </a:lnTo>
                  <a:lnTo>
                    <a:pt x="469" y="626"/>
                  </a:lnTo>
                  <a:lnTo>
                    <a:pt x="453" y="620"/>
                  </a:lnTo>
                  <a:lnTo>
                    <a:pt x="437" y="615"/>
                  </a:lnTo>
                  <a:lnTo>
                    <a:pt x="421" y="608"/>
                  </a:lnTo>
                  <a:lnTo>
                    <a:pt x="403" y="601"/>
                  </a:lnTo>
                  <a:lnTo>
                    <a:pt x="385" y="593"/>
                  </a:lnTo>
                  <a:lnTo>
                    <a:pt x="376" y="589"/>
                  </a:lnTo>
                  <a:lnTo>
                    <a:pt x="368" y="585"/>
                  </a:lnTo>
                  <a:lnTo>
                    <a:pt x="359" y="581"/>
                  </a:lnTo>
                  <a:lnTo>
                    <a:pt x="350" y="577"/>
                  </a:lnTo>
                  <a:lnTo>
                    <a:pt x="341" y="572"/>
                  </a:lnTo>
                  <a:lnTo>
                    <a:pt x="332" y="568"/>
                  </a:lnTo>
                  <a:lnTo>
                    <a:pt x="323" y="563"/>
                  </a:lnTo>
                  <a:lnTo>
                    <a:pt x="315" y="559"/>
                  </a:lnTo>
                  <a:lnTo>
                    <a:pt x="306" y="554"/>
                  </a:lnTo>
                  <a:lnTo>
                    <a:pt x="298" y="549"/>
                  </a:lnTo>
                  <a:lnTo>
                    <a:pt x="290" y="545"/>
                  </a:lnTo>
                  <a:lnTo>
                    <a:pt x="281" y="540"/>
                  </a:lnTo>
                  <a:lnTo>
                    <a:pt x="272" y="536"/>
                  </a:lnTo>
                  <a:lnTo>
                    <a:pt x="263" y="531"/>
                  </a:lnTo>
                  <a:lnTo>
                    <a:pt x="256" y="525"/>
                  </a:lnTo>
                  <a:lnTo>
                    <a:pt x="247" y="521"/>
                  </a:lnTo>
                  <a:lnTo>
                    <a:pt x="238" y="516"/>
                  </a:lnTo>
                  <a:lnTo>
                    <a:pt x="231" y="512"/>
                  </a:lnTo>
                  <a:lnTo>
                    <a:pt x="223" y="507"/>
                  </a:lnTo>
                  <a:lnTo>
                    <a:pt x="215" y="503"/>
                  </a:lnTo>
                  <a:lnTo>
                    <a:pt x="207" y="498"/>
                  </a:lnTo>
                  <a:lnTo>
                    <a:pt x="200" y="492"/>
                  </a:lnTo>
                  <a:lnTo>
                    <a:pt x="193" y="488"/>
                  </a:lnTo>
                  <a:lnTo>
                    <a:pt x="187" y="483"/>
                  </a:lnTo>
                  <a:lnTo>
                    <a:pt x="179" y="479"/>
                  </a:lnTo>
                  <a:lnTo>
                    <a:pt x="172" y="474"/>
                  </a:lnTo>
                  <a:lnTo>
                    <a:pt x="166" y="471"/>
                  </a:lnTo>
                  <a:lnTo>
                    <a:pt x="160" y="466"/>
                  </a:lnTo>
                  <a:lnTo>
                    <a:pt x="154" y="462"/>
                  </a:lnTo>
                  <a:lnTo>
                    <a:pt x="148" y="457"/>
                  </a:lnTo>
                  <a:lnTo>
                    <a:pt x="143" y="454"/>
                  </a:lnTo>
                  <a:lnTo>
                    <a:pt x="138" y="449"/>
                  </a:lnTo>
                  <a:lnTo>
                    <a:pt x="128" y="442"/>
                  </a:lnTo>
                  <a:lnTo>
                    <a:pt x="120" y="434"/>
                  </a:lnTo>
                  <a:lnTo>
                    <a:pt x="113" y="427"/>
                  </a:lnTo>
                  <a:lnTo>
                    <a:pt x="98" y="408"/>
                  </a:lnTo>
                  <a:lnTo>
                    <a:pt x="100" y="402"/>
                  </a:lnTo>
                  <a:lnTo>
                    <a:pt x="104" y="402"/>
                  </a:lnTo>
                  <a:lnTo>
                    <a:pt x="113" y="407"/>
                  </a:lnTo>
                  <a:lnTo>
                    <a:pt x="125" y="415"/>
                  </a:lnTo>
                  <a:lnTo>
                    <a:pt x="131" y="420"/>
                  </a:lnTo>
                  <a:lnTo>
                    <a:pt x="140" y="426"/>
                  </a:lnTo>
                  <a:lnTo>
                    <a:pt x="148" y="432"/>
                  </a:lnTo>
                  <a:lnTo>
                    <a:pt x="157" y="440"/>
                  </a:lnTo>
                  <a:lnTo>
                    <a:pt x="168" y="447"/>
                  </a:lnTo>
                  <a:lnTo>
                    <a:pt x="172" y="451"/>
                  </a:lnTo>
                  <a:lnTo>
                    <a:pt x="178" y="456"/>
                  </a:lnTo>
                  <a:lnTo>
                    <a:pt x="184" y="459"/>
                  </a:lnTo>
                  <a:lnTo>
                    <a:pt x="190" y="464"/>
                  </a:lnTo>
                  <a:lnTo>
                    <a:pt x="194" y="468"/>
                  </a:lnTo>
                  <a:lnTo>
                    <a:pt x="201" y="473"/>
                  </a:lnTo>
                  <a:lnTo>
                    <a:pt x="207" y="477"/>
                  </a:lnTo>
                  <a:lnTo>
                    <a:pt x="213" y="482"/>
                  </a:lnTo>
                  <a:lnTo>
                    <a:pt x="219" y="487"/>
                  </a:lnTo>
                  <a:lnTo>
                    <a:pt x="226" y="491"/>
                  </a:lnTo>
                  <a:lnTo>
                    <a:pt x="232" y="496"/>
                  </a:lnTo>
                  <a:lnTo>
                    <a:pt x="240" y="500"/>
                  </a:lnTo>
                  <a:lnTo>
                    <a:pt x="247" y="506"/>
                  </a:lnTo>
                  <a:lnTo>
                    <a:pt x="254" y="511"/>
                  </a:lnTo>
                  <a:lnTo>
                    <a:pt x="262" y="515"/>
                  </a:lnTo>
                  <a:lnTo>
                    <a:pt x="268" y="520"/>
                  </a:lnTo>
                  <a:lnTo>
                    <a:pt x="276" y="524"/>
                  </a:lnTo>
                  <a:lnTo>
                    <a:pt x="284" y="529"/>
                  </a:lnTo>
                  <a:lnTo>
                    <a:pt x="291" y="535"/>
                  </a:lnTo>
                  <a:lnTo>
                    <a:pt x="298" y="539"/>
                  </a:lnTo>
                  <a:lnTo>
                    <a:pt x="306" y="544"/>
                  </a:lnTo>
                  <a:lnTo>
                    <a:pt x="315" y="548"/>
                  </a:lnTo>
                  <a:lnTo>
                    <a:pt x="322" y="553"/>
                  </a:lnTo>
                  <a:lnTo>
                    <a:pt x="331" y="557"/>
                  </a:lnTo>
                  <a:lnTo>
                    <a:pt x="340" y="561"/>
                  </a:lnTo>
                  <a:lnTo>
                    <a:pt x="347" y="565"/>
                  </a:lnTo>
                  <a:lnTo>
                    <a:pt x="356" y="570"/>
                  </a:lnTo>
                  <a:lnTo>
                    <a:pt x="365" y="573"/>
                  </a:lnTo>
                  <a:lnTo>
                    <a:pt x="374" y="578"/>
                  </a:lnTo>
                  <a:lnTo>
                    <a:pt x="382" y="581"/>
                  </a:lnTo>
                  <a:lnTo>
                    <a:pt x="399" y="588"/>
                  </a:lnTo>
                  <a:lnTo>
                    <a:pt x="416" y="595"/>
                  </a:lnTo>
                  <a:lnTo>
                    <a:pt x="435" y="601"/>
                  </a:lnTo>
                  <a:lnTo>
                    <a:pt x="453" y="607"/>
                  </a:lnTo>
                  <a:lnTo>
                    <a:pt x="472" y="611"/>
                  </a:lnTo>
                  <a:lnTo>
                    <a:pt x="490" y="616"/>
                  </a:lnTo>
                  <a:lnTo>
                    <a:pt x="509" y="619"/>
                  </a:lnTo>
                  <a:lnTo>
                    <a:pt x="527" y="623"/>
                  </a:lnTo>
                  <a:lnTo>
                    <a:pt x="563" y="628"/>
                  </a:lnTo>
                  <a:lnTo>
                    <a:pt x="600" y="633"/>
                  </a:lnTo>
                  <a:lnTo>
                    <a:pt x="669" y="639"/>
                  </a:lnTo>
                  <a:lnTo>
                    <a:pt x="732" y="641"/>
                  </a:lnTo>
                  <a:lnTo>
                    <a:pt x="828" y="639"/>
                  </a:lnTo>
                  <a:lnTo>
                    <a:pt x="865" y="635"/>
                  </a:lnTo>
                  <a:lnTo>
                    <a:pt x="821" y="636"/>
                  </a:lnTo>
                  <a:lnTo>
                    <a:pt x="709" y="631"/>
                  </a:lnTo>
                  <a:lnTo>
                    <a:pt x="635" y="623"/>
                  </a:lnTo>
                  <a:lnTo>
                    <a:pt x="597" y="617"/>
                  </a:lnTo>
                  <a:lnTo>
                    <a:pt x="557" y="610"/>
                  </a:lnTo>
                  <a:lnTo>
                    <a:pt x="538" y="605"/>
                  </a:lnTo>
                  <a:lnTo>
                    <a:pt x="518" y="601"/>
                  </a:lnTo>
                  <a:lnTo>
                    <a:pt x="497" y="596"/>
                  </a:lnTo>
                  <a:lnTo>
                    <a:pt x="478" y="591"/>
                  </a:lnTo>
                  <a:lnTo>
                    <a:pt x="457" y="584"/>
                  </a:lnTo>
                  <a:lnTo>
                    <a:pt x="438" y="578"/>
                  </a:lnTo>
                  <a:lnTo>
                    <a:pt x="418" y="570"/>
                  </a:lnTo>
                  <a:lnTo>
                    <a:pt x="399" y="563"/>
                  </a:lnTo>
                  <a:lnTo>
                    <a:pt x="390" y="559"/>
                  </a:lnTo>
                  <a:lnTo>
                    <a:pt x="379" y="555"/>
                  </a:lnTo>
                  <a:lnTo>
                    <a:pt x="371" y="551"/>
                  </a:lnTo>
                  <a:lnTo>
                    <a:pt x="362" y="546"/>
                  </a:lnTo>
                  <a:lnTo>
                    <a:pt x="353" y="541"/>
                  </a:lnTo>
                  <a:lnTo>
                    <a:pt x="344" y="538"/>
                  </a:lnTo>
                  <a:lnTo>
                    <a:pt x="335" y="533"/>
                  </a:lnTo>
                  <a:lnTo>
                    <a:pt x="326" y="529"/>
                  </a:lnTo>
                  <a:lnTo>
                    <a:pt x="318" y="524"/>
                  </a:lnTo>
                  <a:lnTo>
                    <a:pt x="309" y="520"/>
                  </a:lnTo>
                  <a:lnTo>
                    <a:pt x="301" y="515"/>
                  </a:lnTo>
                  <a:lnTo>
                    <a:pt x="293" y="511"/>
                  </a:lnTo>
                  <a:lnTo>
                    <a:pt x="285" y="505"/>
                  </a:lnTo>
                  <a:lnTo>
                    <a:pt x="276" y="500"/>
                  </a:lnTo>
                  <a:lnTo>
                    <a:pt x="269" y="496"/>
                  </a:lnTo>
                  <a:lnTo>
                    <a:pt x="262" y="490"/>
                  </a:lnTo>
                  <a:lnTo>
                    <a:pt x="254" y="485"/>
                  </a:lnTo>
                  <a:lnTo>
                    <a:pt x="247" y="480"/>
                  </a:lnTo>
                  <a:lnTo>
                    <a:pt x="240" y="475"/>
                  </a:lnTo>
                  <a:lnTo>
                    <a:pt x="232" y="469"/>
                  </a:lnTo>
                  <a:lnTo>
                    <a:pt x="225" y="465"/>
                  </a:lnTo>
                  <a:lnTo>
                    <a:pt x="219" y="459"/>
                  </a:lnTo>
                  <a:lnTo>
                    <a:pt x="212" y="455"/>
                  </a:lnTo>
                  <a:lnTo>
                    <a:pt x="204" y="449"/>
                  </a:lnTo>
                  <a:lnTo>
                    <a:pt x="198" y="443"/>
                  </a:lnTo>
                  <a:lnTo>
                    <a:pt x="193" y="438"/>
                  </a:lnTo>
                  <a:lnTo>
                    <a:pt x="185" y="432"/>
                  </a:lnTo>
                  <a:lnTo>
                    <a:pt x="179" y="427"/>
                  </a:lnTo>
                  <a:lnTo>
                    <a:pt x="173" y="422"/>
                  </a:lnTo>
                  <a:lnTo>
                    <a:pt x="168" y="416"/>
                  </a:lnTo>
                  <a:lnTo>
                    <a:pt x="162" y="410"/>
                  </a:lnTo>
                  <a:lnTo>
                    <a:pt x="156" y="404"/>
                  </a:lnTo>
                  <a:lnTo>
                    <a:pt x="134" y="382"/>
                  </a:lnTo>
                  <a:lnTo>
                    <a:pt x="115" y="358"/>
                  </a:lnTo>
                  <a:lnTo>
                    <a:pt x="97" y="335"/>
                  </a:lnTo>
                  <a:lnTo>
                    <a:pt x="81" y="311"/>
                  </a:lnTo>
                  <a:lnTo>
                    <a:pt x="68" y="287"/>
                  </a:lnTo>
                  <a:lnTo>
                    <a:pt x="54" y="264"/>
                  </a:lnTo>
                  <a:lnTo>
                    <a:pt x="44" y="240"/>
                  </a:lnTo>
                  <a:lnTo>
                    <a:pt x="35" y="217"/>
                  </a:lnTo>
                  <a:lnTo>
                    <a:pt x="28" y="194"/>
                  </a:lnTo>
                  <a:lnTo>
                    <a:pt x="22" y="175"/>
                  </a:lnTo>
                  <a:lnTo>
                    <a:pt x="12" y="142"/>
                  </a:lnTo>
                  <a:lnTo>
                    <a:pt x="1" y="98"/>
                  </a:lnTo>
                  <a:lnTo>
                    <a:pt x="0" y="78"/>
                  </a:lnTo>
                  <a:lnTo>
                    <a:pt x="3" y="74"/>
                  </a:lnTo>
                  <a:lnTo>
                    <a:pt x="6" y="74"/>
                  </a:lnTo>
                  <a:lnTo>
                    <a:pt x="17" y="113"/>
                  </a:lnTo>
                  <a:lnTo>
                    <a:pt x="23" y="131"/>
                  </a:lnTo>
                  <a:lnTo>
                    <a:pt x="29" y="152"/>
                  </a:lnTo>
                  <a:lnTo>
                    <a:pt x="37" y="176"/>
                  </a:lnTo>
                  <a:lnTo>
                    <a:pt x="45" y="200"/>
                  </a:lnTo>
                  <a:lnTo>
                    <a:pt x="56" y="226"/>
                  </a:lnTo>
                  <a:lnTo>
                    <a:pt x="60" y="239"/>
                  </a:lnTo>
                  <a:lnTo>
                    <a:pt x="66" y="252"/>
                  </a:lnTo>
                  <a:lnTo>
                    <a:pt x="73" y="265"/>
                  </a:lnTo>
                  <a:lnTo>
                    <a:pt x="79" y="279"/>
                  </a:lnTo>
                  <a:lnTo>
                    <a:pt x="87" y="291"/>
                  </a:lnTo>
                  <a:lnTo>
                    <a:pt x="94" y="304"/>
                  </a:lnTo>
                  <a:lnTo>
                    <a:pt x="101" y="316"/>
                  </a:lnTo>
                  <a:lnTo>
                    <a:pt x="109" y="328"/>
                  </a:lnTo>
                  <a:lnTo>
                    <a:pt x="118" y="340"/>
                  </a:lnTo>
                  <a:lnTo>
                    <a:pt x="126" y="352"/>
                  </a:lnTo>
                  <a:lnTo>
                    <a:pt x="145" y="372"/>
                  </a:lnTo>
                  <a:lnTo>
                    <a:pt x="150" y="377"/>
                  </a:lnTo>
                  <a:lnTo>
                    <a:pt x="156" y="382"/>
                  </a:lnTo>
                  <a:lnTo>
                    <a:pt x="166" y="391"/>
                  </a:lnTo>
                  <a:lnTo>
                    <a:pt x="160" y="382"/>
                  </a:lnTo>
                  <a:lnTo>
                    <a:pt x="154" y="371"/>
                  </a:lnTo>
                  <a:lnTo>
                    <a:pt x="147" y="358"/>
                  </a:lnTo>
                  <a:lnTo>
                    <a:pt x="138" y="342"/>
                  </a:lnTo>
                  <a:lnTo>
                    <a:pt x="129" y="321"/>
                  </a:lnTo>
                  <a:lnTo>
                    <a:pt x="119" y="299"/>
                  </a:lnTo>
                  <a:lnTo>
                    <a:pt x="110" y="275"/>
                  </a:lnTo>
                  <a:lnTo>
                    <a:pt x="101" y="249"/>
                  </a:lnTo>
                  <a:lnTo>
                    <a:pt x="94" y="223"/>
                  </a:lnTo>
                  <a:lnTo>
                    <a:pt x="85" y="166"/>
                  </a:lnTo>
                  <a:lnTo>
                    <a:pt x="87" y="107"/>
                  </a:lnTo>
                  <a:lnTo>
                    <a:pt x="93" y="79"/>
                  </a:lnTo>
                  <a:lnTo>
                    <a:pt x="103" y="51"/>
                  </a:lnTo>
                  <a:lnTo>
                    <a:pt x="106" y="49"/>
                  </a:lnTo>
                  <a:lnTo>
                    <a:pt x="109" y="47"/>
                  </a:lnTo>
                  <a:lnTo>
                    <a:pt x="107" y="70"/>
                  </a:lnTo>
                  <a:lnTo>
                    <a:pt x="104" y="136"/>
                  </a:lnTo>
                  <a:lnTo>
                    <a:pt x="110" y="190"/>
                  </a:lnTo>
                  <a:lnTo>
                    <a:pt x="118" y="221"/>
                  </a:lnTo>
                  <a:lnTo>
                    <a:pt x="125" y="252"/>
                  </a:lnTo>
                  <a:lnTo>
                    <a:pt x="137" y="287"/>
                  </a:lnTo>
                  <a:lnTo>
                    <a:pt x="143" y="303"/>
                  </a:lnTo>
                  <a:lnTo>
                    <a:pt x="151" y="320"/>
                  </a:lnTo>
                  <a:lnTo>
                    <a:pt x="159" y="337"/>
                  </a:lnTo>
                  <a:lnTo>
                    <a:pt x="168" y="353"/>
                  </a:lnTo>
                  <a:lnTo>
                    <a:pt x="178" y="370"/>
                  </a:lnTo>
                  <a:lnTo>
                    <a:pt x="190" y="386"/>
                  </a:lnTo>
                  <a:lnTo>
                    <a:pt x="201" y="402"/>
                  </a:lnTo>
                  <a:lnTo>
                    <a:pt x="215" y="418"/>
                  </a:lnTo>
                  <a:lnTo>
                    <a:pt x="228" y="433"/>
                  </a:lnTo>
                  <a:lnTo>
                    <a:pt x="235" y="440"/>
                  </a:lnTo>
                  <a:lnTo>
                    <a:pt x="244" y="447"/>
                  </a:lnTo>
                  <a:lnTo>
                    <a:pt x="251" y="455"/>
                  </a:lnTo>
                  <a:lnTo>
                    <a:pt x="260" y="462"/>
                  </a:lnTo>
                  <a:lnTo>
                    <a:pt x="269" y="468"/>
                  </a:lnTo>
                  <a:lnTo>
                    <a:pt x="278" y="474"/>
                  </a:lnTo>
                  <a:lnTo>
                    <a:pt x="287" y="481"/>
                  </a:lnTo>
                  <a:lnTo>
                    <a:pt x="296" y="487"/>
                  </a:lnTo>
                  <a:lnTo>
                    <a:pt x="306" y="492"/>
                  </a:lnTo>
                  <a:lnTo>
                    <a:pt x="316" y="499"/>
                  </a:lnTo>
                  <a:lnTo>
                    <a:pt x="326" y="504"/>
                  </a:lnTo>
                  <a:lnTo>
                    <a:pt x="337" y="509"/>
                  </a:lnTo>
                  <a:lnTo>
                    <a:pt x="347" y="514"/>
                  </a:lnTo>
                  <a:lnTo>
                    <a:pt x="357" y="520"/>
                  </a:lnTo>
                  <a:lnTo>
                    <a:pt x="366" y="524"/>
                  </a:lnTo>
                  <a:lnTo>
                    <a:pt x="376" y="529"/>
                  </a:lnTo>
                  <a:lnTo>
                    <a:pt x="387" y="533"/>
                  </a:lnTo>
                  <a:lnTo>
                    <a:pt x="396" y="538"/>
                  </a:lnTo>
                  <a:lnTo>
                    <a:pt x="406" y="541"/>
                  </a:lnTo>
                  <a:lnTo>
                    <a:pt x="416" y="546"/>
                  </a:lnTo>
                  <a:lnTo>
                    <a:pt x="425" y="549"/>
                  </a:lnTo>
                  <a:lnTo>
                    <a:pt x="435" y="554"/>
                  </a:lnTo>
                  <a:lnTo>
                    <a:pt x="453" y="561"/>
                  </a:lnTo>
                  <a:lnTo>
                    <a:pt x="472" y="567"/>
                  </a:lnTo>
                  <a:lnTo>
                    <a:pt x="490" y="572"/>
                  </a:lnTo>
                  <a:lnTo>
                    <a:pt x="509" y="578"/>
                  </a:lnTo>
                  <a:lnTo>
                    <a:pt x="527" y="583"/>
                  </a:lnTo>
                  <a:lnTo>
                    <a:pt x="543" y="587"/>
                  </a:lnTo>
                  <a:lnTo>
                    <a:pt x="560" y="591"/>
                  </a:lnTo>
                  <a:lnTo>
                    <a:pt x="578" y="594"/>
                  </a:lnTo>
                  <a:lnTo>
                    <a:pt x="610" y="600"/>
                  </a:lnTo>
                  <a:lnTo>
                    <a:pt x="643" y="604"/>
                  </a:lnTo>
                  <a:lnTo>
                    <a:pt x="674" y="608"/>
                  </a:lnTo>
                  <a:lnTo>
                    <a:pt x="734" y="612"/>
                  </a:lnTo>
                  <a:lnTo>
                    <a:pt x="844" y="617"/>
                  </a:lnTo>
                  <a:lnTo>
                    <a:pt x="986" y="619"/>
                  </a:lnTo>
                  <a:lnTo>
                    <a:pt x="1021" y="615"/>
                  </a:lnTo>
                  <a:lnTo>
                    <a:pt x="784" y="607"/>
                  </a:lnTo>
                  <a:lnTo>
                    <a:pt x="684" y="597"/>
                  </a:lnTo>
                  <a:lnTo>
                    <a:pt x="634" y="591"/>
                  </a:lnTo>
                  <a:lnTo>
                    <a:pt x="584" y="583"/>
                  </a:lnTo>
                  <a:lnTo>
                    <a:pt x="560" y="578"/>
                  </a:lnTo>
                  <a:lnTo>
                    <a:pt x="537" y="573"/>
                  </a:lnTo>
                  <a:lnTo>
                    <a:pt x="515" y="568"/>
                  </a:lnTo>
                  <a:lnTo>
                    <a:pt x="493" y="562"/>
                  </a:lnTo>
                  <a:lnTo>
                    <a:pt x="472" y="556"/>
                  </a:lnTo>
                  <a:lnTo>
                    <a:pt x="453" y="549"/>
                  </a:lnTo>
                  <a:lnTo>
                    <a:pt x="435" y="541"/>
                  </a:lnTo>
                  <a:lnTo>
                    <a:pt x="418" y="535"/>
                  </a:lnTo>
                  <a:lnTo>
                    <a:pt x="410" y="530"/>
                  </a:lnTo>
                  <a:lnTo>
                    <a:pt x="403" y="525"/>
                  </a:lnTo>
                  <a:lnTo>
                    <a:pt x="396" y="522"/>
                  </a:lnTo>
                  <a:lnTo>
                    <a:pt x="388" y="517"/>
                  </a:lnTo>
                  <a:lnTo>
                    <a:pt x="381" y="513"/>
                  </a:lnTo>
                  <a:lnTo>
                    <a:pt x="374" y="508"/>
                  </a:lnTo>
                  <a:lnTo>
                    <a:pt x="366" y="504"/>
                  </a:lnTo>
                  <a:lnTo>
                    <a:pt x="359" y="499"/>
                  </a:lnTo>
                  <a:lnTo>
                    <a:pt x="353" y="495"/>
                  </a:lnTo>
                  <a:lnTo>
                    <a:pt x="346" y="489"/>
                  </a:lnTo>
                  <a:lnTo>
                    <a:pt x="340" y="484"/>
                  </a:lnTo>
                  <a:lnTo>
                    <a:pt x="332" y="480"/>
                  </a:lnTo>
                  <a:lnTo>
                    <a:pt x="326" y="474"/>
                  </a:lnTo>
                  <a:lnTo>
                    <a:pt x="321" y="469"/>
                  </a:lnTo>
                  <a:lnTo>
                    <a:pt x="315" y="464"/>
                  </a:lnTo>
                  <a:lnTo>
                    <a:pt x="309" y="459"/>
                  </a:lnTo>
                  <a:lnTo>
                    <a:pt x="303" y="454"/>
                  </a:lnTo>
                  <a:lnTo>
                    <a:pt x="297" y="448"/>
                  </a:lnTo>
                  <a:lnTo>
                    <a:pt x="291" y="443"/>
                  </a:lnTo>
                  <a:lnTo>
                    <a:pt x="287" y="438"/>
                  </a:lnTo>
                  <a:lnTo>
                    <a:pt x="266" y="415"/>
                  </a:lnTo>
                  <a:lnTo>
                    <a:pt x="247" y="392"/>
                  </a:lnTo>
                  <a:lnTo>
                    <a:pt x="231" y="369"/>
                  </a:lnTo>
                  <a:lnTo>
                    <a:pt x="216" y="345"/>
                  </a:lnTo>
                  <a:lnTo>
                    <a:pt x="203" y="322"/>
                  </a:lnTo>
                  <a:lnTo>
                    <a:pt x="193" y="298"/>
                  </a:lnTo>
                  <a:lnTo>
                    <a:pt x="182" y="275"/>
                  </a:lnTo>
                  <a:lnTo>
                    <a:pt x="160" y="186"/>
                  </a:lnTo>
                  <a:lnTo>
                    <a:pt x="157" y="110"/>
                  </a:lnTo>
                  <a:lnTo>
                    <a:pt x="160" y="77"/>
                  </a:lnTo>
                  <a:lnTo>
                    <a:pt x="166" y="48"/>
                  </a:lnTo>
                  <a:lnTo>
                    <a:pt x="172" y="25"/>
                  </a:lnTo>
                  <a:lnTo>
                    <a:pt x="179" y="9"/>
                  </a:lnTo>
                  <a:lnTo>
                    <a:pt x="185" y="0"/>
                  </a:lnTo>
                  <a:lnTo>
                    <a:pt x="190" y="0"/>
                  </a:lnTo>
                  <a:lnTo>
                    <a:pt x="190" y="41"/>
                  </a:lnTo>
                  <a:lnTo>
                    <a:pt x="185" y="128"/>
                  </a:lnTo>
                  <a:lnTo>
                    <a:pt x="188" y="181"/>
                  </a:lnTo>
                  <a:lnTo>
                    <a:pt x="191" y="208"/>
                  </a:lnTo>
                  <a:lnTo>
                    <a:pt x="197" y="235"/>
                  </a:lnTo>
                  <a:lnTo>
                    <a:pt x="204" y="263"/>
                  </a:lnTo>
                  <a:lnTo>
                    <a:pt x="215" y="290"/>
                  </a:lnTo>
                  <a:lnTo>
                    <a:pt x="221" y="303"/>
                  </a:lnTo>
                  <a:lnTo>
                    <a:pt x="226" y="315"/>
                  </a:lnTo>
                  <a:lnTo>
                    <a:pt x="234" y="328"/>
                  </a:lnTo>
                  <a:lnTo>
                    <a:pt x="243" y="339"/>
                  </a:lnTo>
                  <a:lnTo>
                    <a:pt x="288" y="419"/>
                  </a:lnTo>
                  <a:lnTo>
                    <a:pt x="284" y="412"/>
                  </a:lnTo>
                  <a:lnTo>
                    <a:pt x="273" y="394"/>
                  </a:lnTo>
                  <a:lnTo>
                    <a:pt x="266" y="380"/>
                  </a:lnTo>
                  <a:lnTo>
                    <a:pt x="259" y="366"/>
                  </a:lnTo>
                  <a:lnTo>
                    <a:pt x="253" y="350"/>
                  </a:lnTo>
                  <a:lnTo>
                    <a:pt x="246" y="331"/>
                  </a:lnTo>
                  <a:lnTo>
                    <a:pt x="225" y="255"/>
                  </a:lnTo>
                  <a:lnTo>
                    <a:pt x="226" y="217"/>
                  </a:lnTo>
                  <a:lnTo>
                    <a:pt x="231" y="200"/>
                  </a:lnTo>
                  <a:lnTo>
                    <a:pt x="238" y="185"/>
                  </a:lnTo>
                  <a:lnTo>
                    <a:pt x="248" y="193"/>
                  </a:lnTo>
                  <a:lnTo>
                    <a:pt x="257" y="218"/>
                  </a:lnTo>
                  <a:lnTo>
                    <a:pt x="260" y="260"/>
                  </a:lnTo>
                  <a:lnTo>
                    <a:pt x="266" y="295"/>
                  </a:lnTo>
                  <a:lnTo>
                    <a:pt x="272" y="315"/>
                  </a:lnTo>
                  <a:lnTo>
                    <a:pt x="279" y="337"/>
                  </a:lnTo>
                  <a:lnTo>
                    <a:pt x="284" y="347"/>
                  </a:lnTo>
                  <a:lnTo>
                    <a:pt x="290" y="359"/>
                  </a:lnTo>
                  <a:lnTo>
                    <a:pt x="294" y="370"/>
                  </a:lnTo>
                  <a:lnTo>
                    <a:pt x="300" y="382"/>
                  </a:lnTo>
                  <a:lnTo>
                    <a:pt x="307" y="393"/>
                  </a:lnTo>
                  <a:lnTo>
                    <a:pt x="315" y="404"/>
                  </a:lnTo>
                  <a:lnTo>
                    <a:pt x="323" y="416"/>
                  </a:lnTo>
                  <a:lnTo>
                    <a:pt x="332" y="427"/>
                  </a:lnTo>
                  <a:lnTo>
                    <a:pt x="343" y="438"/>
                  </a:lnTo>
                  <a:lnTo>
                    <a:pt x="353" y="449"/>
                  </a:lnTo>
                  <a:lnTo>
                    <a:pt x="359" y="455"/>
                  </a:lnTo>
                  <a:lnTo>
                    <a:pt x="363" y="460"/>
                  </a:lnTo>
                  <a:lnTo>
                    <a:pt x="369" y="465"/>
                  </a:lnTo>
                  <a:lnTo>
                    <a:pt x="376" y="471"/>
                  </a:lnTo>
                  <a:lnTo>
                    <a:pt x="382" y="476"/>
                  </a:lnTo>
                  <a:lnTo>
                    <a:pt x="388" y="481"/>
                  </a:lnTo>
                  <a:lnTo>
                    <a:pt x="396" y="487"/>
                  </a:lnTo>
                  <a:lnTo>
                    <a:pt x="403" y="491"/>
                  </a:lnTo>
                  <a:lnTo>
                    <a:pt x="410" y="496"/>
                  </a:lnTo>
                  <a:lnTo>
                    <a:pt x="418" y="501"/>
                  </a:lnTo>
                  <a:lnTo>
                    <a:pt x="425" y="506"/>
                  </a:lnTo>
                  <a:lnTo>
                    <a:pt x="434" y="511"/>
                  </a:lnTo>
                  <a:lnTo>
                    <a:pt x="441" y="515"/>
                  </a:lnTo>
                  <a:lnTo>
                    <a:pt x="450" y="520"/>
                  </a:lnTo>
                  <a:lnTo>
                    <a:pt x="459" y="523"/>
                  </a:lnTo>
                  <a:lnTo>
                    <a:pt x="468" y="528"/>
                  </a:lnTo>
                  <a:lnTo>
                    <a:pt x="476" y="531"/>
                  </a:lnTo>
                  <a:lnTo>
                    <a:pt x="484" y="535"/>
                  </a:lnTo>
                  <a:lnTo>
                    <a:pt x="503" y="543"/>
                  </a:lnTo>
                  <a:lnTo>
                    <a:pt x="521" y="548"/>
                  </a:lnTo>
                  <a:lnTo>
                    <a:pt x="538" y="554"/>
                  </a:lnTo>
                  <a:lnTo>
                    <a:pt x="556" y="560"/>
                  </a:lnTo>
                  <a:lnTo>
                    <a:pt x="575" y="564"/>
                  </a:lnTo>
                  <a:lnTo>
                    <a:pt x="593" y="569"/>
                  </a:lnTo>
                  <a:lnTo>
                    <a:pt x="612" y="573"/>
                  </a:lnTo>
                  <a:lnTo>
                    <a:pt x="649" y="579"/>
                  </a:lnTo>
                  <a:lnTo>
                    <a:pt x="682" y="585"/>
                  </a:lnTo>
                  <a:lnTo>
                    <a:pt x="716" y="588"/>
                  </a:lnTo>
                  <a:lnTo>
                    <a:pt x="777" y="593"/>
                  </a:lnTo>
                  <a:lnTo>
                    <a:pt x="825" y="594"/>
                  </a:lnTo>
                  <a:lnTo>
                    <a:pt x="869" y="593"/>
                  </a:lnTo>
                  <a:lnTo>
                    <a:pt x="805" y="586"/>
                  </a:lnTo>
                  <a:lnTo>
                    <a:pt x="774" y="583"/>
                  </a:lnTo>
                  <a:lnTo>
                    <a:pt x="738" y="577"/>
                  </a:lnTo>
                  <a:lnTo>
                    <a:pt x="700" y="571"/>
                  </a:lnTo>
                  <a:lnTo>
                    <a:pt x="660" y="563"/>
                  </a:lnTo>
                  <a:lnTo>
                    <a:pt x="640" y="559"/>
                  </a:lnTo>
                  <a:lnTo>
                    <a:pt x="619" y="555"/>
                  </a:lnTo>
                  <a:lnTo>
                    <a:pt x="600" y="551"/>
                  </a:lnTo>
                  <a:lnTo>
                    <a:pt x="579" y="545"/>
                  </a:lnTo>
                  <a:lnTo>
                    <a:pt x="560" y="539"/>
                  </a:lnTo>
                  <a:lnTo>
                    <a:pt x="541" y="533"/>
                  </a:lnTo>
                  <a:lnTo>
                    <a:pt x="522" y="528"/>
                  </a:lnTo>
                  <a:lnTo>
                    <a:pt x="504" y="521"/>
                  </a:lnTo>
                  <a:lnTo>
                    <a:pt x="487" y="514"/>
                  </a:lnTo>
                  <a:lnTo>
                    <a:pt x="472" y="507"/>
                  </a:lnTo>
                  <a:lnTo>
                    <a:pt x="457" y="499"/>
                  </a:lnTo>
                  <a:lnTo>
                    <a:pt x="443" y="491"/>
                  </a:lnTo>
                  <a:lnTo>
                    <a:pt x="431" y="483"/>
                  </a:lnTo>
                  <a:lnTo>
                    <a:pt x="421" y="475"/>
                  </a:lnTo>
                  <a:lnTo>
                    <a:pt x="406" y="457"/>
                  </a:lnTo>
                  <a:lnTo>
                    <a:pt x="406" y="455"/>
                  </a:lnTo>
                  <a:lnTo>
                    <a:pt x="410" y="455"/>
                  </a:lnTo>
                  <a:lnTo>
                    <a:pt x="462" y="473"/>
                  </a:lnTo>
                  <a:lnTo>
                    <a:pt x="474" y="479"/>
                  </a:lnTo>
                  <a:lnTo>
                    <a:pt x="488" y="485"/>
                  </a:lnTo>
                  <a:lnTo>
                    <a:pt x="503" y="492"/>
                  </a:lnTo>
                  <a:lnTo>
                    <a:pt x="519" y="499"/>
                  </a:lnTo>
                  <a:lnTo>
                    <a:pt x="529" y="503"/>
                  </a:lnTo>
                  <a:lnTo>
                    <a:pt x="538" y="507"/>
                  </a:lnTo>
                  <a:lnTo>
                    <a:pt x="549" y="511"/>
                  </a:lnTo>
                  <a:lnTo>
                    <a:pt x="559" y="514"/>
                  </a:lnTo>
                  <a:lnTo>
                    <a:pt x="571" y="519"/>
                  </a:lnTo>
                  <a:lnTo>
                    <a:pt x="582" y="522"/>
                  </a:lnTo>
                  <a:lnTo>
                    <a:pt x="594" y="527"/>
                  </a:lnTo>
                  <a:lnTo>
                    <a:pt x="607" y="530"/>
                  </a:lnTo>
                  <a:lnTo>
                    <a:pt x="621" y="533"/>
                  </a:lnTo>
                  <a:lnTo>
                    <a:pt x="635" y="538"/>
                  </a:lnTo>
                  <a:lnTo>
                    <a:pt x="650" y="541"/>
                  </a:lnTo>
                  <a:lnTo>
                    <a:pt x="666" y="545"/>
                  </a:lnTo>
                  <a:lnTo>
                    <a:pt x="682" y="549"/>
                  </a:lnTo>
                  <a:lnTo>
                    <a:pt x="699" y="553"/>
                  </a:lnTo>
                  <a:lnTo>
                    <a:pt x="735" y="560"/>
                  </a:lnTo>
                  <a:lnTo>
                    <a:pt x="774" y="567"/>
                  </a:lnTo>
                  <a:lnTo>
                    <a:pt x="816" y="572"/>
                  </a:lnTo>
                  <a:lnTo>
                    <a:pt x="860" y="578"/>
                  </a:lnTo>
                  <a:lnTo>
                    <a:pt x="910" y="583"/>
                  </a:lnTo>
                  <a:lnTo>
                    <a:pt x="1018" y="592"/>
                  </a:lnTo>
                  <a:lnTo>
                    <a:pt x="991" y="588"/>
                  </a:lnTo>
                  <a:lnTo>
                    <a:pt x="961" y="584"/>
                  </a:lnTo>
                  <a:lnTo>
                    <a:pt x="925" y="575"/>
                  </a:lnTo>
                  <a:lnTo>
                    <a:pt x="931" y="572"/>
                  </a:lnTo>
                  <a:lnTo>
                    <a:pt x="946" y="572"/>
                  </a:lnTo>
                  <a:lnTo>
                    <a:pt x="988" y="577"/>
                  </a:lnTo>
                  <a:lnTo>
                    <a:pt x="1030" y="583"/>
                  </a:lnTo>
                  <a:lnTo>
                    <a:pt x="1043" y="581"/>
                  </a:lnTo>
                  <a:lnTo>
                    <a:pt x="1036" y="579"/>
                  </a:lnTo>
                  <a:lnTo>
                    <a:pt x="1018" y="576"/>
                  </a:lnTo>
                  <a:lnTo>
                    <a:pt x="993" y="570"/>
                  </a:lnTo>
                  <a:lnTo>
                    <a:pt x="961" y="564"/>
                  </a:lnTo>
                  <a:lnTo>
                    <a:pt x="924" y="557"/>
                  </a:lnTo>
                  <a:lnTo>
                    <a:pt x="902" y="554"/>
                  </a:lnTo>
                  <a:lnTo>
                    <a:pt x="881" y="549"/>
                  </a:lnTo>
                  <a:lnTo>
                    <a:pt x="859" y="545"/>
                  </a:lnTo>
                  <a:lnTo>
                    <a:pt x="835" y="541"/>
                  </a:lnTo>
                  <a:lnTo>
                    <a:pt x="812" y="537"/>
                  </a:lnTo>
                  <a:lnTo>
                    <a:pt x="788" y="532"/>
                  </a:lnTo>
                  <a:lnTo>
                    <a:pt x="765" y="528"/>
                  </a:lnTo>
                  <a:lnTo>
                    <a:pt x="741" y="522"/>
                  </a:lnTo>
                  <a:lnTo>
                    <a:pt x="719" y="517"/>
                  </a:lnTo>
                  <a:lnTo>
                    <a:pt x="696" y="513"/>
                  </a:lnTo>
                  <a:lnTo>
                    <a:pt x="674" y="507"/>
                  </a:lnTo>
                  <a:lnTo>
                    <a:pt x="653" y="503"/>
                  </a:lnTo>
                  <a:lnTo>
                    <a:pt x="632" y="498"/>
                  </a:lnTo>
                  <a:lnTo>
                    <a:pt x="613" y="492"/>
                  </a:lnTo>
                  <a:lnTo>
                    <a:pt x="594" y="488"/>
                  </a:lnTo>
                  <a:lnTo>
                    <a:pt x="578" y="482"/>
                  </a:lnTo>
                  <a:lnTo>
                    <a:pt x="563" y="477"/>
                  </a:lnTo>
                  <a:lnTo>
                    <a:pt x="550" y="473"/>
                  </a:lnTo>
                  <a:lnTo>
                    <a:pt x="529" y="464"/>
                  </a:lnTo>
                  <a:lnTo>
                    <a:pt x="518" y="455"/>
                  </a:lnTo>
                  <a:lnTo>
                    <a:pt x="513" y="443"/>
                  </a:lnTo>
                  <a:lnTo>
                    <a:pt x="515" y="441"/>
                  </a:lnTo>
                  <a:lnTo>
                    <a:pt x="519" y="441"/>
                  </a:lnTo>
                  <a:lnTo>
                    <a:pt x="541" y="447"/>
                  </a:lnTo>
                  <a:lnTo>
                    <a:pt x="556" y="452"/>
                  </a:lnTo>
                  <a:lnTo>
                    <a:pt x="577" y="459"/>
                  </a:lnTo>
                  <a:lnTo>
                    <a:pt x="588" y="463"/>
                  </a:lnTo>
                  <a:lnTo>
                    <a:pt x="600" y="467"/>
                  </a:lnTo>
                  <a:lnTo>
                    <a:pt x="613" y="472"/>
                  </a:lnTo>
                  <a:lnTo>
                    <a:pt x="628" y="475"/>
                  </a:lnTo>
                  <a:lnTo>
                    <a:pt x="644" y="481"/>
                  </a:lnTo>
                  <a:lnTo>
                    <a:pt x="660" y="484"/>
                  </a:lnTo>
                  <a:lnTo>
                    <a:pt x="678" y="490"/>
                  </a:lnTo>
                  <a:lnTo>
                    <a:pt x="697" y="495"/>
                  </a:lnTo>
                  <a:lnTo>
                    <a:pt x="716" y="499"/>
                  </a:lnTo>
                  <a:lnTo>
                    <a:pt x="737" y="504"/>
                  </a:lnTo>
                  <a:lnTo>
                    <a:pt x="759" y="509"/>
                  </a:lnTo>
                  <a:lnTo>
                    <a:pt x="782" y="514"/>
                  </a:lnTo>
                  <a:lnTo>
                    <a:pt x="806" y="519"/>
                  </a:lnTo>
                  <a:lnTo>
                    <a:pt x="833" y="523"/>
                  </a:lnTo>
                  <a:lnTo>
                    <a:pt x="859" y="528"/>
                  </a:lnTo>
                  <a:lnTo>
                    <a:pt x="885" y="532"/>
                  </a:lnTo>
                  <a:lnTo>
                    <a:pt x="877" y="530"/>
                  </a:lnTo>
                  <a:lnTo>
                    <a:pt x="855" y="522"/>
                  </a:lnTo>
                  <a:lnTo>
                    <a:pt x="840" y="517"/>
                  </a:lnTo>
                  <a:lnTo>
                    <a:pt x="824" y="512"/>
                  </a:lnTo>
                  <a:lnTo>
                    <a:pt x="806" y="506"/>
                  </a:lnTo>
                  <a:lnTo>
                    <a:pt x="788" y="499"/>
                  </a:lnTo>
                  <a:lnTo>
                    <a:pt x="772" y="493"/>
                  </a:lnTo>
                  <a:lnTo>
                    <a:pt x="756" y="487"/>
                  </a:lnTo>
                  <a:lnTo>
                    <a:pt x="741" y="481"/>
                  </a:lnTo>
                  <a:lnTo>
                    <a:pt x="730" y="475"/>
                  </a:lnTo>
                  <a:lnTo>
                    <a:pt x="716" y="466"/>
                  </a:lnTo>
                  <a:lnTo>
                    <a:pt x="721" y="462"/>
                  </a:lnTo>
                  <a:lnTo>
                    <a:pt x="738" y="462"/>
                  </a:lnTo>
                  <a:lnTo>
                    <a:pt x="763" y="468"/>
                  </a:lnTo>
                  <a:lnTo>
                    <a:pt x="777" y="473"/>
                  </a:lnTo>
                  <a:lnTo>
                    <a:pt x="791" y="477"/>
                  </a:lnTo>
                  <a:lnTo>
                    <a:pt x="808" y="484"/>
                  </a:lnTo>
                  <a:lnTo>
                    <a:pt x="824" y="491"/>
                  </a:lnTo>
                  <a:lnTo>
                    <a:pt x="841" y="498"/>
                  </a:lnTo>
                  <a:lnTo>
                    <a:pt x="859" y="505"/>
                  </a:lnTo>
                  <a:lnTo>
                    <a:pt x="875" y="513"/>
                  </a:lnTo>
                  <a:lnTo>
                    <a:pt x="893" y="520"/>
                  </a:lnTo>
                  <a:lnTo>
                    <a:pt x="910" y="527"/>
                  </a:lnTo>
                  <a:lnTo>
                    <a:pt x="928" y="533"/>
                  </a:lnTo>
                  <a:lnTo>
                    <a:pt x="944" y="539"/>
                  </a:lnTo>
                  <a:lnTo>
                    <a:pt x="961" y="544"/>
                  </a:lnTo>
                  <a:lnTo>
                    <a:pt x="977" y="548"/>
                  </a:lnTo>
                  <a:lnTo>
                    <a:pt x="996" y="553"/>
                  </a:lnTo>
                  <a:lnTo>
                    <a:pt x="1016" y="557"/>
                  </a:lnTo>
                  <a:lnTo>
                    <a:pt x="1037" y="562"/>
                  </a:lnTo>
                  <a:lnTo>
                    <a:pt x="1061" y="565"/>
                  </a:lnTo>
                  <a:lnTo>
                    <a:pt x="1084" y="569"/>
                  </a:lnTo>
                  <a:lnTo>
                    <a:pt x="1134" y="573"/>
                  </a:lnTo>
                  <a:lnTo>
                    <a:pt x="1183" y="577"/>
                  </a:lnTo>
                  <a:lnTo>
                    <a:pt x="1228" y="578"/>
                  </a:lnTo>
                  <a:lnTo>
                    <a:pt x="1303" y="571"/>
                  </a:lnTo>
                  <a:lnTo>
                    <a:pt x="1334" y="563"/>
                  </a:lnTo>
                  <a:lnTo>
                    <a:pt x="1350" y="557"/>
                  </a:lnTo>
                  <a:lnTo>
                    <a:pt x="1368" y="549"/>
                  </a:lnTo>
                  <a:lnTo>
                    <a:pt x="1375" y="546"/>
                  </a:lnTo>
                  <a:lnTo>
                    <a:pt x="1384" y="540"/>
                  </a:lnTo>
                  <a:lnTo>
                    <a:pt x="1392" y="536"/>
                  </a:lnTo>
                  <a:lnTo>
                    <a:pt x="1400" y="530"/>
                  </a:lnTo>
                  <a:lnTo>
                    <a:pt x="1408" y="524"/>
                  </a:lnTo>
                  <a:lnTo>
                    <a:pt x="1415" y="517"/>
                  </a:lnTo>
                  <a:lnTo>
                    <a:pt x="1422" y="511"/>
                  </a:lnTo>
                  <a:lnTo>
                    <a:pt x="1430" y="504"/>
                  </a:lnTo>
                  <a:lnTo>
                    <a:pt x="1445" y="487"/>
                  </a:lnTo>
                  <a:lnTo>
                    <a:pt x="1456" y="467"/>
                  </a:lnTo>
                  <a:lnTo>
                    <a:pt x="1468" y="446"/>
                  </a:lnTo>
                  <a:lnTo>
                    <a:pt x="1477" y="422"/>
                  </a:lnTo>
                  <a:lnTo>
                    <a:pt x="1490" y="363"/>
                  </a:lnTo>
                  <a:lnTo>
                    <a:pt x="1493" y="292"/>
                  </a:lnTo>
                  <a:lnTo>
                    <a:pt x="1496" y="284"/>
                  </a:lnTo>
                  <a:lnTo>
                    <a:pt x="1503" y="267"/>
                  </a:lnTo>
                  <a:lnTo>
                    <a:pt x="1514" y="255"/>
                  </a:lnTo>
                  <a:lnTo>
                    <a:pt x="1517" y="254"/>
                  </a:lnTo>
                  <a:lnTo>
                    <a:pt x="1520" y="259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18"/>
            <p:cNvSpPr>
              <a:spLocks/>
            </p:cNvSpPr>
            <p:nvPr/>
          </p:nvSpPr>
          <p:spPr bwMode="auto">
            <a:xfrm>
              <a:off x="1155700" y="4837113"/>
              <a:ext cx="6661150" cy="1760537"/>
            </a:xfrm>
            <a:custGeom>
              <a:avLst/>
              <a:gdLst>
                <a:gd name="T0" fmla="*/ 289 w 4196"/>
                <a:gd name="T1" fmla="*/ 137 h 1109"/>
                <a:gd name="T2" fmla="*/ 105 w 4196"/>
                <a:gd name="T3" fmla="*/ 284 h 1109"/>
                <a:gd name="T4" fmla="*/ 250 w 4196"/>
                <a:gd name="T5" fmla="*/ 589 h 1109"/>
                <a:gd name="T6" fmla="*/ 552 w 4196"/>
                <a:gd name="T7" fmla="*/ 686 h 1109"/>
                <a:gd name="T8" fmla="*/ 1908 w 4196"/>
                <a:gd name="T9" fmla="*/ 804 h 1109"/>
                <a:gd name="T10" fmla="*/ 3299 w 4196"/>
                <a:gd name="T11" fmla="*/ 696 h 1109"/>
                <a:gd name="T12" fmla="*/ 3527 w 4196"/>
                <a:gd name="T13" fmla="*/ 587 h 1109"/>
                <a:gd name="T14" fmla="*/ 3482 w 4196"/>
                <a:gd name="T15" fmla="*/ 635 h 1109"/>
                <a:gd name="T16" fmla="*/ 3188 w 4196"/>
                <a:gd name="T17" fmla="*/ 737 h 1109"/>
                <a:gd name="T18" fmla="*/ 1479 w 4196"/>
                <a:gd name="T19" fmla="*/ 805 h 1109"/>
                <a:gd name="T20" fmla="*/ 2203 w 4196"/>
                <a:gd name="T21" fmla="*/ 852 h 1109"/>
                <a:gd name="T22" fmla="*/ 3334 w 4196"/>
                <a:gd name="T23" fmla="*/ 737 h 1109"/>
                <a:gd name="T24" fmla="*/ 3580 w 4196"/>
                <a:gd name="T25" fmla="*/ 638 h 1109"/>
                <a:gd name="T26" fmla="*/ 3753 w 4196"/>
                <a:gd name="T27" fmla="*/ 492 h 1109"/>
                <a:gd name="T28" fmla="*/ 3813 w 4196"/>
                <a:gd name="T29" fmla="*/ 320 h 1109"/>
                <a:gd name="T30" fmla="*/ 3687 w 4196"/>
                <a:gd name="T31" fmla="*/ 581 h 1109"/>
                <a:gd name="T32" fmla="*/ 3541 w 4196"/>
                <a:gd name="T33" fmla="*/ 676 h 1109"/>
                <a:gd name="T34" fmla="*/ 3816 w 4196"/>
                <a:gd name="T35" fmla="*/ 548 h 1109"/>
                <a:gd name="T36" fmla="*/ 3908 w 4196"/>
                <a:gd name="T37" fmla="*/ 321 h 1109"/>
                <a:gd name="T38" fmla="*/ 3749 w 4196"/>
                <a:gd name="T39" fmla="*/ 203 h 1109"/>
                <a:gd name="T40" fmla="*/ 3761 w 4196"/>
                <a:gd name="T41" fmla="*/ 192 h 1109"/>
                <a:gd name="T42" fmla="*/ 3946 w 4196"/>
                <a:gd name="T43" fmla="*/ 330 h 1109"/>
                <a:gd name="T44" fmla="*/ 3819 w 4196"/>
                <a:gd name="T45" fmla="*/ 576 h 1109"/>
                <a:gd name="T46" fmla="*/ 3640 w 4196"/>
                <a:gd name="T47" fmla="*/ 675 h 1109"/>
                <a:gd name="T48" fmla="*/ 3262 w 4196"/>
                <a:gd name="T49" fmla="*/ 789 h 1109"/>
                <a:gd name="T50" fmla="*/ 2094 w 4196"/>
                <a:gd name="T51" fmla="*/ 869 h 1109"/>
                <a:gd name="T52" fmla="*/ 970 w 4196"/>
                <a:gd name="T53" fmla="*/ 810 h 1109"/>
                <a:gd name="T54" fmla="*/ 2769 w 4196"/>
                <a:gd name="T55" fmla="*/ 889 h 1109"/>
                <a:gd name="T56" fmla="*/ 3506 w 4196"/>
                <a:gd name="T57" fmla="*/ 768 h 1109"/>
                <a:gd name="T58" fmla="*/ 3799 w 4196"/>
                <a:gd name="T59" fmla="*/ 648 h 1109"/>
                <a:gd name="T60" fmla="*/ 3946 w 4196"/>
                <a:gd name="T61" fmla="*/ 549 h 1109"/>
                <a:gd name="T62" fmla="*/ 3949 w 4196"/>
                <a:gd name="T63" fmla="*/ 211 h 1109"/>
                <a:gd name="T64" fmla="*/ 3706 w 4196"/>
                <a:gd name="T65" fmla="*/ 105 h 1109"/>
                <a:gd name="T66" fmla="*/ 3156 w 4196"/>
                <a:gd name="T67" fmla="*/ 33 h 1109"/>
                <a:gd name="T68" fmla="*/ 3900 w 4196"/>
                <a:gd name="T69" fmla="*/ 153 h 1109"/>
                <a:gd name="T70" fmla="*/ 4046 w 4196"/>
                <a:gd name="T71" fmla="*/ 471 h 1109"/>
                <a:gd name="T72" fmla="*/ 3828 w 4196"/>
                <a:gd name="T73" fmla="*/ 666 h 1109"/>
                <a:gd name="T74" fmla="*/ 3382 w 4196"/>
                <a:gd name="T75" fmla="*/ 819 h 1109"/>
                <a:gd name="T76" fmla="*/ 3790 w 4196"/>
                <a:gd name="T77" fmla="*/ 726 h 1109"/>
                <a:gd name="T78" fmla="*/ 4002 w 4196"/>
                <a:gd name="T79" fmla="*/ 620 h 1109"/>
                <a:gd name="T80" fmla="*/ 4178 w 4196"/>
                <a:gd name="T81" fmla="*/ 335 h 1109"/>
                <a:gd name="T82" fmla="*/ 4053 w 4196"/>
                <a:gd name="T83" fmla="*/ 622 h 1109"/>
                <a:gd name="T84" fmla="*/ 3861 w 4196"/>
                <a:gd name="T85" fmla="*/ 722 h 1109"/>
                <a:gd name="T86" fmla="*/ 3552 w 4196"/>
                <a:gd name="T87" fmla="*/ 810 h 1109"/>
                <a:gd name="T88" fmla="*/ 2308 w 4196"/>
                <a:gd name="T89" fmla="*/ 923 h 1109"/>
                <a:gd name="T90" fmla="*/ 1348 w 4196"/>
                <a:gd name="T91" fmla="*/ 876 h 1109"/>
                <a:gd name="T92" fmla="*/ 2962 w 4196"/>
                <a:gd name="T93" fmla="*/ 949 h 1109"/>
                <a:gd name="T94" fmla="*/ 3110 w 4196"/>
                <a:gd name="T95" fmla="*/ 948 h 1109"/>
                <a:gd name="T96" fmla="*/ 1407 w 4196"/>
                <a:gd name="T97" fmla="*/ 897 h 1109"/>
                <a:gd name="T98" fmla="*/ 908 w 4196"/>
                <a:gd name="T99" fmla="*/ 854 h 1109"/>
                <a:gd name="T100" fmla="*/ 983 w 4196"/>
                <a:gd name="T101" fmla="*/ 892 h 1109"/>
                <a:gd name="T102" fmla="*/ 1895 w 4196"/>
                <a:gd name="T103" fmla="*/ 1011 h 1109"/>
                <a:gd name="T104" fmla="*/ 1532 w 4196"/>
                <a:gd name="T105" fmla="*/ 1006 h 1109"/>
                <a:gd name="T106" fmla="*/ 1561 w 4196"/>
                <a:gd name="T107" fmla="*/ 1059 h 1109"/>
                <a:gd name="T108" fmla="*/ 1516 w 4196"/>
                <a:gd name="T109" fmla="*/ 1062 h 1109"/>
                <a:gd name="T110" fmla="*/ 990 w 4196"/>
                <a:gd name="T111" fmla="*/ 932 h 1109"/>
                <a:gd name="T112" fmla="*/ 639 w 4196"/>
                <a:gd name="T113" fmla="*/ 826 h 1109"/>
                <a:gd name="T114" fmla="*/ 303 w 4196"/>
                <a:gd name="T115" fmla="*/ 693 h 1109"/>
                <a:gd name="T116" fmla="*/ 146 w 4196"/>
                <a:gd name="T117" fmla="*/ 602 h 1109"/>
                <a:gd name="T118" fmla="*/ 9 w 4196"/>
                <a:gd name="T119" fmla="*/ 327 h 1109"/>
                <a:gd name="T120" fmla="*/ 169 w 4196"/>
                <a:gd name="T121" fmla="*/ 156 h 1109"/>
                <a:gd name="T122" fmla="*/ 500 w 4196"/>
                <a:gd name="T123" fmla="*/ 46 h 11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96"/>
                <a:gd name="T187" fmla="*/ 0 h 1109"/>
                <a:gd name="T188" fmla="*/ 4196 w 4196"/>
                <a:gd name="T189" fmla="*/ 1109 h 11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96" h="1109">
                  <a:moveTo>
                    <a:pt x="939" y="11"/>
                  </a:moveTo>
                  <a:lnTo>
                    <a:pt x="790" y="22"/>
                  </a:lnTo>
                  <a:lnTo>
                    <a:pt x="720" y="30"/>
                  </a:lnTo>
                  <a:lnTo>
                    <a:pt x="680" y="34"/>
                  </a:lnTo>
                  <a:lnTo>
                    <a:pt x="640" y="40"/>
                  </a:lnTo>
                  <a:lnTo>
                    <a:pt x="599" y="47"/>
                  </a:lnTo>
                  <a:lnTo>
                    <a:pt x="556" y="55"/>
                  </a:lnTo>
                  <a:lnTo>
                    <a:pt x="536" y="59"/>
                  </a:lnTo>
                  <a:lnTo>
                    <a:pt x="514" y="64"/>
                  </a:lnTo>
                  <a:lnTo>
                    <a:pt x="492" y="69"/>
                  </a:lnTo>
                  <a:lnTo>
                    <a:pt x="471" y="74"/>
                  </a:lnTo>
                  <a:lnTo>
                    <a:pt x="450" y="80"/>
                  </a:lnTo>
                  <a:lnTo>
                    <a:pt x="428" y="86"/>
                  </a:lnTo>
                  <a:lnTo>
                    <a:pt x="408" y="93"/>
                  </a:lnTo>
                  <a:lnTo>
                    <a:pt x="387" y="98"/>
                  </a:lnTo>
                  <a:lnTo>
                    <a:pt x="367" y="105"/>
                  </a:lnTo>
                  <a:lnTo>
                    <a:pt x="346" y="113"/>
                  </a:lnTo>
                  <a:lnTo>
                    <a:pt x="327" y="120"/>
                  </a:lnTo>
                  <a:lnTo>
                    <a:pt x="308" y="128"/>
                  </a:lnTo>
                  <a:lnTo>
                    <a:pt x="297" y="132"/>
                  </a:lnTo>
                  <a:lnTo>
                    <a:pt x="289" y="137"/>
                  </a:lnTo>
                  <a:lnTo>
                    <a:pt x="280" y="140"/>
                  </a:lnTo>
                  <a:lnTo>
                    <a:pt x="269" y="145"/>
                  </a:lnTo>
                  <a:lnTo>
                    <a:pt x="261" y="150"/>
                  </a:lnTo>
                  <a:lnTo>
                    <a:pt x="252" y="154"/>
                  </a:lnTo>
                  <a:lnTo>
                    <a:pt x="243" y="160"/>
                  </a:lnTo>
                  <a:lnTo>
                    <a:pt x="234" y="164"/>
                  </a:lnTo>
                  <a:lnTo>
                    <a:pt x="227" y="169"/>
                  </a:lnTo>
                  <a:lnTo>
                    <a:pt x="218" y="174"/>
                  </a:lnTo>
                  <a:lnTo>
                    <a:pt x="211" y="179"/>
                  </a:lnTo>
                  <a:lnTo>
                    <a:pt x="202" y="185"/>
                  </a:lnTo>
                  <a:lnTo>
                    <a:pt x="194" y="190"/>
                  </a:lnTo>
                  <a:lnTo>
                    <a:pt x="187" y="195"/>
                  </a:lnTo>
                  <a:lnTo>
                    <a:pt x="180" y="201"/>
                  </a:lnTo>
                  <a:lnTo>
                    <a:pt x="172" y="207"/>
                  </a:lnTo>
                  <a:lnTo>
                    <a:pt x="165" y="212"/>
                  </a:lnTo>
                  <a:lnTo>
                    <a:pt x="159" y="218"/>
                  </a:lnTo>
                  <a:lnTo>
                    <a:pt x="152" y="225"/>
                  </a:lnTo>
                  <a:lnTo>
                    <a:pt x="146" y="231"/>
                  </a:lnTo>
                  <a:lnTo>
                    <a:pt x="122" y="256"/>
                  </a:lnTo>
                  <a:lnTo>
                    <a:pt x="114" y="270"/>
                  </a:lnTo>
                  <a:lnTo>
                    <a:pt x="105" y="284"/>
                  </a:lnTo>
                  <a:lnTo>
                    <a:pt x="96" y="299"/>
                  </a:lnTo>
                  <a:lnTo>
                    <a:pt x="90" y="314"/>
                  </a:lnTo>
                  <a:lnTo>
                    <a:pt x="75" y="379"/>
                  </a:lnTo>
                  <a:lnTo>
                    <a:pt x="77" y="416"/>
                  </a:lnTo>
                  <a:lnTo>
                    <a:pt x="84" y="455"/>
                  </a:lnTo>
                  <a:lnTo>
                    <a:pt x="90" y="467"/>
                  </a:lnTo>
                  <a:lnTo>
                    <a:pt x="100" y="482"/>
                  </a:lnTo>
                  <a:lnTo>
                    <a:pt x="116" y="503"/>
                  </a:lnTo>
                  <a:lnTo>
                    <a:pt x="122" y="508"/>
                  </a:lnTo>
                  <a:lnTo>
                    <a:pt x="130" y="514"/>
                  </a:lnTo>
                  <a:lnTo>
                    <a:pt x="136" y="520"/>
                  </a:lnTo>
                  <a:lnTo>
                    <a:pt x="144" y="527"/>
                  </a:lnTo>
                  <a:lnTo>
                    <a:pt x="152" y="532"/>
                  </a:lnTo>
                  <a:lnTo>
                    <a:pt x="162" y="539"/>
                  </a:lnTo>
                  <a:lnTo>
                    <a:pt x="172" y="546"/>
                  </a:lnTo>
                  <a:lnTo>
                    <a:pt x="183" y="553"/>
                  </a:lnTo>
                  <a:lnTo>
                    <a:pt x="194" y="560"/>
                  </a:lnTo>
                  <a:lnTo>
                    <a:pt x="206" y="567"/>
                  </a:lnTo>
                  <a:lnTo>
                    <a:pt x="219" y="575"/>
                  </a:lnTo>
                  <a:lnTo>
                    <a:pt x="234" y="581"/>
                  </a:lnTo>
                  <a:lnTo>
                    <a:pt x="250" y="589"/>
                  </a:lnTo>
                  <a:lnTo>
                    <a:pt x="267" y="596"/>
                  </a:lnTo>
                  <a:lnTo>
                    <a:pt x="275" y="600"/>
                  </a:lnTo>
                  <a:lnTo>
                    <a:pt x="284" y="604"/>
                  </a:lnTo>
                  <a:lnTo>
                    <a:pt x="293" y="608"/>
                  </a:lnTo>
                  <a:lnTo>
                    <a:pt x="302" y="611"/>
                  </a:lnTo>
                  <a:lnTo>
                    <a:pt x="312" y="616"/>
                  </a:lnTo>
                  <a:lnTo>
                    <a:pt x="321" y="619"/>
                  </a:lnTo>
                  <a:lnTo>
                    <a:pt x="331" y="622"/>
                  </a:lnTo>
                  <a:lnTo>
                    <a:pt x="342" y="627"/>
                  </a:lnTo>
                  <a:lnTo>
                    <a:pt x="353" y="630"/>
                  </a:lnTo>
                  <a:lnTo>
                    <a:pt x="364" y="635"/>
                  </a:lnTo>
                  <a:lnTo>
                    <a:pt x="375" y="638"/>
                  </a:lnTo>
                  <a:lnTo>
                    <a:pt x="387" y="642"/>
                  </a:lnTo>
                  <a:lnTo>
                    <a:pt x="399" y="646"/>
                  </a:lnTo>
                  <a:lnTo>
                    <a:pt x="411" y="650"/>
                  </a:lnTo>
                  <a:lnTo>
                    <a:pt x="424" y="653"/>
                  </a:lnTo>
                  <a:lnTo>
                    <a:pt x="437" y="658"/>
                  </a:lnTo>
                  <a:lnTo>
                    <a:pt x="464" y="665"/>
                  </a:lnTo>
                  <a:lnTo>
                    <a:pt x="492" y="673"/>
                  </a:lnTo>
                  <a:lnTo>
                    <a:pt x="521" y="680"/>
                  </a:lnTo>
                  <a:lnTo>
                    <a:pt x="552" y="686"/>
                  </a:lnTo>
                  <a:lnTo>
                    <a:pt x="584" y="694"/>
                  </a:lnTo>
                  <a:lnTo>
                    <a:pt x="618" y="701"/>
                  </a:lnTo>
                  <a:lnTo>
                    <a:pt x="652" y="708"/>
                  </a:lnTo>
                  <a:lnTo>
                    <a:pt x="689" y="715"/>
                  </a:lnTo>
                  <a:lnTo>
                    <a:pt x="727" y="722"/>
                  </a:lnTo>
                  <a:lnTo>
                    <a:pt x="767" y="728"/>
                  </a:lnTo>
                  <a:lnTo>
                    <a:pt x="808" y="734"/>
                  </a:lnTo>
                  <a:lnTo>
                    <a:pt x="851" y="740"/>
                  </a:lnTo>
                  <a:lnTo>
                    <a:pt x="896" y="746"/>
                  </a:lnTo>
                  <a:lnTo>
                    <a:pt x="942" y="752"/>
                  </a:lnTo>
                  <a:lnTo>
                    <a:pt x="990" y="757"/>
                  </a:lnTo>
                  <a:lnTo>
                    <a:pt x="1040" y="763"/>
                  </a:lnTo>
                  <a:lnTo>
                    <a:pt x="1092" y="768"/>
                  </a:lnTo>
                  <a:lnTo>
                    <a:pt x="1145" y="772"/>
                  </a:lnTo>
                  <a:lnTo>
                    <a:pt x="1201" y="777"/>
                  </a:lnTo>
                  <a:lnTo>
                    <a:pt x="1257" y="781"/>
                  </a:lnTo>
                  <a:lnTo>
                    <a:pt x="1317" y="785"/>
                  </a:lnTo>
                  <a:lnTo>
                    <a:pt x="1377" y="788"/>
                  </a:lnTo>
                  <a:lnTo>
                    <a:pt x="1505" y="794"/>
                  </a:lnTo>
                  <a:lnTo>
                    <a:pt x="1642" y="798"/>
                  </a:lnTo>
                  <a:lnTo>
                    <a:pt x="1908" y="804"/>
                  </a:lnTo>
                  <a:lnTo>
                    <a:pt x="2145" y="805"/>
                  </a:lnTo>
                  <a:lnTo>
                    <a:pt x="2539" y="800"/>
                  </a:lnTo>
                  <a:lnTo>
                    <a:pt x="2700" y="792"/>
                  </a:lnTo>
                  <a:lnTo>
                    <a:pt x="2772" y="787"/>
                  </a:lnTo>
                  <a:lnTo>
                    <a:pt x="2838" y="781"/>
                  </a:lnTo>
                  <a:lnTo>
                    <a:pt x="2900" y="776"/>
                  </a:lnTo>
                  <a:lnTo>
                    <a:pt x="2957" y="769"/>
                  </a:lnTo>
                  <a:lnTo>
                    <a:pt x="3010" y="762"/>
                  </a:lnTo>
                  <a:lnTo>
                    <a:pt x="3060" y="754"/>
                  </a:lnTo>
                  <a:lnTo>
                    <a:pt x="3106" y="746"/>
                  </a:lnTo>
                  <a:lnTo>
                    <a:pt x="3126" y="741"/>
                  </a:lnTo>
                  <a:lnTo>
                    <a:pt x="3147" y="738"/>
                  </a:lnTo>
                  <a:lnTo>
                    <a:pt x="3166" y="733"/>
                  </a:lnTo>
                  <a:lnTo>
                    <a:pt x="3185" y="729"/>
                  </a:lnTo>
                  <a:lnTo>
                    <a:pt x="3203" y="724"/>
                  </a:lnTo>
                  <a:lnTo>
                    <a:pt x="3221" y="720"/>
                  </a:lnTo>
                  <a:lnTo>
                    <a:pt x="3237" y="715"/>
                  </a:lnTo>
                  <a:lnTo>
                    <a:pt x="3253" y="710"/>
                  </a:lnTo>
                  <a:lnTo>
                    <a:pt x="3269" y="705"/>
                  </a:lnTo>
                  <a:lnTo>
                    <a:pt x="3284" y="700"/>
                  </a:lnTo>
                  <a:lnTo>
                    <a:pt x="3299" y="696"/>
                  </a:lnTo>
                  <a:lnTo>
                    <a:pt x="3312" y="690"/>
                  </a:lnTo>
                  <a:lnTo>
                    <a:pt x="3325" y="685"/>
                  </a:lnTo>
                  <a:lnTo>
                    <a:pt x="3338" y="681"/>
                  </a:lnTo>
                  <a:lnTo>
                    <a:pt x="3350" y="675"/>
                  </a:lnTo>
                  <a:lnTo>
                    <a:pt x="3362" y="669"/>
                  </a:lnTo>
                  <a:lnTo>
                    <a:pt x="3374" y="665"/>
                  </a:lnTo>
                  <a:lnTo>
                    <a:pt x="3385" y="659"/>
                  </a:lnTo>
                  <a:lnTo>
                    <a:pt x="3396" y="654"/>
                  </a:lnTo>
                  <a:lnTo>
                    <a:pt x="3406" y="649"/>
                  </a:lnTo>
                  <a:lnTo>
                    <a:pt x="3418" y="643"/>
                  </a:lnTo>
                  <a:lnTo>
                    <a:pt x="3428" y="638"/>
                  </a:lnTo>
                  <a:lnTo>
                    <a:pt x="3438" y="633"/>
                  </a:lnTo>
                  <a:lnTo>
                    <a:pt x="3449" y="628"/>
                  </a:lnTo>
                  <a:lnTo>
                    <a:pt x="3457" y="622"/>
                  </a:lnTo>
                  <a:lnTo>
                    <a:pt x="3468" y="617"/>
                  </a:lnTo>
                  <a:lnTo>
                    <a:pt x="3478" y="612"/>
                  </a:lnTo>
                  <a:lnTo>
                    <a:pt x="3488" y="606"/>
                  </a:lnTo>
                  <a:lnTo>
                    <a:pt x="3497" y="602"/>
                  </a:lnTo>
                  <a:lnTo>
                    <a:pt x="3507" y="596"/>
                  </a:lnTo>
                  <a:lnTo>
                    <a:pt x="3518" y="592"/>
                  </a:lnTo>
                  <a:lnTo>
                    <a:pt x="3527" y="587"/>
                  </a:lnTo>
                  <a:lnTo>
                    <a:pt x="3534" y="583"/>
                  </a:lnTo>
                  <a:lnTo>
                    <a:pt x="3541" y="579"/>
                  </a:lnTo>
                  <a:lnTo>
                    <a:pt x="3556" y="572"/>
                  </a:lnTo>
                  <a:lnTo>
                    <a:pt x="3568" y="568"/>
                  </a:lnTo>
                  <a:lnTo>
                    <a:pt x="3585" y="561"/>
                  </a:lnTo>
                  <a:lnTo>
                    <a:pt x="3594" y="561"/>
                  </a:lnTo>
                  <a:lnTo>
                    <a:pt x="3596" y="564"/>
                  </a:lnTo>
                  <a:lnTo>
                    <a:pt x="3590" y="572"/>
                  </a:lnTo>
                  <a:lnTo>
                    <a:pt x="3584" y="577"/>
                  </a:lnTo>
                  <a:lnTo>
                    <a:pt x="3575" y="583"/>
                  </a:lnTo>
                  <a:lnTo>
                    <a:pt x="3566" y="589"/>
                  </a:lnTo>
                  <a:lnTo>
                    <a:pt x="3555" y="597"/>
                  </a:lnTo>
                  <a:lnTo>
                    <a:pt x="3549" y="601"/>
                  </a:lnTo>
                  <a:lnTo>
                    <a:pt x="3541" y="604"/>
                  </a:lnTo>
                  <a:lnTo>
                    <a:pt x="3534" y="609"/>
                  </a:lnTo>
                  <a:lnTo>
                    <a:pt x="3527" y="613"/>
                  </a:lnTo>
                  <a:lnTo>
                    <a:pt x="3518" y="617"/>
                  </a:lnTo>
                  <a:lnTo>
                    <a:pt x="3510" y="621"/>
                  </a:lnTo>
                  <a:lnTo>
                    <a:pt x="3500" y="626"/>
                  </a:lnTo>
                  <a:lnTo>
                    <a:pt x="3491" y="630"/>
                  </a:lnTo>
                  <a:lnTo>
                    <a:pt x="3482" y="635"/>
                  </a:lnTo>
                  <a:lnTo>
                    <a:pt x="3472" y="641"/>
                  </a:lnTo>
                  <a:lnTo>
                    <a:pt x="3460" y="645"/>
                  </a:lnTo>
                  <a:lnTo>
                    <a:pt x="3450" y="650"/>
                  </a:lnTo>
                  <a:lnTo>
                    <a:pt x="3438" y="654"/>
                  </a:lnTo>
                  <a:lnTo>
                    <a:pt x="3427" y="660"/>
                  </a:lnTo>
                  <a:lnTo>
                    <a:pt x="3415" y="665"/>
                  </a:lnTo>
                  <a:lnTo>
                    <a:pt x="3402" y="670"/>
                  </a:lnTo>
                  <a:lnTo>
                    <a:pt x="3390" y="675"/>
                  </a:lnTo>
                  <a:lnTo>
                    <a:pt x="3377" y="680"/>
                  </a:lnTo>
                  <a:lnTo>
                    <a:pt x="3362" y="685"/>
                  </a:lnTo>
                  <a:lnTo>
                    <a:pt x="3349" y="690"/>
                  </a:lnTo>
                  <a:lnTo>
                    <a:pt x="3334" y="696"/>
                  </a:lnTo>
                  <a:lnTo>
                    <a:pt x="3319" y="700"/>
                  </a:lnTo>
                  <a:lnTo>
                    <a:pt x="3304" y="705"/>
                  </a:lnTo>
                  <a:lnTo>
                    <a:pt x="3288" y="709"/>
                  </a:lnTo>
                  <a:lnTo>
                    <a:pt x="3274" y="714"/>
                  </a:lnTo>
                  <a:lnTo>
                    <a:pt x="3257" y="718"/>
                  </a:lnTo>
                  <a:lnTo>
                    <a:pt x="3240" y="724"/>
                  </a:lnTo>
                  <a:lnTo>
                    <a:pt x="3224" y="729"/>
                  </a:lnTo>
                  <a:lnTo>
                    <a:pt x="3206" y="732"/>
                  </a:lnTo>
                  <a:lnTo>
                    <a:pt x="3188" y="737"/>
                  </a:lnTo>
                  <a:lnTo>
                    <a:pt x="3171" y="741"/>
                  </a:lnTo>
                  <a:lnTo>
                    <a:pt x="3153" y="745"/>
                  </a:lnTo>
                  <a:lnTo>
                    <a:pt x="3134" y="749"/>
                  </a:lnTo>
                  <a:lnTo>
                    <a:pt x="3115" y="753"/>
                  </a:lnTo>
                  <a:lnTo>
                    <a:pt x="3076" y="760"/>
                  </a:lnTo>
                  <a:lnTo>
                    <a:pt x="3037" y="766"/>
                  </a:lnTo>
                  <a:lnTo>
                    <a:pt x="2997" y="773"/>
                  </a:lnTo>
                  <a:lnTo>
                    <a:pt x="2956" y="779"/>
                  </a:lnTo>
                  <a:lnTo>
                    <a:pt x="2915" y="784"/>
                  </a:lnTo>
                  <a:lnTo>
                    <a:pt x="2873" y="789"/>
                  </a:lnTo>
                  <a:lnTo>
                    <a:pt x="2832" y="793"/>
                  </a:lnTo>
                  <a:lnTo>
                    <a:pt x="2791" y="797"/>
                  </a:lnTo>
                  <a:lnTo>
                    <a:pt x="2748" y="801"/>
                  </a:lnTo>
                  <a:lnTo>
                    <a:pt x="2663" y="808"/>
                  </a:lnTo>
                  <a:lnTo>
                    <a:pt x="2579" y="812"/>
                  </a:lnTo>
                  <a:lnTo>
                    <a:pt x="2494" y="816"/>
                  </a:lnTo>
                  <a:lnTo>
                    <a:pt x="2328" y="819"/>
                  </a:lnTo>
                  <a:lnTo>
                    <a:pt x="2167" y="820"/>
                  </a:lnTo>
                  <a:lnTo>
                    <a:pt x="1885" y="819"/>
                  </a:lnTo>
                  <a:lnTo>
                    <a:pt x="1616" y="811"/>
                  </a:lnTo>
                  <a:lnTo>
                    <a:pt x="1479" y="805"/>
                  </a:lnTo>
                  <a:lnTo>
                    <a:pt x="1351" y="800"/>
                  </a:lnTo>
                  <a:lnTo>
                    <a:pt x="1236" y="793"/>
                  </a:lnTo>
                  <a:lnTo>
                    <a:pt x="1145" y="787"/>
                  </a:lnTo>
                  <a:lnTo>
                    <a:pt x="1052" y="781"/>
                  </a:lnTo>
                  <a:lnTo>
                    <a:pt x="1043" y="782"/>
                  </a:lnTo>
                  <a:lnTo>
                    <a:pt x="1051" y="785"/>
                  </a:lnTo>
                  <a:lnTo>
                    <a:pt x="1074" y="789"/>
                  </a:lnTo>
                  <a:lnTo>
                    <a:pt x="1117" y="794"/>
                  </a:lnTo>
                  <a:lnTo>
                    <a:pt x="1186" y="800"/>
                  </a:lnTo>
                  <a:lnTo>
                    <a:pt x="1286" y="806"/>
                  </a:lnTo>
                  <a:lnTo>
                    <a:pt x="1348" y="810"/>
                  </a:lnTo>
                  <a:lnTo>
                    <a:pt x="1420" y="813"/>
                  </a:lnTo>
                  <a:lnTo>
                    <a:pt x="1498" y="818"/>
                  </a:lnTo>
                  <a:lnTo>
                    <a:pt x="1577" y="822"/>
                  </a:lnTo>
                  <a:lnTo>
                    <a:pt x="1655" y="826"/>
                  </a:lnTo>
                  <a:lnTo>
                    <a:pt x="1733" y="830"/>
                  </a:lnTo>
                  <a:lnTo>
                    <a:pt x="1813" y="835"/>
                  </a:lnTo>
                  <a:lnTo>
                    <a:pt x="1891" y="839"/>
                  </a:lnTo>
                  <a:lnTo>
                    <a:pt x="1970" y="843"/>
                  </a:lnTo>
                  <a:lnTo>
                    <a:pt x="2048" y="846"/>
                  </a:lnTo>
                  <a:lnTo>
                    <a:pt x="2203" y="852"/>
                  </a:lnTo>
                  <a:lnTo>
                    <a:pt x="2357" y="855"/>
                  </a:lnTo>
                  <a:lnTo>
                    <a:pt x="2656" y="850"/>
                  </a:lnTo>
                  <a:lnTo>
                    <a:pt x="2800" y="839"/>
                  </a:lnTo>
                  <a:lnTo>
                    <a:pt x="2872" y="832"/>
                  </a:lnTo>
                  <a:lnTo>
                    <a:pt x="2909" y="827"/>
                  </a:lnTo>
                  <a:lnTo>
                    <a:pt x="2944" y="822"/>
                  </a:lnTo>
                  <a:lnTo>
                    <a:pt x="2979" y="817"/>
                  </a:lnTo>
                  <a:lnTo>
                    <a:pt x="3013" y="811"/>
                  </a:lnTo>
                  <a:lnTo>
                    <a:pt x="3048" y="805"/>
                  </a:lnTo>
                  <a:lnTo>
                    <a:pt x="3082" y="798"/>
                  </a:lnTo>
                  <a:lnTo>
                    <a:pt x="3116" y="792"/>
                  </a:lnTo>
                  <a:lnTo>
                    <a:pt x="3149" y="785"/>
                  </a:lnTo>
                  <a:lnTo>
                    <a:pt x="3181" y="778"/>
                  </a:lnTo>
                  <a:lnTo>
                    <a:pt x="3213" y="770"/>
                  </a:lnTo>
                  <a:lnTo>
                    <a:pt x="3244" y="762"/>
                  </a:lnTo>
                  <a:lnTo>
                    <a:pt x="3260" y="757"/>
                  </a:lnTo>
                  <a:lnTo>
                    <a:pt x="3275" y="754"/>
                  </a:lnTo>
                  <a:lnTo>
                    <a:pt x="3290" y="749"/>
                  </a:lnTo>
                  <a:lnTo>
                    <a:pt x="3304" y="745"/>
                  </a:lnTo>
                  <a:lnTo>
                    <a:pt x="3319" y="741"/>
                  </a:lnTo>
                  <a:lnTo>
                    <a:pt x="3334" y="737"/>
                  </a:lnTo>
                  <a:lnTo>
                    <a:pt x="3349" y="732"/>
                  </a:lnTo>
                  <a:lnTo>
                    <a:pt x="3362" y="728"/>
                  </a:lnTo>
                  <a:lnTo>
                    <a:pt x="3377" y="723"/>
                  </a:lnTo>
                  <a:lnTo>
                    <a:pt x="3390" y="720"/>
                  </a:lnTo>
                  <a:lnTo>
                    <a:pt x="3403" y="715"/>
                  </a:lnTo>
                  <a:lnTo>
                    <a:pt x="3416" y="710"/>
                  </a:lnTo>
                  <a:lnTo>
                    <a:pt x="3430" y="706"/>
                  </a:lnTo>
                  <a:lnTo>
                    <a:pt x="3441" y="701"/>
                  </a:lnTo>
                  <a:lnTo>
                    <a:pt x="3455" y="696"/>
                  </a:lnTo>
                  <a:lnTo>
                    <a:pt x="3466" y="691"/>
                  </a:lnTo>
                  <a:lnTo>
                    <a:pt x="3478" y="686"/>
                  </a:lnTo>
                  <a:lnTo>
                    <a:pt x="3490" y="682"/>
                  </a:lnTo>
                  <a:lnTo>
                    <a:pt x="3500" y="677"/>
                  </a:lnTo>
                  <a:lnTo>
                    <a:pt x="3512" y="673"/>
                  </a:lnTo>
                  <a:lnTo>
                    <a:pt x="3522" y="668"/>
                  </a:lnTo>
                  <a:lnTo>
                    <a:pt x="3533" y="662"/>
                  </a:lnTo>
                  <a:lnTo>
                    <a:pt x="3543" y="658"/>
                  </a:lnTo>
                  <a:lnTo>
                    <a:pt x="3553" y="653"/>
                  </a:lnTo>
                  <a:lnTo>
                    <a:pt x="3562" y="649"/>
                  </a:lnTo>
                  <a:lnTo>
                    <a:pt x="3571" y="643"/>
                  </a:lnTo>
                  <a:lnTo>
                    <a:pt x="3580" y="638"/>
                  </a:lnTo>
                  <a:lnTo>
                    <a:pt x="3588" y="634"/>
                  </a:lnTo>
                  <a:lnTo>
                    <a:pt x="3597" y="628"/>
                  </a:lnTo>
                  <a:lnTo>
                    <a:pt x="3605" y="624"/>
                  </a:lnTo>
                  <a:lnTo>
                    <a:pt x="3612" y="619"/>
                  </a:lnTo>
                  <a:lnTo>
                    <a:pt x="3619" y="613"/>
                  </a:lnTo>
                  <a:lnTo>
                    <a:pt x="3627" y="609"/>
                  </a:lnTo>
                  <a:lnTo>
                    <a:pt x="3634" y="604"/>
                  </a:lnTo>
                  <a:lnTo>
                    <a:pt x="3641" y="599"/>
                  </a:lnTo>
                  <a:lnTo>
                    <a:pt x="3649" y="593"/>
                  </a:lnTo>
                  <a:lnTo>
                    <a:pt x="3655" y="588"/>
                  </a:lnTo>
                  <a:lnTo>
                    <a:pt x="3662" y="583"/>
                  </a:lnTo>
                  <a:lnTo>
                    <a:pt x="3668" y="577"/>
                  </a:lnTo>
                  <a:lnTo>
                    <a:pt x="3675" y="571"/>
                  </a:lnTo>
                  <a:lnTo>
                    <a:pt x="3681" y="567"/>
                  </a:lnTo>
                  <a:lnTo>
                    <a:pt x="3687" y="561"/>
                  </a:lnTo>
                  <a:lnTo>
                    <a:pt x="3694" y="555"/>
                  </a:lnTo>
                  <a:lnTo>
                    <a:pt x="3700" y="549"/>
                  </a:lnTo>
                  <a:lnTo>
                    <a:pt x="3706" y="544"/>
                  </a:lnTo>
                  <a:lnTo>
                    <a:pt x="3712" y="538"/>
                  </a:lnTo>
                  <a:lnTo>
                    <a:pt x="3734" y="515"/>
                  </a:lnTo>
                  <a:lnTo>
                    <a:pt x="3753" y="492"/>
                  </a:lnTo>
                  <a:lnTo>
                    <a:pt x="3771" y="469"/>
                  </a:lnTo>
                  <a:lnTo>
                    <a:pt x="3784" y="447"/>
                  </a:lnTo>
                  <a:lnTo>
                    <a:pt x="3796" y="424"/>
                  </a:lnTo>
                  <a:lnTo>
                    <a:pt x="3803" y="403"/>
                  </a:lnTo>
                  <a:lnTo>
                    <a:pt x="3809" y="363"/>
                  </a:lnTo>
                  <a:lnTo>
                    <a:pt x="3808" y="346"/>
                  </a:lnTo>
                  <a:lnTo>
                    <a:pt x="3800" y="330"/>
                  </a:lnTo>
                  <a:lnTo>
                    <a:pt x="3788" y="316"/>
                  </a:lnTo>
                  <a:lnTo>
                    <a:pt x="3781" y="311"/>
                  </a:lnTo>
                  <a:lnTo>
                    <a:pt x="3774" y="305"/>
                  </a:lnTo>
                  <a:lnTo>
                    <a:pt x="3765" y="299"/>
                  </a:lnTo>
                  <a:lnTo>
                    <a:pt x="3759" y="296"/>
                  </a:lnTo>
                  <a:lnTo>
                    <a:pt x="3747" y="288"/>
                  </a:lnTo>
                  <a:lnTo>
                    <a:pt x="3740" y="276"/>
                  </a:lnTo>
                  <a:lnTo>
                    <a:pt x="3740" y="274"/>
                  </a:lnTo>
                  <a:lnTo>
                    <a:pt x="3744" y="273"/>
                  </a:lnTo>
                  <a:lnTo>
                    <a:pt x="3758" y="276"/>
                  </a:lnTo>
                  <a:lnTo>
                    <a:pt x="3775" y="286"/>
                  </a:lnTo>
                  <a:lnTo>
                    <a:pt x="3786" y="291"/>
                  </a:lnTo>
                  <a:lnTo>
                    <a:pt x="3796" y="299"/>
                  </a:lnTo>
                  <a:lnTo>
                    <a:pt x="3813" y="320"/>
                  </a:lnTo>
                  <a:lnTo>
                    <a:pt x="3824" y="346"/>
                  </a:lnTo>
                  <a:lnTo>
                    <a:pt x="3827" y="377"/>
                  </a:lnTo>
                  <a:lnTo>
                    <a:pt x="3819" y="413"/>
                  </a:lnTo>
                  <a:lnTo>
                    <a:pt x="3812" y="433"/>
                  </a:lnTo>
                  <a:lnTo>
                    <a:pt x="3808" y="443"/>
                  </a:lnTo>
                  <a:lnTo>
                    <a:pt x="3803" y="453"/>
                  </a:lnTo>
                  <a:lnTo>
                    <a:pt x="3797" y="465"/>
                  </a:lnTo>
                  <a:lnTo>
                    <a:pt x="3790" y="475"/>
                  </a:lnTo>
                  <a:lnTo>
                    <a:pt x="3783" y="487"/>
                  </a:lnTo>
                  <a:lnTo>
                    <a:pt x="3774" y="498"/>
                  </a:lnTo>
                  <a:lnTo>
                    <a:pt x="3765" y="509"/>
                  </a:lnTo>
                  <a:lnTo>
                    <a:pt x="3755" y="521"/>
                  </a:lnTo>
                  <a:lnTo>
                    <a:pt x="3743" y="533"/>
                  </a:lnTo>
                  <a:lnTo>
                    <a:pt x="3737" y="539"/>
                  </a:lnTo>
                  <a:lnTo>
                    <a:pt x="3731" y="545"/>
                  </a:lnTo>
                  <a:lnTo>
                    <a:pt x="3724" y="551"/>
                  </a:lnTo>
                  <a:lnTo>
                    <a:pt x="3718" y="557"/>
                  </a:lnTo>
                  <a:lnTo>
                    <a:pt x="3711" y="563"/>
                  </a:lnTo>
                  <a:lnTo>
                    <a:pt x="3703" y="569"/>
                  </a:lnTo>
                  <a:lnTo>
                    <a:pt x="3696" y="575"/>
                  </a:lnTo>
                  <a:lnTo>
                    <a:pt x="3687" y="581"/>
                  </a:lnTo>
                  <a:lnTo>
                    <a:pt x="3680" y="587"/>
                  </a:lnTo>
                  <a:lnTo>
                    <a:pt x="3671" y="593"/>
                  </a:lnTo>
                  <a:lnTo>
                    <a:pt x="3662" y="600"/>
                  </a:lnTo>
                  <a:lnTo>
                    <a:pt x="3653" y="605"/>
                  </a:lnTo>
                  <a:lnTo>
                    <a:pt x="3644" y="611"/>
                  </a:lnTo>
                  <a:lnTo>
                    <a:pt x="3634" y="618"/>
                  </a:lnTo>
                  <a:lnTo>
                    <a:pt x="3625" y="624"/>
                  </a:lnTo>
                  <a:lnTo>
                    <a:pt x="3615" y="630"/>
                  </a:lnTo>
                  <a:lnTo>
                    <a:pt x="3605" y="636"/>
                  </a:lnTo>
                  <a:lnTo>
                    <a:pt x="3594" y="642"/>
                  </a:lnTo>
                  <a:lnTo>
                    <a:pt x="3583" y="649"/>
                  </a:lnTo>
                  <a:lnTo>
                    <a:pt x="3571" y="654"/>
                  </a:lnTo>
                  <a:lnTo>
                    <a:pt x="3560" y="661"/>
                  </a:lnTo>
                  <a:lnTo>
                    <a:pt x="3547" y="667"/>
                  </a:lnTo>
                  <a:lnTo>
                    <a:pt x="3535" y="673"/>
                  </a:lnTo>
                  <a:lnTo>
                    <a:pt x="3522" y="680"/>
                  </a:lnTo>
                  <a:lnTo>
                    <a:pt x="3510" y="685"/>
                  </a:lnTo>
                  <a:lnTo>
                    <a:pt x="3497" y="691"/>
                  </a:lnTo>
                  <a:lnTo>
                    <a:pt x="3505" y="689"/>
                  </a:lnTo>
                  <a:lnTo>
                    <a:pt x="3527" y="682"/>
                  </a:lnTo>
                  <a:lnTo>
                    <a:pt x="3541" y="676"/>
                  </a:lnTo>
                  <a:lnTo>
                    <a:pt x="3560" y="670"/>
                  </a:lnTo>
                  <a:lnTo>
                    <a:pt x="3580" y="662"/>
                  </a:lnTo>
                  <a:lnTo>
                    <a:pt x="3590" y="659"/>
                  </a:lnTo>
                  <a:lnTo>
                    <a:pt x="3602" y="654"/>
                  </a:lnTo>
                  <a:lnTo>
                    <a:pt x="3613" y="650"/>
                  </a:lnTo>
                  <a:lnTo>
                    <a:pt x="3625" y="645"/>
                  </a:lnTo>
                  <a:lnTo>
                    <a:pt x="3637" y="640"/>
                  </a:lnTo>
                  <a:lnTo>
                    <a:pt x="3650" y="635"/>
                  </a:lnTo>
                  <a:lnTo>
                    <a:pt x="3662" y="629"/>
                  </a:lnTo>
                  <a:lnTo>
                    <a:pt x="3675" y="624"/>
                  </a:lnTo>
                  <a:lnTo>
                    <a:pt x="3688" y="618"/>
                  </a:lnTo>
                  <a:lnTo>
                    <a:pt x="3702" y="611"/>
                  </a:lnTo>
                  <a:lnTo>
                    <a:pt x="3715" y="605"/>
                  </a:lnTo>
                  <a:lnTo>
                    <a:pt x="3728" y="599"/>
                  </a:lnTo>
                  <a:lnTo>
                    <a:pt x="3740" y="592"/>
                  </a:lnTo>
                  <a:lnTo>
                    <a:pt x="3753" y="585"/>
                  </a:lnTo>
                  <a:lnTo>
                    <a:pt x="3766" y="578"/>
                  </a:lnTo>
                  <a:lnTo>
                    <a:pt x="3780" y="571"/>
                  </a:lnTo>
                  <a:lnTo>
                    <a:pt x="3791" y="563"/>
                  </a:lnTo>
                  <a:lnTo>
                    <a:pt x="3803" y="556"/>
                  </a:lnTo>
                  <a:lnTo>
                    <a:pt x="3816" y="548"/>
                  </a:lnTo>
                  <a:lnTo>
                    <a:pt x="3821" y="544"/>
                  </a:lnTo>
                  <a:lnTo>
                    <a:pt x="3827" y="540"/>
                  </a:lnTo>
                  <a:lnTo>
                    <a:pt x="3833" y="536"/>
                  </a:lnTo>
                  <a:lnTo>
                    <a:pt x="3839" y="532"/>
                  </a:lnTo>
                  <a:lnTo>
                    <a:pt x="3844" y="528"/>
                  </a:lnTo>
                  <a:lnTo>
                    <a:pt x="3849" y="523"/>
                  </a:lnTo>
                  <a:lnTo>
                    <a:pt x="3861" y="515"/>
                  </a:lnTo>
                  <a:lnTo>
                    <a:pt x="3865" y="511"/>
                  </a:lnTo>
                  <a:lnTo>
                    <a:pt x="3869" y="506"/>
                  </a:lnTo>
                  <a:lnTo>
                    <a:pt x="3875" y="503"/>
                  </a:lnTo>
                  <a:lnTo>
                    <a:pt x="3880" y="498"/>
                  </a:lnTo>
                  <a:lnTo>
                    <a:pt x="3884" y="493"/>
                  </a:lnTo>
                  <a:lnTo>
                    <a:pt x="3889" y="489"/>
                  </a:lnTo>
                  <a:lnTo>
                    <a:pt x="3903" y="471"/>
                  </a:lnTo>
                  <a:lnTo>
                    <a:pt x="3916" y="452"/>
                  </a:lnTo>
                  <a:lnTo>
                    <a:pt x="3933" y="413"/>
                  </a:lnTo>
                  <a:lnTo>
                    <a:pt x="3933" y="373"/>
                  </a:lnTo>
                  <a:lnTo>
                    <a:pt x="3927" y="352"/>
                  </a:lnTo>
                  <a:lnTo>
                    <a:pt x="3921" y="342"/>
                  </a:lnTo>
                  <a:lnTo>
                    <a:pt x="3915" y="331"/>
                  </a:lnTo>
                  <a:lnTo>
                    <a:pt x="3908" y="321"/>
                  </a:lnTo>
                  <a:lnTo>
                    <a:pt x="3899" y="311"/>
                  </a:lnTo>
                  <a:lnTo>
                    <a:pt x="3889" y="299"/>
                  </a:lnTo>
                  <a:lnTo>
                    <a:pt x="3883" y="295"/>
                  </a:lnTo>
                  <a:lnTo>
                    <a:pt x="3877" y="289"/>
                  </a:lnTo>
                  <a:lnTo>
                    <a:pt x="3871" y="283"/>
                  </a:lnTo>
                  <a:lnTo>
                    <a:pt x="3864" y="278"/>
                  </a:lnTo>
                  <a:lnTo>
                    <a:pt x="3856" y="273"/>
                  </a:lnTo>
                  <a:lnTo>
                    <a:pt x="3849" y="267"/>
                  </a:lnTo>
                  <a:lnTo>
                    <a:pt x="3841" y="262"/>
                  </a:lnTo>
                  <a:lnTo>
                    <a:pt x="3833" y="256"/>
                  </a:lnTo>
                  <a:lnTo>
                    <a:pt x="3825" y="251"/>
                  </a:lnTo>
                  <a:lnTo>
                    <a:pt x="3816" y="246"/>
                  </a:lnTo>
                  <a:lnTo>
                    <a:pt x="3808" y="240"/>
                  </a:lnTo>
                  <a:lnTo>
                    <a:pt x="3799" y="235"/>
                  </a:lnTo>
                  <a:lnTo>
                    <a:pt x="3791" y="230"/>
                  </a:lnTo>
                  <a:lnTo>
                    <a:pt x="3783" y="225"/>
                  </a:lnTo>
                  <a:lnTo>
                    <a:pt x="3775" y="220"/>
                  </a:lnTo>
                  <a:lnTo>
                    <a:pt x="3768" y="216"/>
                  </a:lnTo>
                  <a:lnTo>
                    <a:pt x="3762" y="211"/>
                  </a:lnTo>
                  <a:lnTo>
                    <a:pt x="3755" y="207"/>
                  </a:lnTo>
                  <a:lnTo>
                    <a:pt x="3749" y="203"/>
                  </a:lnTo>
                  <a:lnTo>
                    <a:pt x="3743" y="199"/>
                  </a:lnTo>
                  <a:lnTo>
                    <a:pt x="3731" y="192"/>
                  </a:lnTo>
                  <a:lnTo>
                    <a:pt x="3721" y="185"/>
                  </a:lnTo>
                  <a:lnTo>
                    <a:pt x="3711" y="178"/>
                  </a:lnTo>
                  <a:lnTo>
                    <a:pt x="3703" y="172"/>
                  </a:lnTo>
                  <a:lnTo>
                    <a:pt x="3694" y="168"/>
                  </a:lnTo>
                  <a:lnTo>
                    <a:pt x="3688" y="163"/>
                  </a:lnTo>
                  <a:lnTo>
                    <a:pt x="3681" y="159"/>
                  </a:lnTo>
                  <a:lnTo>
                    <a:pt x="3672" y="152"/>
                  </a:lnTo>
                  <a:lnTo>
                    <a:pt x="3666" y="147"/>
                  </a:lnTo>
                  <a:lnTo>
                    <a:pt x="3662" y="142"/>
                  </a:lnTo>
                  <a:lnTo>
                    <a:pt x="3666" y="143"/>
                  </a:lnTo>
                  <a:lnTo>
                    <a:pt x="3680" y="150"/>
                  </a:lnTo>
                  <a:lnTo>
                    <a:pt x="3688" y="153"/>
                  </a:lnTo>
                  <a:lnTo>
                    <a:pt x="3700" y="159"/>
                  </a:lnTo>
                  <a:lnTo>
                    <a:pt x="3712" y="166"/>
                  </a:lnTo>
                  <a:lnTo>
                    <a:pt x="3725" y="172"/>
                  </a:lnTo>
                  <a:lnTo>
                    <a:pt x="3738" y="179"/>
                  </a:lnTo>
                  <a:lnTo>
                    <a:pt x="3746" y="184"/>
                  </a:lnTo>
                  <a:lnTo>
                    <a:pt x="3753" y="187"/>
                  </a:lnTo>
                  <a:lnTo>
                    <a:pt x="3761" y="192"/>
                  </a:lnTo>
                  <a:lnTo>
                    <a:pt x="3768" y="195"/>
                  </a:lnTo>
                  <a:lnTo>
                    <a:pt x="3775" y="200"/>
                  </a:lnTo>
                  <a:lnTo>
                    <a:pt x="3783" y="204"/>
                  </a:lnTo>
                  <a:lnTo>
                    <a:pt x="3790" y="208"/>
                  </a:lnTo>
                  <a:lnTo>
                    <a:pt x="3797" y="212"/>
                  </a:lnTo>
                  <a:lnTo>
                    <a:pt x="3805" y="217"/>
                  </a:lnTo>
                  <a:lnTo>
                    <a:pt x="3812" y="220"/>
                  </a:lnTo>
                  <a:lnTo>
                    <a:pt x="3819" y="225"/>
                  </a:lnTo>
                  <a:lnTo>
                    <a:pt x="3825" y="228"/>
                  </a:lnTo>
                  <a:lnTo>
                    <a:pt x="3833" y="233"/>
                  </a:lnTo>
                  <a:lnTo>
                    <a:pt x="3840" y="236"/>
                  </a:lnTo>
                  <a:lnTo>
                    <a:pt x="3852" y="244"/>
                  </a:lnTo>
                  <a:lnTo>
                    <a:pt x="3864" y="251"/>
                  </a:lnTo>
                  <a:lnTo>
                    <a:pt x="3874" y="257"/>
                  </a:lnTo>
                  <a:lnTo>
                    <a:pt x="3883" y="263"/>
                  </a:lnTo>
                  <a:lnTo>
                    <a:pt x="3890" y="267"/>
                  </a:lnTo>
                  <a:lnTo>
                    <a:pt x="3896" y="271"/>
                  </a:lnTo>
                  <a:lnTo>
                    <a:pt x="3905" y="278"/>
                  </a:lnTo>
                  <a:lnTo>
                    <a:pt x="3914" y="286"/>
                  </a:lnTo>
                  <a:lnTo>
                    <a:pt x="3931" y="306"/>
                  </a:lnTo>
                  <a:lnTo>
                    <a:pt x="3946" y="330"/>
                  </a:lnTo>
                  <a:lnTo>
                    <a:pt x="3953" y="360"/>
                  </a:lnTo>
                  <a:lnTo>
                    <a:pt x="3955" y="394"/>
                  </a:lnTo>
                  <a:lnTo>
                    <a:pt x="3952" y="413"/>
                  </a:lnTo>
                  <a:lnTo>
                    <a:pt x="3944" y="433"/>
                  </a:lnTo>
                  <a:lnTo>
                    <a:pt x="3940" y="443"/>
                  </a:lnTo>
                  <a:lnTo>
                    <a:pt x="3934" y="455"/>
                  </a:lnTo>
                  <a:lnTo>
                    <a:pt x="3928" y="465"/>
                  </a:lnTo>
                  <a:lnTo>
                    <a:pt x="3921" y="476"/>
                  </a:lnTo>
                  <a:lnTo>
                    <a:pt x="3914" y="488"/>
                  </a:lnTo>
                  <a:lnTo>
                    <a:pt x="3903" y="499"/>
                  </a:lnTo>
                  <a:lnTo>
                    <a:pt x="3893" y="511"/>
                  </a:lnTo>
                  <a:lnTo>
                    <a:pt x="3881" y="523"/>
                  </a:lnTo>
                  <a:lnTo>
                    <a:pt x="3875" y="529"/>
                  </a:lnTo>
                  <a:lnTo>
                    <a:pt x="3869" y="536"/>
                  </a:lnTo>
                  <a:lnTo>
                    <a:pt x="3862" y="541"/>
                  </a:lnTo>
                  <a:lnTo>
                    <a:pt x="3855" y="547"/>
                  </a:lnTo>
                  <a:lnTo>
                    <a:pt x="3849" y="553"/>
                  </a:lnTo>
                  <a:lnTo>
                    <a:pt x="3841" y="559"/>
                  </a:lnTo>
                  <a:lnTo>
                    <a:pt x="3834" y="564"/>
                  </a:lnTo>
                  <a:lnTo>
                    <a:pt x="3827" y="570"/>
                  </a:lnTo>
                  <a:lnTo>
                    <a:pt x="3819" y="576"/>
                  </a:lnTo>
                  <a:lnTo>
                    <a:pt x="3812" y="580"/>
                  </a:lnTo>
                  <a:lnTo>
                    <a:pt x="3805" y="586"/>
                  </a:lnTo>
                  <a:lnTo>
                    <a:pt x="3797" y="592"/>
                  </a:lnTo>
                  <a:lnTo>
                    <a:pt x="3790" y="596"/>
                  </a:lnTo>
                  <a:lnTo>
                    <a:pt x="3781" y="602"/>
                  </a:lnTo>
                  <a:lnTo>
                    <a:pt x="3774" y="606"/>
                  </a:lnTo>
                  <a:lnTo>
                    <a:pt x="3765" y="612"/>
                  </a:lnTo>
                  <a:lnTo>
                    <a:pt x="3758" y="617"/>
                  </a:lnTo>
                  <a:lnTo>
                    <a:pt x="3749" y="621"/>
                  </a:lnTo>
                  <a:lnTo>
                    <a:pt x="3740" y="626"/>
                  </a:lnTo>
                  <a:lnTo>
                    <a:pt x="3731" y="632"/>
                  </a:lnTo>
                  <a:lnTo>
                    <a:pt x="3722" y="636"/>
                  </a:lnTo>
                  <a:lnTo>
                    <a:pt x="3713" y="641"/>
                  </a:lnTo>
                  <a:lnTo>
                    <a:pt x="3705" y="645"/>
                  </a:lnTo>
                  <a:lnTo>
                    <a:pt x="3696" y="650"/>
                  </a:lnTo>
                  <a:lnTo>
                    <a:pt x="3687" y="654"/>
                  </a:lnTo>
                  <a:lnTo>
                    <a:pt x="3678" y="658"/>
                  </a:lnTo>
                  <a:lnTo>
                    <a:pt x="3668" y="662"/>
                  </a:lnTo>
                  <a:lnTo>
                    <a:pt x="3659" y="667"/>
                  </a:lnTo>
                  <a:lnTo>
                    <a:pt x="3650" y="672"/>
                  </a:lnTo>
                  <a:lnTo>
                    <a:pt x="3640" y="675"/>
                  </a:lnTo>
                  <a:lnTo>
                    <a:pt x="3630" y="680"/>
                  </a:lnTo>
                  <a:lnTo>
                    <a:pt x="3621" y="684"/>
                  </a:lnTo>
                  <a:lnTo>
                    <a:pt x="3610" y="688"/>
                  </a:lnTo>
                  <a:lnTo>
                    <a:pt x="3600" y="692"/>
                  </a:lnTo>
                  <a:lnTo>
                    <a:pt x="3590" y="696"/>
                  </a:lnTo>
                  <a:lnTo>
                    <a:pt x="3580" y="699"/>
                  </a:lnTo>
                  <a:lnTo>
                    <a:pt x="3571" y="704"/>
                  </a:lnTo>
                  <a:lnTo>
                    <a:pt x="3560" y="707"/>
                  </a:lnTo>
                  <a:lnTo>
                    <a:pt x="3538" y="714"/>
                  </a:lnTo>
                  <a:lnTo>
                    <a:pt x="3518" y="722"/>
                  </a:lnTo>
                  <a:lnTo>
                    <a:pt x="3496" y="729"/>
                  </a:lnTo>
                  <a:lnTo>
                    <a:pt x="3474" y="736"/>
                  </a:lnTo>
                  <a:lnTo>
                    <a:pt x="3452" y="742"/>
                  </a:lnTo>
                  <a:lnTo>
                    <a:pt x="3428" y="748"/>
                  </a:lnTo>
                  <a:lnTo>
                    <a:pt x="3406" y="755"/>
                  </a:lnTo>
                  <a:lnTo>
                    <a:pt x="3382" y="761"/>
                  </a:lnTo>
                  <a:lnTo>
                    <a:pt x="3359" y="768"/>
                  </a:lnTo>
                  <a:lnTo>
                    <a:pt x="3335" y="773"/>
                  </a:lnTo>
                  <a:lnTo>
                    <a:pt x="3310" y="779"/>
                  </a:lnTo>
                  <a:lnTo>
                    <a:pt x="3287" y="785"/>
                  </a:lnTo>
                  <a:lnTo>
                    <a:pt x="3262" y="789"/>
                  </a:lnTo>
                  <a:lnTo>
                    <a:pt x="3237" y="795"/>
                  </a:lnTo>
                  <a:lnTo>
                    <a:pt x="3212" y="801"/>
                  </a:lnTo>
                  <a:lnTo>
                    <a:pt x="3187" y="805"/>
                  </a:lnTo>
                  <a:lnTo>
                    <a:pt x="3163" y="810"/>
                  </a:lnTo>
                  <a:lnTo>
                    <a:pt x="3138" y="814"/>
                  </a:lnTo>
                  <a:lnTo>
                    <a:pt x="3113" y="819"/>
                  </a:lnTo>
                  <a:lnTo>
                    <a:pt x="3088" y="824"/>
                  </a:lnTo>
                  <a:lnTo>
                    <a:pt x="3063" y="828"/>
                  </a:lnTo>
                  <a:lnTo>
                    <a:pt x="3038" y="833"/>
                  </a:lnTo>
                  <a:lnTo>
                    <a:pt x="3012" y="836"/>
                  </a:lnTo>
                  <a:lnTo>
                    <a:pt x="2985" y="839"/>
                  </a:lnTo>
                  <a:lnTo>
                    <a:pt x="2959" y="843"/>
                  </a:lnTo>
                  <a:lnTo>
                    <a:pt x="2903" y="850"/>
                  </a:lnTo>
                  <a:lnTo>
                    <a:pt x="2843" y="855"/>
                  </a:lnTo>
                  <a:lnTo>
                    <a:pt x="2779" y="860"/>
                  </a:lnTo>
                  <a:lnTo>
                    <a:pt x="2710" y="865"/>
                  </a:lnTo>
                  <a:lnTo>
                    <a:pt x="2635" y="868"/>
                  </a:lnTo>
                  <a:lnTo>
                    <a:pt x="2556" y="870"/>
                  </a:lnTo>
                  <a:lnTo>
                    <a:pt x="2372" y="874"/>
                  </a:lnTo>
                  <a:lnTo>
                    <a:pt x="2155" y="873"/>
                  </a:lnTo>
                  <a:lnTo>
                    <a:pt x="2094" y="869"/>
                  </a:lnTo>
                  <a:lnTo>
                    <a:pt x="2027" y="866"/>
                  </a:lnTo>
                  <a:lnTo>
                    <a:pt x="1945" y="861"/>
                  </a:lnTo>
                  <a:lnTo>
                    <a:pt x="1855" y="857"/>
                  </a:lnTo>
                  <a:lnTo>
                    <a:pt x="1764" y="852"/>
                  </a:lnTo>
                  <a:lnTo>
                    <a:pt x="1605" y="846"/>
                  </a:lnTo>
                  <a:lnTo>
                    <a:pt x="1452" y="841"/>
                  </a:lnTo>
                  <a:lnTo>
                    <a:pt x="1364" y="836"/>
                  </a:lnTo>
                  <a:lnTo>
                    <a:pt x="1276" y="830"/>
                  </a:lnTo>
                  <a:lnTo>
                    <a:pt x="1189" y="824"/>
                  </a:lnTo>
                  <a:lnTo>
                    <a:pt x="1111" y="817"/>
                  </a:lnTo>
                  <a:lnTo>
                    <a:pt x="1043" y="809"/>
                  </a:lnTo>
                  <a:lnTo>
                    <a:pt x="992" y="801"/>
                  </a:lnTo>
                  <a:lnTo>
                    <a:pt x="954" y="794"/>
                  </a:lnTo>
                  <a:lnTo>
                    <a:pt x="926" y="790"/>
                  </a:lnTo>
                  <a:lnTo>
                    <a:pt x="889" y="786"/>
                  </a:lnTo>
                  <a:lnTo>
                    <a:pt x="870" y="787"/>
                  </a:lnTo>
                  <a:lnTo>
                    <a:pt x="877" y="789"/>
                  </a:lnTo>
                  <a:lnTo>
                    <a:pt x="902" y="795"/>
                  </a:lnTo>
                  <a:lnTo>
                    <a:pt x="920" y="800"/>
                  </a:lnTo>
                  <a:lnTo>
                    <a:pt x="943" y="804"/>
                  </a:lnTo>
                  <a:lnTo>
                    <a:pt x="970" y="810"/>
                  </a:lnTo>
                  <a:lnTo>
                    <a:pt x="1001" y="814"/>
                  </a:lnTo>
                  <a:lnTo>
                    <a:pt x="1037" y="821"/>
                  </a:lnTo>
                  <a:lnTo>
                    <a:pt x="1077" y="826"/>
                  </a:lnTo>
                  <a:lnTo>
                    <a:pt x="1121" y="832"/>
                  </a:lnTo>
                  <a:lnTo>
                    <a:pt x="1171" y="837"/>
                  </a:lnTo>
                  <a:lnTo>
                    <a:pt x="1224" y="842"/>
                  </a:lnTo>
                  <a:lnTo>
                    <a:pt x="1283" y="846"/>
                  </a:lnTo>
                  <a:lnTo>
                    <a:pt x="1346" y="851"/>
                  </a:lnTo>
                  <a:lnTo>
                    <a:pt x="1414" y="854"/>
                  </a:lnTo>
                  <a:lnTo>
                    <a:pt x="1564" y="861"/>
                  </a:lnTo>
                  <a:lnTo>
                    <a:pt x="1644" y="866"/>
                  </a:lnTo>
                  <a:lnTo>
                    <a:pt x="1727" y="870"/>
                  </a:lnTo>
                  <a:lnTo>
                    <a:pt x="1813" y="876"/>
                  </a:lnTo>
                  <a:lnTo>
                    <a:pt x="1901" y="881"/>
                  </a:lnTo>
                  <a:lnTo>
                    <a:pt x="1991" y="886"/>
                  </a:lnTo>
                  <a:lnTo>
                    <a:pt x="2080" y="891"/>
                  </a:lnTo>
                  <a:lnTo>
                    <a:pt x="2170" y="894"/>
                  </a:lnTo>
                  <a:lnTo>
                    <a:pt x="2261" y="898"/>
                  </a:lnTo>
                  <a:lnTo>
                    <a:pt x="2438" y="901"/>
                  </a:lnTo>
                  <a:lnTo>
                    <a:pt x="2609" y="898"/>
                  </a:lnTo>
                  <a:lnTo>
                    <a:pt x="2769" y="889"/>
                  </a:lnTo>
                  <a:lnTo>
                    <a:pt x="2843" y="881"/>
                  </a:lnTo>
                  <a:lnTo>
                    <a:pt x="2915" y="874"/>
                  </a:lnTo>
                  <a:lnTo>
                    <a:pt x="2985" y="867"/>
                  </a:lnTo>
                  <a:lnTo>
                    <a:pt x="3053" y="859"/>
                  </a:lnTo>
                  <a:lnTo>
                    <a:pt x="3087" y="854"/>
                  </a:lnTo>
                  <a:lnTo>
                    <a:pt x="3121" y="850"/>
                  </a:lnTo>
                  <a:lnTo>
                    <a:pt x="3153" y="845"/>
                  </a:lnTo>
                  <a:lnTo>
                    <a:pt x="3185" y="841"/>
                  </a:lnTo>
                  <a:lnTo>
                    <a:pt x="3218" y="835"/>
                  </a:lnTo>
                  <a:lnTo>
                    <a:pt x="3250" y="829"/>
                  </a:lnTo>
                  <a:lnTo>
                    <a:pt x="3282" y="824"/>
                  </a:lnTo>
                  <a:lnTo>
                    <a:pt x="3315" y="817"/>
                  </a:lnTo>
                  <a:lnTo>
                    <a:pt x="3347" y="810"/>
                  </a:lnTo>
                  <a:lnTo>
                    <a:pt x="3378" y="803"/>
                  </a:lnTo>
                  <a:lnTo>
                    <a:pt x="3410" y="795"/>
                  </a:lnTo>
                  <a:lnTo>
                    <a:pt x="3427" y="790"/>
                  </a:lnTo>
                  <a:lnTo>
                    <a:pt x="3441" y="786"/>
                  </a:lnTo>
                  <a:lnTo>
                    <a:pt x="3457" y="781"/>
                  </a:lnTo>
                  <a:lnTo>
                    <a:pt x="3474" y="777"/>
                  </a:lnTo>
                  <a:lnTo>
                    <a:pt x="3490" y="772"/>
                  </a:lnTo>
                  <a:lnTo>
                    <a:pt x="3506" y="768"/>
                  </a:lnTo>
                  <a:lnTo>
                    <a:pt x="3521" y="762"/>
                  </a:lnTo>
                  <a:lnTo>
                    <a:pt x="3537" y="757"/>
                  </a:lnTo>
                  <a:lnTo>
                    <a:pt x="3553" y="752"/>
                  </a:lnTo>
                  <a:lnTo>
                    <a:pt x="3569" y="746"/>
                  </a:lnTo>
                  <a:lnTo>
                    <a:pt x="3585" y="740"/>
                  </a:lnTo>
                  <a:lnTo>
                    <a:pt x="3602" y="734"/>
                  </a:lnTo>
                  <a:lnTo>
                    <a:pt x="3618" y="729"/>
                  </a:lnTo>
                  <a:lnTo>
                    <a:pt x="3634" y="722"/>
                  </a:lnTo>
                  <a:lnTo>
                    <a:pt x="3650" y="715"/>
                  </a:lnTo>
                  <a:lnTo>
                    <a:pt x="3666" y="708"/>
                  </a:lnTo>
                  <a:lnTo>
                    <a:pt x="3683" y="701"/>
                  </a:lnTo>
                  <a:lnTo>
                    <a:pt x="3699" y="694"/>
                  </a:lnTo>
                  <a:lnTo>
                    <a:pt x="3715" y="688"/>
                  </a:lnTo>
                  <a:lnTo>
                    <a:pt x="3733" y="680"/>
                  </a:lnTo>
                  <a:lnTo>
                    <a:pt x="3749" y="673"/>
                  </a:lnTo>
                  <a:lnTo>
                    <a:pt x="3756" y="668"/>
                  </a:lnTo>
                  <a:lnTo>
                    <a:pt x="3765" y="665"/>
                  </a:lnTo>
                  <a:lnTo>
                    <a:pt x="3774" y="660"/>
                  </a:lnTo>
                  <a:lnTo>
                    <a:pt x="3783" y="656"/>
                  </a:lnTo>
                  <a:lnTo>
                    <a:pt x="3790" y="652"/>
                  </a:lnTo>
                  <a:lnTo>
                    <a:pt x="3799" y="648"/>
                  </a:lnTo>
                  <a:lnTo>
                    <a:pt x="3808" y="643"/>
                  </a:lnTo>
                  <a:lnTo>
                    <a:pt x="3815" y="640"/>
                  </a:lnTo>
                  <a:lnTo>
                    <a:pt x="3824" y="635"/>
                  </a:lnTo>
                  <a:lnTo>
                    <a:pt x="3833" y="630"/>
                  </a:lnTo>
                  <a:lnTo>
                    <a:pt x="3840" y="626"/>
                  </a:lnTo>
                  <a:lnTo>
                    <a:pt x="3849" y="621"/>
                  </a:lnTo>
                  <a:lnTo>
                    <a:pt x="3856" y="617"/>
                  </a:lnTo>
                  <a:lnTo>
                    <a:pt x="3864" y="612"/>
                  </a:lnTo>
                  <a:lnTo>
                    <a:pt x="3871" y="608"/>
                  </a:lnTo>
                  <a:lnTo>
                    <a:pt x="3878" y="602"/>
                  </a:lnTo>
                  <a:lnTo>
                    <a:pt x="3884" y="597"/>
                  </a:lnTo>
                  <a:lnTo>
                    <a:pt x="3891" y="593"/>
                  </a:lnTo>
                  <a:lnTo>
                    <a:pt x="3899" y="588"/>
                  </a:lnTo>
                  <a:lnTo>
                    <a:pt x="3905" y="584"/>
                  </a:lnTo>
                  <a:lnTo>
                    <a:pt x="3911" y="579"/>
                  </a:lnTo>
                  <a:lnTo>
                    <a:pt x="3918" y="573"/>
                  </a:lnTo>
                  <a:lnTo>
                    <a:pt x="3922" y="569"/>
                  </a:lnTo>
                  <a:lnTo>
                    <a:pt x="3930" y="564"/>
                  </a:lnTo>
                  <a:lnTo>
                    <a:pt x="3934" y="560"/>
                  </a:lnTo>
                  <a:lnTo>
                    <a:pt x="3940" y="554"/>
                  </a:lnTo>
                  <a:lnTo>
                    <a:pt x="3946" y="549"/>
                  </a:lnTo>
                  <a:lnTo>
                    <a:pt x="3952" y="545"/>
                  </a:lnTo>
                  <a:lnTo>
                    <a:pt x="3956" y="539"/>
                  </a:lnTo>
                  <a:lnTo>
                    <a:pt x="3961" y="535"/>
                  </a:lnTo>
                  <a:lnTo>
                    <a:pt x="3980" y="514"/>
                  </a:lnTo>
                  <a:lnTo>
                    <a:pt x="3996" y="493"/>
                  </a:lnTo>
                  <a:lnTo>
                    <a:pt x="4009" y="473"/>
                  </a:lnTo>
                  <a:lnTo>
                    <a:pt x="4019" y="452"/>
                  </a:lnTo>
                  <a:lnTo>
                    <a:pt x="4028" y="432"/>
                  </a:lnTo>
                  <a:lnTo>
                    <a:pt x="4037" y="391"/>
                  </a:lnTo>
                  <a:lnTo>
                    <a:pt x="4037" y="351"/>
                  </a:lnTo>
                  <a:lnTo>
                    <a:pt x="4033" y="330"/>
                  </a:lnTo>
                  <a:lnTo>
                    <a:pt x="4027" y="311"/>
                  </a:lnTo>
                  <a:lnTo>
                    <a:pt x="4018" y="291"/>
                  </a:lnTo>
                  <a:lnTo>
                    <a:pt x="4006" y="273"/>
                  </a:lnTo>
                  <a:lnTo>
                    <a:pt x="3993" y="255"/>
                  </a:lnTo>
                  <a:lnTo>
                    <a:pt x="3977" y="236"/>
                  </a:lnTo>
                  <a:lnTo>
                    <a:pt x="3972" y="232"/>
                  </a:lnTo>
                  <a:lnTo>
                    <a:pt x="3968" y="228"/>
                  </a:lnTo>
                  <a:lnTo>
                    <a:pt x="3964" y="224"/>
                  </a:lnTo>
                  <a:lnTo>
                    <a:pt x="3959" y="219"/>
                  </a:lnTo>
                  <a:lnTo>
                    <a:pt x="3949" y="211"/>
                  </a:lnTo>
                  <a:lnTo>
                    <a:pt x="3943" y="207"/>
                  </a:lnTo>
                  <a:lnTo>
                    <a:pt x="3939" y="203"/>
                  </a:lnTo>
                  <a:lnTo>
                    <a:pt x="3933" y="199"/>
                  </a:lnTo>
                  <a:lnTo>
                    <a:pt x="3927" y="195"/>
                  </a:lnTo>
                  <a:lnTo>
                    <a:pt x="3921" y="191"/>
                  </a:lnTo>
                  <a:lnTo>
                    <a:pt x="3915" y="187"/>
                  </a:lnTo>
                  <a:lnTo>
                    <a:pt x="3909" y="184"/>
                  </a:lnTo>
                  <a:lnTo>
                    <a:pt x="3902" y="179"/>
                  </a:lnTo>
                  <a:lnTo>
                    <a:pt x="3896" y="176"/>
                  </a:lnTo>
                  <a:lnTo>
                    <a:pt x="3889" y="172"/>
                  </a:lnTo>
                  <a:lnTo>
                    <a:pt x="3875" y="164"/>
                  </a:lnTo>
                  <a:lnTo>
                    <a:pt x="3861" y="158"/>
                  </a:lnTo>
                  <a:lnTo>
                    <a:pt x="3846" y="151"/>
                  </a:lnTo>
                  <a:lnTo>
                    <a:pt x="3831" y="144"/>
                  </a:lnTo>
                  <a:lnTo>
                    <a:pt x="3815" y="138"/>
                  </a:lnTo>
                  <a:lnTo>
                    <a:pt x="3799" y="131"/>
                  </a:lnTo>
                  <a:lnTo>
                    <a:pt x="3781" y="126"/>
                  </a:lnTo>
                  <a:lnTo>
                    <a:pt x="3763" y="120"/>
                  </a:lnTo>
                  <a:lnTo>
                    <a:pt x="3744" y="115"/>
                  </a:lnTo>
                  <a:lnTo>
                    <a:pt x="3725" y="110"/>
                  </a:lnTo>
                  <a:lnTo>
                    <a:pt x="3706" y="105"/>
                  </a:lnTo>
                  <a:lnTo>
                    <a:pt x="3686" y="101"/>
                  </a:lnTo>
                  <a:lnTo>
                    <a:pt x="3665" y="96"/>
                  </a:lnTo>
                  <a:lnTo>
                    <a:pt x="3644" y="93"/>
                  </a:lnTo>
                  <a:lnTo>
                    <a:pt x="3622" y="88"/>
                  </a:lnTo>
                  <a:lnTo>
                    <a:pt x="3599" y="86"/>
                  </a:lnTo>
                  <a:lnTo>
                    <a:pt x="3556" y="79"/>
                  </a:lnTo>
                  <a:lnTo>
                    <a:pt x="3515" y="74"/>
                  </a:lnTo>
                  <a:lnTo>
                    <a:pt x="3477" y="69"/>
                  </a:lnTo>
                  <a:lnTo>
                    <a:pt x="3440" y="65"/>
                  </a:lnTo>
                  <a:lnTo>
                    <a:pt x="3375" y="58"/>
                  </a:lnTo>
                  <a:lnTo>
                    <a:pt x="3319" y="54"/>
                  </a:lnTo>
                  <a:lnTo>
                    <a:pt x="3228" y="49"/>
                  </a:lnTo>
                  <a:lnTo>
                    <a:pt x="3163" y="49"/>
                  </a:lnTo>
                  <a:lnTo>
                    <a:pt x="3094" y="55"/>
                  </a:lnTo>
                  <a:lnTo>
                    <a:pt x="3078" y="56"/>
                  </a:lnTo>
                  <a:lnTo>
                    <a:pt x="3068" y="53"/>
                  </a:lnTo>
                  <a:lnTo>
                    <a:pt x="3066" y="47"/>
                  </a:lnTo>
                  <a:lnTo>
                    <a:pt x="3072" y="43"/>
                  </a:lnTo>
                  <a:lnTo>
                    <a:pt x="3081" y="41"/>
                  </a:lnTo>
                  <a:lnTo>
                    <a:pt x="3110" y="35"/>
                  </a:lnTo>
                  <a:lnTo>
                    <a:pt x="3156" y="33"/>
                  </a:lnTo>
                  <a:lnTo>
                    <a:pt x="3304" y="37"/>
                  </a:lnTo>
                  <a:lnTo>
                    <a:pt x="3410" y="46"/>
                  </a:lnTo>
                  <a:lnTo>
                    <a:pt x="3471" y="51"/>
                  </a:lnTo>
                  <a:lnTo>
                    <a:pt x="3537" y="59"/>
                  </a:lnTo>
                  <a:lnTo>
                    <a:pt x="3571" y="64"/>
                  </a:lnTo>
                  <a:lnTo>
                    <a:pt x="3603" y="69"/>
                  </a:lnTo>
                  <a:lnTo>
                    <a:pt x="3635" y="74"/>
                  </a:lnTo>
                  <a:lnTo>
                    <a:pt x="3666" y="80"/>
                  </a:lnTo>
                  <a:lnTo>
                    <a:pt x="3696" y="87"/>
                  </a:lnTo>
                  <a:lnTo>
                    <a:pt x="3724" y="93"/>
                  </a:lnTo>
                  <a:lnTo>
                    <a:pt x="3752" y="99"/>
                  </a:lnTo>
                  <a:lnTo>
                    <a:pt x="3778" y="107"/>
                  </a:lnTo>
                  <a:lnTo>
                    <a:pt x="3803" y="114"/>
                  </a:lnTo>
                  <a:lnTo>
                    <a:pt x="3827" y="122"/>
                  </a:lnTo>
                  <a:lnTo>
                    <a:pt x="3839" y="127"/>
                  </a:lnTo>
                  <a:lnTo>
                    <a:pt x="3849" y="131"/>
                  </a:lnTo>
                  <a:lnTo>
                    <a:pt x="3861" y="135"/>
                  </a:lnTo>
                  <a:lnTo>
                    <a:pt x="3871" y="139"/>
                  </a:lnTo>
                  <a:lnTo>
                    <a:pt x="3881" y="144"/>
                  </a:lnTo>
                  <a:lnTo>
                    <a:pt x="3891" y="148"/>
                  </a:lnTo>
                  <a:lnTo>
                    <a:pt x="3900" y="153"/>
                  </a:lnTo>
                  <a:lnTo>
                    <a:pt x="3911" y="158"/>
                  </a:lnTo>
                  <a:lnTo>
                    <a:pt x="3919" y="162"/>
                  </a:lnTo>
                  <a:lnTo>
                    <a:pt x="3928" y="168"/>
                  </a:lnTo>
                  <a:lnTo>
                    <a:pt x="3937" y="172"/>
                  </a:lnTo>
                  <a:lnTo>
                    <a:pt x="3946" y="177"/>
                  </a:lnTo>
                  <a:lnTo>
                    <a:pt x="3953" y="183"/>
                  </a:lnTo>
                  <a:lnTo>
                    <a:pt x="3962" y="187"/>
                  </a:lnTo>
                  <a:lnTo>
                    <a:pt x="3969" y="193"/>
                  </a:lnTo>
                  <a:lnTo>
                    <a:pt x="3977" y="199"/>
                  </a:lnTo>
                  <a:lnTo>
                    <a:pt x="3983" y="203"/>
                  </a:lnTo>
                  <a:lnTo>
                    <a:pt x="3990" y="209"/>
                  </a:lnTo>
                  <a:lnTo>
                    <a:pt x="3996" y="215"/>
                  </a:lnTo>
                  <a:lnTo>
                    <a:pt x="4002" y="220"/>
                  </a:lnTo>
                  <a:lnTo>
                    <a:pt x="4024" y="243"/>
                  </a:lnTo>
                  <a:lnTo>
                    <a:pt x="4042" y="267"/>
                  </a:lnTo>
                  <a:lnTo>
                    <a:pt x="4055" y="292"/>
                  </a:lnTo>
                  <a:lnTo>
                    <a:pt x="4064" y="318"/>
                  </a:lnTo>
                  <a:lnTo>
                    <a:pt x="4069" y="372"/>
                  </a:lnTo>
                  <a:lnTo>
                    <a:pt x="4061" y="428"/>
                  </a:lnTo>
                  <a:lnTo>
                    <a:pt x="4052" y="457"/>
                  </a:lnTo>
                  <a:lnTo>
                    <a:pt x="4046" y="471"/>
                  </a:lnTo>
                  <a:lnTo>
                    <a:pt x="4040" y="485"/>
                  </a:lnTo>
                  <a:lnTo>
                    <a:pt x="4031" y="499"/>
                  </a:lnTo>
                  <a:lnTo>
                    <a:pt x="4022" y="514"/>
                  </a:lnTo>
                  <a:lnTo>
                    <a:pt x="4012" y="529"/>
                  </a:lnTo>
                  <a:lnTo>
                    <a:pt x="4000" y="543"/>
                  </a:lnTo>
                  <a:lnTo>
                    <a:pt x="3987" y="557"/>
                  </a:lnTo>
                  <a:lnTo>
                    <a:pt x="3980" y="564"/>
                  </a:lnTo>
                  <a:lnTo>
                    <a:pt x="3971" y="572"/>
                  </a:lnTo>
                  <a:lnTo>
                    <a:pt x="3964" y="579"/>
                  </a:lnTo>
                  <a:lnTo>
                    <a:pt x="3955" y="586"/>
                  </a:lnTo>
                  <a:lnTo>
                    <a:pt x="3946" y="594"/>
                  </a:lnTo>
                  <a:lnTo>
                    <a:pt x="3937" y="601"/>
                  </a:lnTo>
                  <a:lnTo>
                    <a:pt x="3927" y="608"/>
                  </a:lnTo>
                  <a:lnTo>
                    <a:pt x="3916" y="616"/>
                  </a:lnTo>
                  <a:lnTo>
                    <a:pt x="3905" y="622"/>
                  </a:lnTo>
                  <a:lnTo>
                    <a:pt x="3894" y="630"/>
                  </a:lnTo>
                  <a:lnTo>
                    <a:pt x="3881" y="637"/>
                  </a:lnTo>
                  <a:lnTo>
                    <a:pt x="3869" y="644"/>
                  </a:lnTo>
                  <a:lnTo>
                    <a:pt x="3856" y="652"/>
                  </a:lnTo>
                  <a:lnTo>
                    <a:pt x="3843" y="659"/>
                  </a:lnTo>
                  <a:lnTo>
                    <a:pt x="3828" y="666"/>
                  </a:lnTo>
                  <a:lnTo>
                    <a:pt x="3813" y="674"/>
                  </a:lnTo>
                  <a:lnTo>
                    <a:pt x="3799" y="681"/>
                  </a:lnTo>
                  <a:lnTo>
                    <a:pt x="3783" y="688"/>
                  </a:lnTo>
                  <a:lnTo>
                    <a:pt x="3766" y="696"/>
                  </a:lnTo>
                  <a:lnTo>
                    <a:pt x="3749" y="702"/>
                  </a:lnTo>
                  <a:lnTo>
                    <a:pt x="3731" y="710"/>
                  </a:lnTo>
                  <a:lnTo>
                    <a:pt x="3713" y="717"/>
                  </a:lnTo>
                  <a:lnTo>
                    <a:pt x="3694" y="724"/>
                  </a:lnTo>
                  <a:lnTo>
                    <a:pt x="3675" y="732"/>
                  </a:lnTo>
                  <a:lnTo>
                    <a:pt x="3655" y="739"/>
                  </a:lnTo>
                  <a:lnTo>
                    <a:pt x="3633" y="746"/>
                  </a:lnTo>
                  <a:lnTo>
                    <a:pt x="3612" y="754"/>
                  </a:lnTo>
                  <a:lnTo>
                    <a:pt x="3590" y="761"/>
                  </a:lnTo>
                  <a:lnTo>
                    <a:pt x="3566" y="768"/>
                  </a:lnTo>
                  <a:lnTo>
                    <a:pt x="3543" y="776"/>
                  </a:lnTo>
                  <a:lnTo>
                    <a:pt x="3518" y="782"/>
                  </a:lnTo>
                  <a:lnTo>
                    <a:pt x="3493" y="789"/>
                  </a:lnTo>
                  <a:lnTo>
                    <a:pt x="3466" y="797"/>
                  </a:lnTo>
                  <a:lnTo>
                    <a:pt x="3440" y="804"/>
                  </a:lnTo>
                  <a:lnTo>
                    <a:pt x="3412" y="811"/>
                  </a:lnTo>
                  <a:lnTo>
                    <a:pt x="3382" y="819"/>
                  </a:lnTo>
                  <a:lnTo>
                    <a:pt x="3353" y="826"/>
                  </a:lnTo>
                  <a:lnTo>
                    <a:pt x="3324" y="833"/>
                  </a:lnTo>
                  <a:lnTo>
                    <a:pt x="3360" y="828"/>
                  </a:lnTo>
                  <a:lnTo>
                    <a:pt x="3403" y="822"/>
                  </a:lnTo>
                  <a:lnTo>
                    <a:pt x="3428" y="819"/>
                  </a:lnTo>
                  <a:lnTo>
                    <a:pt x="3457" y="813"/>
                  </a:lnTo>
                  <a:lnTo>
                    <a:pt x="3488" y="808"/>
                  </a:lnTo>
                  <a:lnTo>
                    <a:pt x="3522" y="802"/>
                  </a:lnTo>
                  <a:lnTo>
                    <a:pt x="3556" y="794"/>
                  </a:lnTo>
                  <a:lnTo>
                    <a:pt x="3575" y="790"/>
                  </a:lnTo>
                  <a:lnTo>
                    <a:pt x="3593" y="786"/>
                  </a:lnTo>
                  <a:lnTo>
                    <a:pt x="3612" y="781"/>
                  </a:lnTo>
                  <a:lnTo>
                    <a:pt x="3631" y="776"/>
                  </a:lnTo>
                  <a:lnTo>
                    <a:pt x="3650" y="771"/>
                  </a:lnTo>
                  <a:lnTo>
                    <a:pt x="3671" y="765"/>
                  </a:lnTo>
                  <a:lnTo>
                    <a:pt x="3690" y="760"/>
                  </a:lnTo>
                  <a:lnTo>
                    <a:pt x="3711" y="754"/>
                  </a:lnTo>
                  <a:lnTo>
                    <a:pt x="3730" y="748"/>
                  </a:lnTo>
                  <a:lnTo>
                    <a:pt x="3749" y="741"/>
                  </a:lnTo>
                  <a:lnTo>
                    <a:pt x="3769" y="734"/>
                  </a:lnTo>
                  <a:lnTo>
                    <a:pt x="3790" y="726"/>
                  </a:lnTo>
                  <a:lnTo>
                    <a:pt x="3809" y="720"/>
                  </a:lnTo>
                  <a:lnTo>
                    <a:pt x="3828" y="712"/>
                  </a:lnTo>
                  <a:lnTo>
                    <a:pt x="3839" y="707"/>
                  </a:lnTo>
                  <a:lnTo>
                    <a:pt x="3849" y="704"/>
                  </a:lnTo>
                  <a:lnTo>
                    <a:pt x="3858" y="699"/>
                  </a:lnTo>
                  <a:lnTo>
                    <a:pt x="3868" y="694"/>
                  </a:lnTo>
                  <a:lnTo>
                    <a:pt x="3877" y="691"/>
                  </a:lnTo>
                  <a:lnTo>
                    <a:pt x="3887" y="686"/>
                  </a:lnTo>
                  <a:lnTo>
                    <a:pt x="3896" y="682"/>
                  </a:lnTo>
                  <a:lnTo>
                    <a:pt x="3905" y="677"/>
                  </a:lnTo>
                  <a:lnTo>
                    <a:pt x="3915" y="673"/>
                  </a:lnTo>
                  <a:lnTo>
                    <a:pt x="3924" y="667"/>
                  </a:lnTo>
                  <a:lnTo>
                    <a:pt x="3933" y="662"/>
                  </a:lnTo>
                  <a:lnTo>
                    <a:pt x="3941" y="658"/>
                  </a:lnTo>
                  <a:lnTo>
                    <a:pt x="3950" y="652"/>
                  </a:lnTo>
                  <a:lnTo>
                    <a:pt x="3959" y="648"/>
                  </a:lnTo>
                  <a:lnTo>
                    <a:pt x="3968" y="642"/>
                  </a:lnTo>
                  <a:lnTo>
                    <a:pt x="3977" y="636"/>
                  </a:lnTo>
                  <a:lnTo>
                    <a:pt x="3986" y="632"/>
                  </a:lnTo>
                  <a:lnTo>
                    <a:pt x="3993" y="626"/>
                  </a:lnTo>
                  <a:lnTo>
                    <a:pt x="4002" y="620"/>
                  </a:lnTo>
                  <a:lnTo>
                    <a:pt x="4009" y="614"/>
                  </a:lnTo>
                  <a:lnTo>
                    <a:pt x="4018" y="609"/>
                  </a:lnTo>
                  <a:lnTo>
                    <a:pt x="4025" y="603"/>
                  </a:lnTo>
                  <a:lnTo>
                    <a:pt x="4033" y="596"/>
                  </a:lnTo>
                  <a:lnTo>
                    <a:pt x="4040" y="591"/>
                  </a:lnTo>
                  <a:lnTo>
                    <a:pt x="4047" y="584"/>
                  </a:lnTo>
                  <a:lnTo>
                    <a:pt x="4055" y="578"/>
                  </a:lnTo>
                  <a:lnTo>
                    <a:pt x="4062" y="571"/>
                  </a:lnTo>
                  <a:lnTo>
                    <a:pt x="4068" y="565"/>
                  </a:lnTo>
                  <a:lnTo>
                    <a:pt x="4075" y="559"/>
                  </a:lnTo>
                  <a:lnTo>
                    <a:pt x="4081" y="552"/>
                  </a:lnTo>
                  <a:lnTo>
                    <a:pt x="4094" y="538"/>
                  </a:lnTo>
                  <a:lnTo>
                    <a:pt x="4106" y="523"/>
                  </a:lnTo>
                  <a:lnTo>
                    <a:pt x="4117" y="509"/>
                  </a:lnTo>
                  <a:lnTo>
                    <a:pt x="4125" y="493"/>
                  </a:lnTo>
                  <a:lnTo>
                    <a:pt x="4136" y="479"/>
                  </a:lnTo>
                  <a:lnTo>
                    <a:pt x="4143" y="463"/>
                  </a:lnTo>
                  <a:lnTo>
                    <a:pt x="4150" y="447"/>
                  </a:lnTo>
                  <a:lnTo>
                    <a:pt x="4161" y="412"/>
                  </a:lnTo>
                  <a:lnTo>
                    <a:pt x="4170" y="338"/>
                  </a:lnTo>
                  <a:lnTo>
                    <a:pt x="4178" y="335"/>
                  </a:lnTo>
                  <a:lnTo>
                    <a:pt x="4193" y="354"/>
                  </a:lnTo>
                  <a:lnTo>
                    <a:pt x="4196" y="421"/>
                  </a:lnTo>
                  <a:lnTo>
                    <a:pt x="4190" y="450"/>
                  </a:lnTo>
                  <a:lnTo>
                    <a:pt x="4186" y="465"/>
                  </a:lnTo>
                  <a:lnTo>
                    <a:pt x="4180" y="482"/>
                  </a:lnTo>
                  <a:lnTo>
                    <a:pt x="4171" y="498"/>
                  </a:lnTo>
                  <a:lnTo>
                    <a:pt x="4161" y="515"/>
                  </a:lnTo>
                  <a:lnTo>
                    <a:pt x="4149" y="533"/>
                  </a:lnTo>
                  <a:lnTo>
                    <a:pt x="4133" y="552"/>
                  </a:lnTo>
                  <a:lnTo>
                    <a:pt x="4117" y="570"/>
                  </a:lnTo>
                  <a:lnTo>
                    <a:pt x="4111" y="575"/>
                  </a:lnTo>
                  <a:lnTo>
                    <a:pt x="4106" y="579"/>
                  </a:lnTo>
                  <a:lnTo>
                    <a:pt x="4102" y="585"/>
                  </a:lnTo>
                  <a:lnTo>
                    <a:pt x="4096" y="589"/>
                  </a:lnTo>
                  <a:lnTo>
                    <a:pt x="4090" y="594"/>
                  </a:lnTo>
                  <a:lnTo>
                    <a:pt x="4084" y="599"/>
                  </a:lnTo>
                  <a:lnTo>
                    <a:pt x="4078" y="603"/>
                  </a:lnTo>
                  <a:lnTo>
                    <a:pt x="4072" y="609"/>
                  </a:lnTo>
                  <a:lnTo>
                    <a:pt x="4067" y="613"/>
                  </a:lnTo>
                  <a:lnTo>
                    <a:pt x="4059" y="618"/>
                  </a:lnTo>
                  <a:lnTo>
                    <a:pt x="4053" y="622"/>
                  </a:lnTo>
                  <a:lnTo>
                    <a:pt x="4046" y="627"/>
                  </a:lnTo>
                  <a:lnTo>
                    <a:pt x="4039" y="632"/>
                  </a:lnTo>
                  <a:lnTo>
                    <a:pt x="4033" y="637"/>
                  </a:lnTo>
                  <a:lnTo>
                    <a:pt x="4024" y="642"/>
                  </a:lnTo>
                  <a:lnTo>
                    <a:pt x="4017" y="646"/>
                  </a:lnTo>
                  <a:lnTo>
                    <a:pt x="4009" y="651"/>
                  </a:lnTo>
                  <a:lnTo>
                    <a:pt x="4000" y="656"/>
                  </a:lnTo>
                  <a:lnTo>
                    <a:pt x="3993" y="661"/>
                  </a:lnTo>
                  <a:lnTo>
                    <a:pt x="3984" y="666"/>
                  </a:lnTo>
                  <a:lnTo>
                    <a:pt x="3975" y="670"/>
                  </a:lnTo>
                  <a:lnTo>
                    <a:pt x="3966" y="675"/>
                  </a:lnTo>
                  <a:lnTo>
                    <a:pt x="3956" y="680"/>
                  </a:lnTo>
                  <a:lnTo>
                    <a:pt x="3947" y="684"/>
                  </a:lnTo>
                  <a:lnTo>
                    <a:pt x="3937" y="689"/>
                  </a:lnTo>
                  <a:lnTo>
                    <a:pt x="3927" y="693"/>
                  </a:lnTo>
                  <a:lnTo>
                    <a:pt x="3916" y="699"/>
                  </a:lnTo>
                  <a:lnTo>
                    <a:pt x="3906" y="704"/>
                  </a:lnTo>
                  <a:lnTo>
                    <a:pt x="3896" y="708"/>
                  </a:lnTo>
                  <a:lnTo>
                    <a:pt x="3884" y="713"/>
                  </a:lnTo>
                  <a:lnTo>
                    <a:pt x="3872" y="717"/>
                  </a:lnTo>
                  <a:lnTo>
                    <a:pt x="3861" y="722"/>
                  </a:lnTo>
                  <a:lnTo>
                    <a:pt x="3850" y="726"/>
                  </a:lnTo>
                  <a:lnTo>
                    <a:pt x="3837" y="731"/>
                  </a:lnTo>
                  <a:lnTo>
                    <a:pt x="3825" y="736"/>
                  </a:lnTo>
                  <a:lnTo>
                    <a:pt x="3812" y="740"/>
                  </a:lnTo>
                  <a:lnTo>
                    <a:pt x="3799" y="744"/>
                  </a:lnTo>
                  <a:lnTo>
                    <a:pt x="3786" y="748"/>
                  </a:lnTo>
                  <a:lnTo>
                    <a:pt x="3772" y="753"/>
                  </a:lnTo>
                  <a:lnTo>
                    <a:pt x="3759" y="757"/>
                  </a:lnTo>
                  <a:lnTo>
                    <a:pt x="3744" y="762"/>
                  </a:lnTo>
                  <a:lnTo>
                    <a:pt x="3730" y="765"/>
                  </a:lnTo>
                  <a:lnTo>
                    <a:pt x="3715" y="770"/>
                  </a:lnTo>
                  <a:lnTo>
                    <a:pt x="3700" y="774"/>
                  </a:lnTo>
                  <a:lnTo>
                    <a:pt x="3686" y="778"/>
                  </a:lnTo>
                  <a:lnTo>
                    <a:pt x="3669" y="782"/>
                  </a:lnTo>
                  <a:lnTo>
                    <a:pt x="3653" y="786"/>
                  </a:lnTo>
                  <a:lnTo>
                    <a:pt x="3637" y="790"/>
                  </a:lnTo>
                  <a:lnTo>
                    <a:pt x="3621" y="794"/>
                  </a:lnTo>
                  <a:lnTo>
                    <a:pt x="3605" y="798"/>
                  </a:lnTo>
                  <a:lnTo>
                    <a:pt x="3587" y="802"/>
                  </a:lnTo>
                  <a:lnTo>
                    <a:pt x="3569" y="806"/>
                  </a:lnTo>
                  <a:lnTo>
                    <a:pt x="3552" y="810"/>
                  </a:lnTo>
                  <a:lnTo>
                    <a:pt x="3533" y="813"/>
                  </a:lnTo>
                  <a:lnTo>
                    <a:pt x="3496" y="821"/>
                  </a:lnTo>
                  <a:lnTo>
                    <a:pt x="3457" y="828"/>
                  </a:lnTo>
                  <a:lnTo>
                    <a:pt x="3416" y="835"/>
                  </a:lnTo>
                  <a:lnTo>
                    <a:pt x="3375" y="842"/>
                  </a:lnTo>
                  <a:lnTo>
                    <a:pt x="3332" y="847"/>
                  </a:lnTo>
                  <a:lnTo>
                    <a:pt x="3291" y="853"/>
                  </a:lnTo>
                  <a:lnTo>
                    <a:pt x="3250" y="859"/>
                  </a:lnTo>
                  <a:lnTo>
                    <a:pt x="3209" y="865"/>
                  </a:lnTo>
                  <a:lnTo>
                    <a:pt x="3169" y="869"/>
                  </a:lnTo>
                  <a:lnTo>
                    <a:pt x="3129" y="875"/>
                  </a:lnTo>
                  <a:lnTo>
                    <a:pt x="3090" y="878"/>
                  </a:lnTo>
                  <a:lnTo>
                    <a:pt x="3050" y="883"/>
                  </a:lnTo>
                  <a:lnTo>
                    <a:pt x="3012" y="887"/>
                  </a:lnTo>
                  <a:lnTo>
                    <a:pt x="2937" y="894"/>
                  </a:lnTo>
                  <a:lnTo>
                    <a:pt x="2865" y="900"/>
                  </a:lnTo>
                  <a:lnTo>
                    <a:pt x="2793" y="906"/>
                  </a:lnTo>
                  <a:lnTo>
                    <a:pt x="2725" y="910"/>
                  </a:lnTo>
                  <a:lnTo>
                    <a:pt x="2657" y="914"/>
                  </a:lnTo>
                  <a:lnTo>
                    <a:pt x="2531" y="919"/>
                  </a:lnTo>
                  <a:lnTo>
                    <a:pt x="2308" y="923"/>
                  </a:lnTo>
                  <a:lnTo>
                    <a:pt x="2129" y="919"/>
                  </a:lnTo>
                  <a:lnTo>
                    <a:pt x="1995" y="913"/>
                  </a:lnTo>
                  <a:lnTo>
                    <a:pt x="1911" y="907"/>
                  </a:lnTo>
                  <a:lnTo>
                    <a:pt x="1883" y="903"/>
                  </a:lnTo>
                  <a:lnTo>
                    <a:pt x="1855" y="901"/>
                  </a:lnTo>
                  <a:lnTo>
                    <a:pt x="1779" y="894"/>
                  </a:lnTo>
                  <a:lnTo>
                    <a:pt x="1729" y="890"/>
                  </a:lnTo>
                  <a:lnTo>
                    <a:pt x="1671" y="885"/>
                  </a:lnTo>
                  <a:lnTo>
                    <a:pt x="1611" y="881"/>
                  </a:lnTo>
                  <a:lnTo>
                    <a:pt x="1548" y="875"/>
                  </a:lnTo>
                  <a:lnTo>
                    <a:pt x="1486" y="870"/>
                  </a:lnTo>
                  <a:lnTo>
                    <a:pt x="1424" y="866"/>
                  </a:lnTo>
                  <a:lnTo>
                    <a:pt x="1367" y="861"/>
                  </a:lnTo>
                  <a:lnTo>
                    <a:pt x="1315" y="858"/>
                  </a:lnTo>
                  <a:lnTo>
                    <a:pt x="1236" y="853"/>
                  </a:lnTo>
                  <a:lnTo>
                    <a:pt x="1202" y="854"/>
                  </a:lnTo>
                  <a:lnTo>
                    <a:pt x="1208" y="857"/>
                  </a:lnTo>
                  <a:lnTo>
                    <a:pt x="1227" y="860"/>
                  </a:lnTo>
                  <a:lnTo>
                    <a:pt x="1258" y="865"/>
                  </a:lnTo>
                  <a:lnTo>
                    <a:pt x="1299" y="870"/>
                  </a:lnTo>
                  <a:lnTo>
                    <a:pt x="1348" y="876"/>
                  </a:lnTo>
                  <a:lnTo>
                    <a:pt x="1402" y="882"/>
                  </a:lnTo>
                  <a:lnTo>
                    <a:pt x="1463" y="889"/>
                  </a:lnTo>
                  <a:lnTo>
                    <a:pt x="1523" y="895"/>
                  </a:lnTo>
                  <a:lnTo>
                    <a:pt x="1585" y="901"/>
                  </a:lnTo>
                  <a:lnTo>
                    <a:pt x="1644" y="908"/>
                  </a:lnTo>
                  <a:lnTo>
                    <a:pt x="1699" y="914"/>
                  </a:lnTo>
                  <a:lnTo>
                    <a:pt x="1749" y="918"/>
                  </a:lnTo>
                  <a:lnTo>
                    <a:pt x="1792" y="923"/>
                  </a:lnTo>
                  <a:lnTo>
                    <a:pt x="1826" y="926"/>
                  </a:lnTo>
                  <a:lnTo>
                    <a:pt x="1854" y="929"/>
                  </a:lnTo>
                  <a:lnTo>
                    <a:pt x="1889" y="932"/>
                  </a:lnTo>
                  <a:lnTo>
                    <a:pt x="1929" y="935"/>
                  </a:lnTo>
                  <a:lnTo>
                    <a:pt x="1985" y="940"/>
                  </a:lnTo>
                  <a:lnTo>
                    <a:pt x="2051" y="945"/>
                  </a:lnTo>
                  <a:lnTo>
                    <a:pt x="2129" y="949"/>
                  </a:lnTo>
                  <a:lnTo>
                    <a:pt x="2217" y="954"/>
                  </a:lnTo>
                  <a:lnTo>
                    <a:pt x="2311" y="958"/>
                  </a:lnTo>
                  <a:lnTo>
                    <a:pt x="2413" y="961"/>
                  </a:lnTo>
                  <a:lnTo>
                    <a:pt x="2519" y="963"/>
                  </a:lnTo>
                  <a:lnTo>
                    <a:pt x="2740" y="961"/>
                  </a:lnTo>
                  <a:lnTo>
                    <a:pt x="2962" y="949"/>
                  </a:lnTo>
                  <a:lnTo>
                    <a:pt x="3015" y="946"/>
                  </a:lnTo>
                  <a:lnTo>
                    <a:pt x="3068" y="940"/>
                  </a:lnTo>
                  <a:lnTo>
                    <a:pt x="3121" y="933"/>
                  </a:lnTo>
                  <a:lnTo>
                    <a:pt x="3172" y="926"/>
                  </a:lnTo>
                  <a:lnTo>
                    <a:pt x="3218" y="919"/>
                  </a:lnTo>
                  <a:lnTo>
                    <a:pt x="3257" y="914"/>
                  </a:lnTo>
                  <a:lnTo>
                    <a:pt x="3291" y="908"/>
                  </a:lnTo>
                  <a:lnTo>
                    <a:pt x="3319" y="905"/>
                  </a:lnTo>
                  <a:lnTo>
                    <a:pt x="3360" y="898"/>
                  </a:lnTo>
                  <a:lnTo>
                    <a:pt x="3382" y="895"/>
                  </a:lnTo>
                  <a:lnTo>
                    <a:pt x="3388" y="895"/>
                  </a:lnTo>
                  <a:lnTo>
                    <a:pt x="3382" y="898"/>
                  </a:lnTo>
                  <a:lnTo>
                    <a:pt x="3363" y="901"/>
                  </a:lnTo>
                  <a:lnTo>
                    <a:pt x="3337" y="907"/>
                  </a:lnTo>
                  <a:lnTo>
                    <a:pt x="3304" y="913"/>
                  </a:lnTo>
                  <a:lnTo>
                    <a:pt x="3268" y="919"/>
                  </a:lnTo>
                  <a:lnTo>
                    <a:pt x="3229" y="926"/>
                  </a:lnTo>
                  <a:lnTo>
                    <a:pt x="3193" y="933"/>
                  </a:lnTo>
                  <a:lnTo>
                    <a:pt x="3160" y="939"/>
                  </a:lnTo>
                  <a:lnTo>
                    <a:pt x="3134" y="943"/>
                  </a:lnTo>
                  <a:lnTo>
                    <a:pt x="3110" y="948"/>
                  </a:lnTo>
                  <a:lnTo>
                    <a:pt x="3084" y="951"/>
                  </a:lnTo>
                  <a:lnTo>
                    <a:pt x="3051" y="954"/>
                  </a:lnTo>
                  <a:lnTo>
                    <a:pt x="3009" y="958"/>
                  </a:lnTo>
                  <a:lnTo>
                    <a:pt x="2953" y="962"/>
                  </a:lnTo>
                  <a:lnTo>
                    <a:pt x="2888" y="966"/>
                  </a:lnTo>
                  <a:lnTo>
                    <a:pt x="2813" y="971"/>
                  </a:lnTo>
                  <a:lnTo>
                    <a:pt x="2729" y="974"/>
                  </a:lnTo>
                  <a:lnTo>
                    <a:pt x="2535" y="978"/>
                  </a:lnTo>
                  <a:lnTo>
                    <a:pt x="2311" y="975"/>
                  </a:lnTo>
                  <a:lnTo>
                    <a:pt x="2063" y="963"/>
                  </a:lnTo>
                  <a:lnTo>
                    <a:pt x="1998" y="958"/>
                  </a:lnTo>
                  <a:lnTo>
                    <a:pt x="1932" y="954"/>
                  </a:lnTo>
                  <a:lnTo>
                    <a:pt x="1864" y="947"/>
                  </a:lnTo>
                  <a:lnTo>
                    <a:pt x="1795" y="940"/>
                  </a:lnTo>
                  <a:lnTo>
                    <a:pt x="1729" y="933"/>
                  </a:lnTo>
                  <a:lnTo>
                    <a:pt x="1667" y="926"/>
                  </a:lnTo>
                  <a:lnTo>
                    <a:pt x="1608" y="919"/>
                  </a:lnTo>
                  <a:lnTo>
                    <a:pt x="1552" y="914"/>
                  </a:lnTo>
                  <a:lnTo>
                    <a:pt x="1501" y="908"/>
                  </a:lnTo>
                  <a:lnTo>
                    <a:pt x="1452" y="902"/>
                  </a:lnTo>
                  <a:lnTo>
                    <a:pt x="1407" y="897"/>
                  </a:lnTo>
                  <a:lnTo>
                    <a:pt x="1364" y="892"/>
                  </a:lnTo>
                  <a:lnTo>
                    <a:pt x="1324" y="887"/>
                  </a:lnTo>
                  <a:lnTo>
                    <a:pt x="1289" y="883"/>
                  </a:lnTo>
                  <a:lnTo>
                    <a:pt x="1223" y="876"/>
                  </a:lnTo>
                  <a:lnTo>
                    <a:pt x="1168" y="869"/>
                  </a:lnTo>
                  <a:lnTo>
                    <a:pt x="1123" y="863"/>
                  </a:lnTo>
                  <a:lnTo>
                    <a:pt x="1086" y="859"/>
                  </a:lnTo>
                  <a:lnTo>
                    <a:pt x="1057" y="855"/>
                  </a:lnTo>
                  <a:lnTo>
                    <a:pt x="1017" y="850"/>
                  </a:lnTo>
                  <a:lnTo>
                    <a:pt x="993" y="846"/>
                  </a:lnTo>
                  <a:lnTo>
                    <a:pt x="737" y="796"/>
                  </a:lnTo>
                  <a:lnTo>
                    <a:pt x="1055" y="879"/>
                  </a:lnTo>
                  <a:lnTo>
                    <a:pt x="1065" y="884"/>
                  </a:lnTo>
                  <a:lnTo>
                    <a:pt x="1077" y="891"/>
                  </a:lnTo>
                  <a:lnTo>
                    <a:pt x="1061" y="891"/>
                  </a:lnTo>
                  <a:lnTo>
                    <a:pt x="1033" y="885"/>
                  </a:lnTo>
                  <a:lnTo>
                    <a:pt x="1012" y="881"/>
                  </a:lnTo>
                  <a:lnTo>
                    <a:pt x="987" y="875"/>
                  </a:lnTo>
                  <a:lnTo>
                    <a:pt x="959" y="867"/>
                  </a:lnTo>
                  <a:lnTo>
                    <a:pt x="933" y="861"/>
                  </a:lnTo>
                  <a:lnTo>
                    <a:pt x="908" y="854"/>
                  </a:lnTo>
                  <a:lnTo>
                    <a:pt x="883" y="849"/>
                  </a:lnTo>
                  <a:lnTo>
                    <a:pt x="861" y="844"/>
                  </a:lnTo>
                  <a:lnTo>
                    <a:pt x="839" y="838"/>
                  </a:lnTo>
                  <a:lnTo>
                    <a:pt x="818" y="834"/>
                  </a:lnTo>
                  <a:lnTo>
                    <a:pt x="801" y="830"/>
                  </a:lnTo>
                  <a:lnTo>
                    <a:pt x="768" y="824"/>
                  </a:lnTo>
                  <a:lnTo>
                    <a:pt x="745" y="819"/>
                  </a:lnTo>
                  <a:lnTo>
                    <a:pt x="724" y="814"/>
                  </a:lnTo>
                  <a:lnTo>
                    <a:pt x="742" y="820"/>
                  </a:lnTo>
                  <a:lnTo>
                    <a:pt x="762" y="827"/>
                  </a:lnTo>
                  <a:lnTo>
                    <a:pt x="776" y="832"/>
                  </a:lnTo>
                  <a:lnTo>
                    <a:pt x="790" y="836"/>
                  </a:lnTo>
                  <a:lnTo>
                    <a:pt x="806" y="841"/>
                  </a:lnTo>
                  <a:lnTo>
                    <a:pt x="824" y="846"/>
                  </a:lnTo>
                  <a:lnTo>
                    <a:pt x="843" y="852"/>
                  </a:lnTo>
                  <a:lnTo>
                    <a:pt x="864" y="859"/>
                  </a:lnTo>
                  <a:lnTo>
                    <a:pt x="884" y="865"/>
                  </a:lnTo>
                  <a:lnTo>
                    <a:pt x="908" y="871"/>
                  </a:lnTo>
                  <a:lnTo>
                    <a:pt x="931" y="878"/>
                  </a:lnTo>
                  <a:lnTo>
                    <a:pt x="956" y="885"/>
                  </a:lnTo>
                  <a:lnTo>
                    <a:pt x="983" y="892"/>
                  </a:lnTo>
                  <a:lnTo>
                    <a:pt x="1009" y="899"/>
                  </a:lnTo>
                  <a:lnTo>
                    <a:pt x="1036" y="906"/>
                  </a:lnTo>
                  <a:lnTo>
                    <a:pt x="1064" y="913"/>
                  </a:lnTo>
                  <a:lnTo>
                    <a:pt x="1092" y="919"/>
                  </a:lnTo>
                  <a:lnTo>
                    <a:pt x="1121" y="925"/>
                  </a:lnTo>
                  <a:lnTo>
                    <a:pt x="1151" y="932"/>
                  </a:lnTo>
                  <a:lnTo>
                    <a:pt x="1180" y="938"/>
                  </a:lnTo>
                  <a:lnTo>
                    <a:pt x="1210" y="943"/>
                  </a:lnTo>
                  <a:lnTo>
                    <a:pt x="1239" y="949"/>
                  </a:lnTo>
                  <a:lnTo>
                    <a:pt x="1268" y="954"/>
                  </a:lnTo>
                  <a:lnTo>
                    <a:pt x="1298" y="958"/>
                  </a:lnTo>
                  <a:lnTo>
                    <a:pt x="1327" y="962"/>
                  </a:lnTo>
                  <a:lnTo>
                    <a:pt x="1357" y="965"/>
                  </a:lnTo>
                  <a:lnTo>
                    <a:pt x="1414" y="971"/>
                  </a:lnTo>
                  <a:lnTo>
                    <a:pt x="1473" y="975"/>
                  </a:lnTo>
                  <a:lnTo>
                    <a:pt x="1535" y="980"/>
                  </a:lnTo>
                  <a:lnTo>
                    <a:pt x="1599" y="986"/>
                  </a:lnTo>
                  <a:lnTo>
                    <a:pt x="1669" y="993"/>
                  </a:lnTo>
                  <a:lnTo>
                    <a:pt x="1741" y="998"/>
                  </a:lnTo>
                  <a:lnTo>
                    <a:pt x="1817" y="1005"/>
                  </a:lnTo>
                  <a:lnTo>
                    <a:pt x="1895" y="1011"/>
                  </a:lnTo>
                  <a:lnTo>
                    <a:pt x="1976" y="1018"/>
                  </a:lnTo>
                  <a:lnTo>
                    <a:pt x="2060" y="1023"/>
                  </a:lnTo>
                  <a:lnTo>
                    <a:pt x="2147" y="1028"/>
                  </a:lnTo>
                  <a:lnTo>
                    <a:pt x="2236" y="1033"/>
                  </a:lnTo>
                  <a:lnTo>
                    <a:pt x="2328" y="1036"/>
                  </a:lnTo>
                  <a:lnTo>
                    <a:pt x="2517" y="1041"/>
                  </a:lnTo>
                  <a:lnTo>
                    <a:pt x="2716" y="1038"/>
                  </a:lnTo>
                  <a:lnTo>
                    <a:pt x="2919" y="1035"/>
                  </a:lnTo>
                  <a:lnTo>
                    <a:pt x="2904" y="1037"/>
                  </a:lnTo>
                  <a:lnTo>
                    <a:pt x="2841" y="1041"/>
                  </a:lnTo>
                  <a:lnTo>
                    <a:pt x="2754" y="1045"/>
                  </a:lnTo>
                  <a:lnTo>
                    <a:pt x="2665" y="1050"/>
                  </a:lnTo>
                  <a:lnTo>
                    <a:pt x="2564" y="1054"/>
                  </a:lnTo>
                  <a:lnTo>
                    <a:pt x="2110" y="1043"/>
                  </a:lnTo>
                  <a:lnTo>
                    <a:pt x="2011" y="1038"/>
                  </a:lnTo>
                  <a:lnTo>
                    <a:pt x="1907" y="1034"/>
                  </a:lnTo>
                  <a:lnTo>
                    <a:pt x="1801" y="1028"/>
                  </a:lnTo>
                  <a:lnTo>
                    <a:pt x="1692" y="1020"/>
                  </a:lnTo>
                  <a:lnTo>
                    <a:pt x="1639" y="1015"/>
                  </a:lnTo>
                  <a:lnTo>
                    <a:pt x="1585" y="1011"/>
                  </a:lnTo>
                  <a:lnTo>
                    <a:pt x="1532" y="1006"/>
                  </a:lnTo>
                  <a:lnTo>
                    <a:pt x="1480" y="1002"/>
                  </a:lnTo>
                  <a:lnTo>
                    <a:pt x="1429" y="996"/>
                  </a:lnTo>
                  <a:lnTo>
                    <a:pt x="1377" y="990"/>
                  </a:lnTo>
                  <a:lnTo>
                    <a:pt x="1329" y="983"/>
                  </a:lnTo>
                  <a:lnTo>
                    <a:pt x="1282" y="977"/>
                  </a:lnTo>
                  <a:lnTo>
                    <a:pt x="1292" y="981"/>
                  </a:lnTo>
                  <a:lnTo>
                    <a:pt x="1305" y="987"/>
                  </a:lnTo>
                  <a:lnTo>
                    <a:pt x="1323" y="994"/>
                  </a:lnTo>
                  <a:lnTo>
                    <a:pt x="1335" y="998"/>
                  </a:lnTo>
                  <a:lnTo>
                    <a:pt x="1346" y="1002"/>
                  </a:lnTo>
                  <a:lnTo>
                    <a:pt x="1361" y="1006"/>
                  </a:lnTo>
                  <a:lnTo>
                    <a:pt x="1376" y="1012"/>
                  </a:lnTo>
                  <a:lnTo>
                    <a:pt x="1390" y="1017"/>
                  </a:lnTo>
                  <a:lnTo>
                    <a:pt x="1408" y="1022"/>
                  </a:lnTo>
                  <a:lnTo>
                    <a:pt x="1427" y="1027"/>
                  </a:lnTo>
                  <a:lnTo>
                    <a:pt x="1446" y="1033"/>
                  </a:lnTo>
                  <a:lnTo>
                    <a:pt x="1467" y="1038"/>
                  </a:lnTo>
                  <a:lnTo>
                    <a:pt x="1489" y="1043"/>
                  </a:lnTo>
                  <a:lnTo>
                    <a:pt x="1511" y="1049"/>
                  </a:lnTo>
                  <a:lnTo>
                    <a:pt x="1536" y="1054"/>
                  </a:lnTo>
                  <a:lnTo>
                    <a:pt x="1561" y="1059"/>
                  </a:lnTo>
                  <a:lnTo>
                    <a:pt x="1588" y="1065"/>
                  </a:lnTo>
                  <a:lnTo>
                    <a:pt x="1616" y="1069"/>
                  </a:lnTo>
                  <a:lnTo>
                    <a:pt x="1644" y="1074"/>
                  </a:lnTo>
                  <a:lnTo>
                    <a:pt x="1673" y="1077"/>
                  </a:lnTo>
                  <a:lnTo>
                    <a:pt x="1704" y="1082"/>
                  </a:lnTo>
                  <a:lnTo>
                    <a:pt x="1736" y="1085"/>
                  </a:lnTo>
                  <a:lnTo>
                    <a:pt x="1769" y="1088"/>
                  </a:lnTo>
                  <a:lnTo>
                    <a:pt x="1838" y="1094"/>
                  </a:lnTo>
                  <a:lnTo>
                    <a:pt x="1910" y="1098"/>
                  </a:lnTo>
                  <a:lnTo>
                    <a:pt x="2086" y="1104"/>
                  </a:lnTo>
                  <a:lnTo>
                    <a:pt x="2097" y="1108"/>
                  </a:lnTo>
                  <a:lnTo>
                    <a:pt x="2070" y="1109"/>
                  </a:lnTo>
                  <a:lnTo>
                    <a:pt x="1945" y="1109"/>
                  </a:lnTo>
                  <a:lnTo>
                    <a:pt x="1791" y="1102"/>
                  </a:lnTo>
                  <a:lnTo>
                    <a:pt x="1716" y="1095"/>
                  </a:lnTo>
                  <a:lnTo>
                    <a:pt x="1674" y="1090"/>
                  </a:lnTo>
                  <a:lnTo>
                    <a:pt x="1632" y="1083"/>
                  </a:lnTo>
                  <a:lnTo>
                    <a:pt x="1586" y="1076"/>
                  </a:lnTo>
                  <a:lnTo>
                    <a:pt x="1564" y="1071"/>
                  </a:lnTo>
                  <a:lnTo>
                    <a:pt x="1541" y="1067"/>
                  </a:lnTo>
                  <a:lnTo>
                    <a:pt x="1516" y="1062"/>
                  </a:lnTo>
                  <a:lnTo>
                    <a:pt x="1492" y="1058"/>
                  </a:lnTo>
                  <a:lnTo>
                    <a:pt x="1467" y="1052"/>
                  </a:lnTo>
                  <a:lnTo>
                    <a:pt x="1442" y="1046"/>
                  </a:lnTo>
                  <a:lnTo>
                    <a:pt x="1417" y="1042"/>
                  </a:lnTo>
                  <a:lnTo>
                    <a:pt x="1392" y="1036"/>
                  </a:lnTo>
                  <a:lnTo>
                    <a:pt x="1367" y="1030"/>
                  </a:lnTo>
                  <a:lnTo>
                    <a:pt x="1340" y="1025"/>
                  </a:lnTo>
                  <a:lnTo>
                    <a:pt x="1315" y="1018"/>
                  </a:lnTo>
                  <a:lnTo>
                    <a:pt x="1289" y="1012"/>
                  </a:lnTo>
                  <a:lnTo>
                    <a:pt x="1264" y="1005"/>
                  </a:lnTo>
                  <a:lnTo>
                    <a:pt x="1237" y="998"/>
                  </a:lnTo>
                  <a:lnTo>
                    <a:pt x="1211" y="993"/>
                  </a:lnTo>
                  <a:lnTo>
                    <a:pt x="1185" y="986"/>
                  </a:lnTo>
                  <a:lnTo>
                    <a:pt x="1160" y="979"/>
                  </a:lnTo>
                  <a:lnTo>
                    <a:pt x="1133" y="972"/>
                  </a:lnTo>
                  <a:lnTo>
                    <a:pt x="1107" y="964"/>
                  </a:lnTo>
                  <a:lnTo>
                    <a:pt x="1082" y="957"/>
                  </a:lnTo>
                  <a:lnTo>
                    <a:pt x="1055" y="950"/>
                  </a:lnTo>
                  <a:lnTo>
                    <a:pt x="1030" y="943"/>
                  </a:lnTo>
                  <a:lnTo>
                    <a:pt x="1005" y="935"/>
                  </a:lnTo>
                  <a:lnTo>
                    <a:pt x="990" y="932"/>
                  </a:lnTo>
                  <a:lnTo>
                    <a:pt x="977" y="927"/>
                  </a:lnTo>
                  <a:lnTo>
                    <a:pt x="962" y="924"/>
                  </a:lnTo>
                  <a:lnTo>
                    <a:pt x="948" y="919"/>
                  </a:lnTo>
                  <a:lnTo>
                    <a:pt x="933" y="915"/>
                  </a:lnTo>
                  <a:lnTo>
                    <a:pt x="917" y="910"/>
                  </a:lnTo>
                  <a:lnTo>
                    <a:pt x="902" y="906"/>
                  </a:lnTo>
                  <a:lnTo>
                    <a:pt x="886" y="901"/>
                  </a:lnTo>
                  <a:lnTo>
                    <a:pt x="870" y="897"/>
                  </a:lnTo>
                  <a:lnTo>
                    <a:pt x="852" y="892"/>
                  </a:lnTo>
                  <a:lnTo>
                    <a:pt x="836" y="887"/>
                  </a:lnTo>
                  <a:lnTo>
                    <a:pt x="818" y="882"/>
                  </a:lnTo>
                  <a:lnTo>
                    <a:pt x="802" y="877"/>
                  </a:lnTo>
                  <a:lnTo>
                    <a:pt x="784" y="871"/>
                  </a:lnTo>
                  <a:lnTo>
                    <a:pt x="767" y="867"/>
                  </a:lnTo>
                  <a:lnTo>
                    <a:pt x="748" y="861"/>
                  </a:lnTo>
                  <a:lnTo>
                    <a:pt x="730" y="855"/>
                  </a:lnTo>
                  <a:lnTo>
                    <a:pt x="712" y="850"/>
                  </a:lnTo>
                  <a:lnTo>
                    <a:pt x="693" y="844"/>
                  </a:lnTo>
                  <a:lnTo>
                    <a:pt x="675" y="837"/>
                  </a:lnTo>
                  <a:lnTo>
                    <a:pt x="656" y="832"/>
                  </a:lnTo>
                  <a:lnTo>
                    <a:pt x="639" y="826"/>
                  </a:lnTo>
                  <a:lnTo>
                    <a:pt x="620" y="819"/>
                  </a:lnTo>
                  <a:lnTo>
                    <a:pt x="600" y="813"/>
                  </a:lnTo>
                  <a:lnTo>
                    <a:pt x="583" y="806"/>
                  </a:lnTo>
                  <a:lnTo>
                    <a:pt x="564" y="801"/>
                  </a:lnTo>
                  <a:lnTo>
                    <a:pt x="545" y="794"/>
                  </a:lnTo>
                  <a:lnTo>
                    <a:pt x="527" y="787"/>
                  </a:lnTo>
                  <a:lnTo>
                    <a:pt x="508" y="780"/>
                  </a:lnTo>
                  <a:lnTo>
                    <a:pt x="489" y="773"/>
                  </a:lnTo>
                  <a:lnTo>
                    <a:pt x="471" y="766"/>
                  </a:lnTo>
                  <a:lnTo>
                    <a:pt x="452" y="758"/>
                  </a:lnTo>
                  <a:lnTo>
                    <a:pt x="434" y="752"/>
                  </a:lnTo>
                  <a:lnTo>
                    <a:pt x="417" y="744"/>
                  </a:lnTo>
                  <a:lnTo>
                    <a:pt x="399" y="737"/>
                  </a:lnTo>
                  <a:lnTo>
                    <a:pt x="381" y="729"/>
                  </a:lnTo>
                  <a:lnTo>
                    <a:pt x="364" y="722"/>
                  </a:lnTo>
                  <a:lnTo>
                    <a:pt x="346" y="714"/>
                  </a:lnTo>
                  <a:lnTo>
                    <a:pt x="337" y="709"/>
                  </a:lnTo>
                  <a:lnTo>
                    <a:pt x="328" y="706"/>
                  </a:lnTo>
                  <a:lnTo>
                    <a:pt x="319" y="701"/>
                  </a:lnTo>
                  <a:lnTo>
                    <a:pt x="312" y="698"/>
                  </a:lnTo>
                  <a:lnTo>
                    <a:pt x="303" y="693"/>
                  </a:lnTo>
                  <a:lnTo>
                    <a:pt x="294" y="689"/>
                  </a:lnTo>
                  <a:lnTo>
                    <a:pt x="287" y="685"/>
                  </a:lnTo>
                  <a:lnTo>
                    <a:pt x="278" y="681"/>
                  </a:lnTo>
                  <a:lnTo>
                    <a:pt x="271" y="677"/>
                  </a:lnTo>
                  <a:lnTo>
                    <a:pt x="262" y="673"/>
                  </a:lnTo>
                  <a:lnTo>
                    <a:pt x="255" y="668"/>
                  </a:lnTo>
                  <a:lnTo>
                    <a:pt x="247" y="665"/>
                  </a:lnTo>
                  <a:lnTo>
                    <a:pt x="239" y="660"/>
                  </a:lnTo>
                  <a:lnTo>
                    <a:pt x="231" y="656"/>
                  </a:lnTo>
                  <a:lnTo>
                    <a:pt x="224" y="651"/>
                  </a:lnTo>
                  <a:lnTo>
                    <a:pt x="216" y="646"/>
                  </a:lnTo>
                  <a:lnTo>
                    <a:pt x="209" y="643"/>
                  </a:lnTo>
                  <a:lnTo>
                    <a:pt x="202" y="638"/>
                  </a:lnTo>
                  <a:lnTo>
                    <a:pt x="194" y="634"/>
                  </a:lnTo>
                  <a:lnTo>
                    <a:pt x="187" y="629"/>
                  </a:lnTo>
                  <a:lnTo>
                    <a:pt x="180" y="625"/>
                  </a:lnTo>
                  <a:lnTo>
                    <a:pt x="174" y="620"/>
                  </a:lnTo>
                  <a:lnTo>
                    <a:pt x="166" y="616"/>
                  </a:lnTo>
                  <a:lnTo>
                    <a:pt x="159" y="611"/>
                  </a:lnTo>
                  <a:lnTo>
                    <a:pt x="153" y="606"/>
                  </a:lnTo>
                  <a:lnTo>
                    <a:pt x="146" y="602"/>
                  </a:lnTo>
                  <a:lnTo>
                    <a:pt x="140" y="597"/>
                  </a:lnTo>
                  <a:lnTo>
                    <a:pt x="134" y="593"/>
                  </a:lnTo>
                  <a:lnTo>
                    <a:pt x="127" y="588"/>
                  </a:lnTo>
                  <a:lnTo>
                    <a:pt x="121" y="584"/>
                  </a:lnTo>
                  <a:lnTo>
                    <a:pt x="115" y="579"/>
                  </a:lnTo>
                  <a:lnTo>
                    <a:pt x="109" y="573"/>
                  </a:lnTo>
                  <a:lnTo>
                    <a:pt x="105" y="569"/>
                  </a:lnTo>
                  <a:lnTo>
                    <a:pt x="99" y="564"/>
                  </a:lnTo>
                  <a:lnTo>
                    <a:pt x="93" y="560"/>
                  </a:lnTo>
                  <a:lnTo>
                    <a:pt x="87" y="554"/>
                  </a:lnTo>
                  <a:lnTo>
                    <a:pt x="83" y="549"/>
                  </a:lnTo>
                  <a:lnTo>
                    <a:pt x="77" y="545"/>
                  </a:lnTo>
                  <a:lnTo>
                    <a:pt x="72" y="539"/>
                  </a:lnTo>
                  <a:lnTo>
                    <a:pt x="68" y="535"/>
                  </a:lnTo>
                  <a:lnTo>
                    <a:pt x="50" y="514"/>
                  </a:lnTo>
                  <a:lnTo>
                    <a:pt x="34" y="493"/>
                  </a:lnTo>
                  <a:lnTo>
                    <a:pt x="24" y="473"/>
                  </a:lnTo>
                  <a:lnTo>
                    <a:pt x="13" y="452"/>
                  </a:lnTo>
                  <a:lnTo>
                    <a:pt x="3" y="410"/>
                  </a:lnTo>
                  <a:lnTo>
                    <a:pt x="0" y="368"/>
                  </a:lnTo>
                  <a:lnTo>
                    <a:pt x="9" y="327"/>
                  </a:lnTo>
                  <a:lnTo>
                    <a:pt x="16" y="306"/>
                  </a:lnTo>
                  <a:lnTo>
                    <a:pt x="25" y="286"/>
                  </a:lnTo>
                  <a:lnTo>
                    <a:pt x="38" y="266"/>
                  </a:lnTo>
                  <a:lnTo>
                    <a:pt x="53" y="247"/>
                  </a:lnTo>
                  <a:lnTo>
                    <a:pt x="72" y="227"/>
                  </a:lnTo>
                  <a:lnTo>
                    <a:pt x="77" y="223"/>
                  </a:lnTo>
                  <a:lnTo>
                    <a:pt x="81" y="218"/>
                  </a:lnTo>
                  <a:lnTo>
                    <a:pt x="87" y="214"/>
                  </a:lnTo>
                  <a:lnTo>
                    <a:pt x="91" y="209"/>
                  </a:lnTo>
                  <a:lnTo>
                    <a:pt x="97" y="204"/>
                  </a:lnTo>
                  <a:lnTo>
                    <a:pt x="103" y="200"/>
                  </a:lnTo>
                  <a:lnTo>
                    <a:pt x="109" y="195"/>
                  </a:lnTo>
                  <a:lnTo>
                    <a:pt x="115" y="191"/>
                  </a:lnTo>
                  <a:lnTo>
                    <a:pt x="121" y="186"/>
                  </a:lnTo>
                  <a:lnTo>
                    <a:pt x="128" y="182"/>
                  </a:lnTo>
                  <a:lnTo>
                    <a:pt x="134" y="177"/>
                  </a:lnTo>
                  <a:lnTo>
                    <a:pt x="141" y="172"/>
                  </a:lnTo>
                  <a:lnTo>
                    <a:pt x="147" y="169"/>
                  </a:lnTo>
                  <a:lnTo>
                    <a:pt x="155" y="164"/>
                  </a:lnTo>
                  <a:lnTo>
                    <a:pt x="162" y="160"/>
                  </a:lnTo>
                  <a:lnTo>
                    <a:pt x="169" y="156"/>
                  </a:lnTo>
                  <a:lnTo>
                    <a:pt x="177" y="152"/>
                  </a:lnTo>
                  <a:lnTo>
                    <a:pt x="186" y="147"/>
                  </a:lnTo>
                  <a:lnTo>
                    <a:pt x="193" y="144"/>
                  </a:lnTo>
                  <a:lnTo>
                    <a:pt x="200" y="139"/>
                  </a:lnTo>
                  <a:lnTo>
                    <a:pt x="209" y="136"/>
                  </a:lnTo>
                  <a:lnTo>
                    <a:pt x="218" y="131"/>
                  </a:lnTo>
                  <a:lnTo>
                    <a:pt x="227" y="128"/>
                  </a:lnTo>
                  <a:lnTo>
                    <a:pt x="236" y="123"/>
                  </a:lnTo>
                  <a:lnTo>
                    <a:pt x="244" y="120"/>
                  </a:lnTo>
                  <a:lnTo>
                    <a:pt x="253" y="117"/>
                  </a:lnTo>
                  <a:lnTo>
                    <a:pt x="272" y="109"/>
                  </a:lnTo>
                  <a:lnTo>
                    <a:pt x="292" y="102"/>
                  </a:lnTo>
                  <a:lnTo>
                    <a:pt x="312" y="95"/>
                  </a:lnTo>
                  <a:lnTo>
                    <a:pt x="333" y="88"/>
                  </a:lnTo>
                  <a:lnTo>
                    <a:pt x="355" y="81"/>
                  </a:lnTo>
                  <a:lnTo>
                    <a:pt x="377" y="74"/>
                  </a:lnTo>
                  <a:lnTo>
                    <a:pt x="400" y="69"/>
                  </a:lnTo>
                  <a:lnTo>
                    <a:pt x="424" y="62"/>
                  </a:lnTo>
                  <a:lnTo>
                    <a:pt x="449" y="56"/>
                  </a:lnTo>
                  <a:lnTo>
                    <a:pt x="474" y="51"/>
                  </a:lnTo>
                  <a:lnTo>
                    <a:pt x="500" y="46"/>
                  </a:lnTo>
                  <a:lnTo>
                    <a:pt x="527" y="41"/>
                  </a:lnTo>
                  <a:lnTo>
                    <a:pt x="555" y="35"/>
                  </a:lnTo>
                  <a:lnTo>
                    <a:pt x="583" y="31"/>
                  </a:lnTo>
                  <a:lnTo>
                    <a:pt x="612" y="27"/>
                  </a:lnTo>
                  <a:lnTo>
                    <a:pt x="642" y="23"/>
                  </a:lnTo>
                  <a:lnTo>
                    <a:pt x="673" y="19"/>
                  </a:lnTo>
                  <a:lnTo>
                    <a:pt x="737" y="13"/>
                  </a:lnTo>
                  <a:lnTo>
                    <a:pt x="803" y="7"/>
                  </a:lnTo>
                  <a:lnTo>
                    <a:pt x="874" y="3"/>
                  </a:lnTo>
                  <a:lnTo>
                    <a:pt x="946" y="0"/>
                  </a:lnTo>
                  <a:lnTo>
                    <a:pt x="951" y="2"/>
                  </a:lnTo>
                  <a:lnTo>
                    <a:pt x="956" y="6"/>
                  </a:lnTo>
                  <a:lnTo>
                    <a:pt x="956" y="9"/>
                  </a:lnTo>
                  <a:lnTo>
                    <a:pt x="939" y="11"/>
                  </a:lnTo>
                  <a:close/>
                </a:path>
              </a:pathLst>
            </a:custGeom>
            <a:solidFill>
              <a:srgbClr val="C4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19"/>
            <p:cNvSpPr>
              <a:spLocks/>
            </p:cNvSpPr>
            <p:nvPr/>
          </p:nvSpPr>
          <p:spPr bwMode="auto">
            <a:xfrm>
              <a:off x="3433763" y="1830388"/>
              <a:ext cx="2084388" cy="774700"/>
            </a:xfrm>
            <a:custGeom>
              <a:avLst/>
              <a:gdLst>
                <a:gd name="T0" fmla="*/ 1228 w 1313"/>
                <a:gd name="T1" fmla="*/ 202 h 488"/>
                <a:gd name="T2" fmla="*/ 1234 w 1313"/>
                <a:gd name="T3" fmla="*/ 351 h 488"/>
                <a:gd name="T4" fmla="*/ 946 w 1313"/>
                <a:gd name="T5" fmla="*/ 403 h 488"/>
                <a:gd name="T6" fmla="*/ 554 w 1313"/>
                <a:gd name="T7" fmla="*/ 350 h 488"/>
                <a:gd name="T8" fmla="*/ 638 w 1313"/>
                <a:gd name="T9" fmla="*/ 376 h 488"/>
                <a:gd name="T10" fmla="*/ 375 w 1313"/>
                <a:gd name="T11" fmla="*/ 346 h 488"/>
                <a:gd name="T12" fmla="*/ 251 w 1313"/>
                <a:gd name="T13" fmla="*/ 310 h 488"/>
                <a:gd name="T14" fmla="*/ 373 w 1313"/>
                <a:gd name="T15" fmla="*/ 359 h 488"/>
                <a:gd name="T16" fmla="*/ 691 w 1313"/>
                <a:gd name="T17" fmla="*/ 406 h 488"/>
                <a:gd name="T18" fmla="*/ 898 w 1313"/>
                <a:gd name="T19" fmla="*/ 431 h 488"/>
                <a:gd name="T20" fmla="*/ 342 w 1313"/>
                <a:gd name="T21" fmla="*/ 377 h 488"/>
                <a:gd name="T22" fmla="*/ 204 w 1313"/>
                <a:gd name="T23" fmla="*/ 318 h 488"/>
                <a:gd name="T24" fmla="*/ 200 w 1313"/>
                <a:gd name="T25" fmla="*/ 329 h 488"/>
                <a:gd name="T26" fmla="*/ 342 w 1313"/>
                <a:gd name="T27" fmla="*/ 391 h 488"/>
                <a:gd name="T28" fmla="*/ 771 w 1313"/>
                <a:gd name="T29" fmla="*/ 441 h 488"/>
                <a:gd name="T30" fmla="*/ 248 w 1313"/>
                <a:gd name="T31" fmla="*/ 378 h 488"/>
                <a:gd name="T32" fmla="*/ 123 w 1313"/>
                <a:gd name="T33" fmla="*/ 268 h 488"/>
                <a:gd name="T34" fmla="*/ 236 w 1313"/>
                <a:gd name="T35" fmla="*/ 161 h 488"/>
                <a:gd name="T36" fmla="*/ 466 w 1313"/>
                <a:gd name="T37" fmla="*/ 112 h 488"/>
                <a:gd name="T38" fmla="*/ 203 w 1313"/>
                <a:gd name="T39" fmla="*/ 166 h 488"/>
                <a:gd name="T40" fmla="*/ 126 w 1313"/>
                <a:gd name="T41" fmla="*/ 209 h 488"/>
                <a:gd name="T42" fmla="*/ 207 w 1313"/>
                <a:gd name="T43" fmla="*/ 149 h 488"/>
                <a:gd name="T44" fmla="*/ 329 w 1313"/>
                <a:gd name="T45" fmla="*/ 103 h 488"/>
                <a:gd name="T46" fmla="*/ 887 w 1313"/>
                <a:gd name="T47" fmla="*/ 107 h 488"/>
                <a:gd name="T48" fmla="*/ 417 w 1313"/>
                <a:gd name="T49" fmla="*/ 77 h 488"/>
                <a:gd name="T50" fmla="*/ 189 w 1313"/>
                <a:gd name="T51" fmla="*/ 143 h 488"/>
                <a:gd name="T52" fmla="*/ 91 w 1313"/>
                <a:gd name="T53" fmla="*/ 273 h 488"/>
                <a:gd name="T54" fmla="*/ 164 w 1313"/>
                <a:gd name="T55" fmla="*/ 350 h 488"/>
                <a:gd name="T56" fmla="*/ 313 w 1313"/>
                <a:gd name="T57" fmla="*/ 406 h 488"/>
                <a:gd name="T58" fmla="*/ 840 w 1313"/>
                <a:gd name="T59" fmla="*/ 451 h 488"/>
                <a:gd name="T60" fmla="*/ 217 w 1313"/>
                <a:gd name="T61" fmla="*/ 393 h 488"/>
                <a:gd name="T62" fmla="*/ 101 w 1313"/>
                <a:gd name="T63" fmla="*/ 325 h 488"/>
                <a:gd name="T64" fmla="*/ 104 w 1313"/>
                <a:gd name="T65" fmla="*/ 165 h 488"/>
                <a:gd name="T66" fmla="*/ 189 w 1313"/>
                <a:gd name="T67" fmla="*/ 112 h 488"/>
                <a:gd name="T68" fmla="*/ 353 w 1313"/>
                <a:gd name="T69" fmla="*/ 59 h 488"/>
                <a:gd name="T70" fmla="*/ 397 w 1313"/>
                <a:gd name="T71" fmla="*/ 40 h 488"/>
                <a:gd name="T72" fmla="*/ 188 w 1313"/>
                <a:gd name="T73" fmla="*/ 102 h 488"/>
                <a:gd name="T74" fmla="*/ 113 w 1313"/>
                <a:gd name="T75" fmla="*/ 139 h 488"/>
                <a:gd name="T76" fmla="*/ 192 w 1313"/>
                <a:gd name="T77" fmla="*/ 85 h 488"/>
                <a:gd name="T78" fmla="*/ 353 w 1313"/>
                <a:gd name="T79" fmla="*/ 28 h 488"/>
                <a:gd name="T80" fmla="*/ 347 w 1313"/>
                <a:gd name="T81" fmla="*/ 17 h 488"/>
                <a:gd name="T82" fmla="*/ 173 w 1313"/>
                <a:gd name="T83" fmla="*/ 78 h 488"/>
                <a:gd name="T84" fmla="*/ 61 w 1313"/>
                <a:gd name="T85" fmla="*/ 189 h 488"/>
                <a:gd name="T86" fmla="*/ 119 w 1313"/>
                <a:gd name="T87" fmla="*/ 354 h 488"/>
                <a:gd name="T88" fmla="*/ 304 w 1313"/>
                <a:gd name="T89" fmla="*/ 425 h 488"/>
                <a:gd name="T90" fmla="*/ 813 w 1313"/>
                <a:gd name="T91" fmla="*/ 465 h 488"/>
                <a:gd name="T92" fmla="*/ 279 w 1313"/>
                <a:gd name="T93" fmla="*/ 432 h 488"/>
                <a:gd name="T94" fmla="*/ 116 w 1313"/>
                <a:gd name="T95" fmla="*/ 375 h 488"/>
                <a:gd name="T96" fmla="*/ 7 w 1313"/>
                <a:gd name="T97" fmla="*/ 258 h 488"/>
                <a:gd name="T98" fmla="*/ 75 w 1313"/>
                <a:gd name="T99" fmla="*/ 115 h 488"/>
                <a:gd name="T100" fmla="*/ 35 w 1313"/>
                <a:gd name="T101" fmla="*/ 332 h 488"/>
                <a:gd name="T102" fmla="*/ 157 w 1313"/>
                <a:gd name="T103" fmla="*/ 413 h 488"/>
                <a:gd name="T104" fmla="*/ 378 w 1313"/>
                <a:gd name="T105" fmla="*/ 466 h 488"/>
                <a:gd name="T106" fmla="*/ 1031 w 1313"/>
                <a:gd name="T107" fmla="*/ 459 h 488"/>
                <a:gd name="T108" fmla="*/ 1213 w 1313"/>
                <a:gd name="T109" fmla="*/ 401 h 488"/>
                <a:gd name="T110" fmla="*/ 1287 w 1313"/>
                <a:gd name="T111" fmla="*/ 351 h 488"/>
                <a:gd name="T112" fmla="*/ 1260 w 1313"/>
                <a:gd name="T113" fmla="*/ 200 h 488"/>
                <a:gd name="T114" fmla="*/ 1072 w 1313"/>
                <a:gd name="T115" fmla="*/ 142 h 4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13"/>
                <a:gd name="T175" fmla="*/ 0 h 488"/>
                <a:gd name="T176" fmla="*/ 1313 w 1313"/>
                <a:gd name="T177" fmla="*/ 488 h 48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13" h="488">
                  <a:moveTo>
                    <a:pt x="993" y="140"/>
                  </a:moveTo>
                  <a:lnTo>
                    <a:pt x="1038" y="144"/>
                  </a:lnTo>
                  <a:lnTo>
                    <a:pt x="1087" y="151"/>
                  </a:lnTo>
                  <a:lnTo>
                    <a:pt x="1113" y="157"/>
                  </a:lnTo>
                  <a:lnTo>
                    <a:pt x="1140" y="164"/>
                  </a:lnTo>
                  <a:lnTo>
                    <a:pt x="1166" y="173"/>
                  </a:lnTo>
                  <a:lnTo>
                    <a:pt x="1179" y="177"/>
                  </a:lnTo>
                  <a:lnTo>
                    <a:pt x="1193" y="183"/>
                  </a:lnTo>
                  <a:lnTo>
                    <a:pt x="1206" y="189"/>
                  </a:lnTo>
                  <a:lnTo>
                    <a:pt x="1218" y="196"/>
                  </a:lnTo>
                  <a:lnTo>
                    <a:pt x="1228" y="202"/>
                  </a:lnTo>
                  <a:lnTo>
                    <a:pt x="1238" y="209"/>
                  </a:lnTo>
                  <a:lnTo>
                    <a:pt x="1268" y="246"/>
                  </a:lnTo>
                  <a:lnTo>
                    <a:pt x="1275" y="268"/>
                  </a:lnTo>
                  <a:lnTo>
                    <a:pt x="1275" y="293"/>
                  </a:lnTo>
                  <a:lnTo>
                    <a:pt x="1274" y="305"/>
                  </a:lnTo>
                  <a:lnTo>
                    <a:pt x="1268" y="317"/>
                  </a:lnTo>
                  <a:lnTo>
                    <a:pt x="1260" y="328"/>
                  </a:lnTo>
                  <a:lnTo>
                    <a:pt x="1252" y="337"/>
                  </a:lnTo>
                  <a:lnTo>
                    <a:pt x="1246" y="342"/>
                  </a:lnTo>
                  <a:lnTo>
                    <a:pt x="1240" y="346"/>
                  </a:lnTo>
                  <a:lnTo>
                    <a:pt x="1234" y="351"/>
                  </a:lnTo>
                  <a:lnTo>
                    <a:pt x="1227" y="354"/>
                  </a:lnTo>
                  <a:lnTo>
                    <a:pt x="1219" y="359"/>
                  </a:lnTo>
                  <a:lnTo>
                    <a:pt x="1212" y="362"/>
                  </a:lnTo>
                  <a:lnTo>
                    <a:pt x="1196" y="369"/>
                  </a:lnTo>
                  <a:lnTo>
                    <a:pt x="1178" y="375"/>
                  </a:lnTo>
                  <a:lnTo>
                    <a:pt x="1160" y="379"/>
                  </a:lnTo>
                  <a:lnTo>
                    <a:pt x="1140" y="384"/>
                  </a:lnTo>
                  <a:lnTo>
                    <a:pt x="1121" y="389"/>
                  </a:lnTo>
                  <a:lnTo>
                    <a:pt x="1078" y="394"/>
                  </a:lnTo>
                  <a:lnTo>
                    <a:pt x="1034" y="399"/>
                  </a:lnTo>
                  <a:lnTo>
                    <a:pt x="946" y="403"/>
                  </a:lnTo>
                  <a:lnTo>
                    <a:pt x="868" y="402"/>
                  </a:lnTo>
                  <a:lnTo>
                    <a:pt x="778" y="397"/>
                  </a:lnTo>
                  <a:lnTo>
                    <a:pt x="762" y="393"/>
                  </a:lnTo>
                  <a:lnTo>
                    <a:pt x="741" y="389"/>
                  </a:lnTo>
                  <a:lnTo>
                    <a:pt x="716" y="383"/>
                  </a:lnTo>
                  <a:lnTo>
                    <a:pt x="688" y="376"/>
                  </a:lnTo>
                  <a:lnTo>
                    <a:pt x="662" y="370"/>
                  </a:lnTo>
                  <a:lnTo>
                    <a:pt x="635" y="365"/>
                  </a:lnTo>
                  <a:lnTo>
                    <a:pt x="610" y="360"/>
                  </a:lnTo>
                  <a:lnTo>
                    <a:pt x="591" y="357"/>
                  </a:lnTo>
                  <a:lnTo>
                    <a:pt x="554" y="350"/>
                  </a:lnTo>
                  <a:lnTo>
                    <a:pt x="534" y="346"/>
                  </a:lnTo>
                  <a:lnTo>
                    <a:pt x="515" y="343"/>
                  </a:lnTo>
                  <a:lnTo>
                    <a:pt x="488" y="338"/>
                  </a:lnTo>
                  <a:lnTo>
                    <a:pt x="485" y="342"/>
                  </a:lnTo>
                  <a:lnTo>
                    <a:pt x="500" y="348"/>
                  </a:lnTo>
                  <a:lnTo>
                    <a:pt x="528" y="354"/>
                  </a:lnTo>
                  <a:lnTo>
                    <a:pt x="545" y="358"/>
                  </a:lnTo>
                  <a:lnTo>
                    <a:pt x="563" y="361"/>
                  </a:lnTo>
                  <a:lnTo>
                    <a:pt x="582" y="365"/>
                  </a:lnTo>
                  <a:lnTo>
                    <a:pt x="603" y="369"/>
                  </a:lnTo>
                  <a:lnTo>
                    <a:pt x="638" y="376"/>
                  </a:lnTo>
                  <a:lnTo>
                    <a:pt x="669" y="382"/>
                  </a:lnTo>
                  <a:lnTo>
                    <a:pt x="687" y="387"/>
                  </a:lnTo>
                  <a:lnTo>
                    <a:pt x="690" y="390"/>
                  </a:lnTo>
                  <a:lnTo>
                    <a:pt x="631" y="389"/>
                  </a:lnTo>
                  <a:lnTo>
                    <a:pt x="576" y="384"/>
                  </a:lnTo>
                  <a:lnTo>
                    <a:pt x="513" y="376"/>
                  </a:lnTo>
                  <a:lnTo>
                    <a:pt x="478" y="370"/>
                  </a:lnTo>
                  <a:lnTo>
                    <a:pt x="444" y="364"/>
                  </a:lnTo>
                  <a:lnTo>
                    <a:pt x="409" y="356"/>
                  </a:lnTo>
                  <a:lnTo>
                    <a:pt x="391" y="351"/>
                  </a:lnTo>
                  <a:lnTo>
                    <a:pt x="375" y="346"/>
                  </a:lnTo>
                  <a:lnTo>
                    <a:pt x="359" y="342"/>
                  </a:lnTo>
                  <a:lnTo>
                    <a:pt x="341" y="336"/>
                  </a:lnTo>
                  <a:lnTo>
                    <a:pt x="326" y="330"/>
                  </a:lnTo>
                  <a:lnTo>
                    <a:pt x="310" y="325"/>
                  </a:lnTo>
                  <a:lnTo>
                    <a:pt x="295" y="319"/>
                  </a:lnTo>
                  <a:lnTo>
                    <a:pt x="281" y="312"/>
                  </a:lnTo>
                  <a:lnTo>
                    <a:pt x="267" y="305"/>
                  </a:lnTo>
                  <a:lnTo>
                    <a:pt x="256" y="297"/>
                  </a:lnTo>
                  <a:lnTo>
                    <a:pt x="245" y="297"/>
                  </a:lnTo>
                  <a:lnTo>
                    <a:pt x="244" y="303"/>
                  </a:lnTo>
                  <a:lnTo>
                    <a:pt x="251" y="310"/>
                  </a:lnTo>
                  <a:lnTo>
                    <a:pt x="257" y="314"/>
                  </a:lnTo>
                  <a:lnTo>
                    <a:pt x="266" y="320"/>
                  </a:lnTo>
                  <a:lnTo>
                    <a:pt x="279" y="327"/>
                  </a:lnTo>
                  <a:lnTo>
                    <a:pt x="286" y="330"/>
                  </a:lnTo>
                  <a:lnTo>
                    <a:pt x="295" y="334"/>
                  </a:lnTo>
                  <a:lnTo>
                    <a:pt x="306" y="338"/>
                  </a:lnTo>
                  <a:lnTo>
                    <a:pt x="317" y="342"/>
                  </a:lnTo>
                  <a:lnTo>
                    <a:pt x="329" y="346"/>
                  </a:lnTo>
                  <a:lnTo>
                    <a:pt x="342" y="350"/>
                  </a:lnTo>
                  <a:lnTo>
                    <a:pt x="357" y="354"/>
                  </a:lnTo>
                  <a:lnTo>
                    <a:pt x="373" y="359"/>
                  </a:lnTo>
                  <a:lnTo>
                    <a:pt x="389" y="362"/>
                  </a:lnTo>
                  <a:lnTo>
                    <a:pt x="409" y="367"/>
                  </a:lnTo>
                  <a:lnTo>
                    <a:pt x="429" y="372"/>
                  </a:lnTo>
                  <a:lnTo>
                    <a:pt x="451" y="375"/>
                  </a:lnTo>
                  <a:lnTo>
                    <a:pt x="475" y="379"/>
                  </a:lnTo>
                  <a:lnTo>
                    <a:pt x="500" y="384"/>
                  </a:lnTo>
                  <a:lnTo>
                    <a:pt x="528" y="387"/>
                  </a:lnTo>
                  <a:lnTo>
                    <a:pt x="556" y="392"/>
                  </a:lnTo>
                  <a:lnTo>
                    <a:pt x="587" y="395"/>
                  </a:lnTo>
                  <a:lnTo>
                    <a:pt x="619" y="399"/>
                  </a:lnTo>
                  <a:lnTo>
                    <a:pt x="691" y="406"/>
                  </a:lnTo>
                  <a:lnTo>
                    <a:pt x="771" y="411"/>
                  </a:lnTo>
                  <a:lnTo>
                    <a:pt x="848" y="410"/>
                  </a:lnTo>
                  <a:lnTo>
                    <a:pt x="931" y="415"/>
                  </a:lnTo>
                  <a:lnTo>
                    <a:pt x="925" y="416"/>
                  </a:lnTo>
                  <a:lnTo>
                    <a:pt x="907" y="417"/>
                  </a:lnTo>
                  <a:lnTo>
                    <a:pt x="851" y="418"/>
                  </a:lnTo>
                  <a:lnTo>
                    <a:pt x="773" y="422"/>
                  </a:lnTo>
                  <a:lnTo>
                    <a:pt x="797" y="424"/>
                  </a:lnTo>
                  <a:lnTo>
                    <a:pt x="846" y="424"/>
                  </a:lnTo>
                  <a:lnTo>
                    <a:pt x="910" y="427"/>
                  </a:lnTo>
                  <a:lnTo>
                    <a:pt x="898" y="431"/>
                  </a:lnTo>
                  <a:lnTo>
                    <a:pt x="866" y="433"/>
                  </a:lnTo>
                  <a:lnTo>
                    <a:pt x="762" y="433"/>
                  </a:lnTo>
                  <a:lnTo>
                    <a:pt x="626" y="426"/>
                  </a:lnTo>
                  <a:lnTo>
                    <a:pt x="556" y="419"/>
                  </a:lnTo>
                  <a:lnTo>
                    <a:pt x="520" y="415"/>
                  </a:lnTo>
                  <a:lnTo>
                    <a:pt x="488" y="409"/>
                  </a:lnTo>
                  <a:lnTo>
                    <a:pt x="456" y="403"/>
                  </a:lnTo>
                  <a:lnTo>
                    <a:pt x="425" y="398"/>
                  </a:lnTo>
                  <a:lnTo>
                    <a:pt x="397" y="391"/>
                  </a:lnTo>
                  <a:lnTo>
                    <a:pt x="369" y="384"/>
                  </a:lnTo>
                  <a:lnTo>
                    <a:pt x="342" y="377"/>
                  </a:lnTo>
                  <a:lnTo>
                    <a:pt x="317" y="370"/>
                  </a:lnTo>
                  <a:lnTo>
                    <a:pt x="295" y="362"/>
                  </a:lnTo>
                  <a:lnTo>
                    <a:pt x="273" y="354"/>
                  </a:lnTo>
                  <a:lnTo>
                    <a:pt x="263" y="350"/>
                  </a:lnTo>
                  <a:lnTo>
                    <a:pt x="254" y="346"/>
                  </a:lnTo>
                  <a:lnTo>
                    <a:pt x="244" y="342"/>
                  </a:lnTo>
                  <a:lnTo>
                    <a:pt x="235" y="337"/>
                  </a:lnTo>
                  <a:lnTo>
                    <a:pt x="226" y="333"/>
                  </a:lnTo>
                  <a:lnTo>
                    <a:pt x="219" y="328"/>
                  </a:lnTo>
                  <a:lnTo>
                    <a:pt x="211" y="324"/>
                  </a:lnTo>
                  <a:lnTo>
                    <a:pt x="204" y="318"/>
                  </a:lnTo>
                  <a:lnTo>
                    <a:pt x="198" y="313"/>
                  </a:lnTo>
                  <a:lnTo>
                    <a:pt x="191" y="309"/>
                  </a:lnTo>
                  <a:lnTo>
                    <a:pt x="186" y="303"/>
                  </a:lnTo>
                  <a:lnTo>
                    <a:pt x="181" y="298"/>
                  </a:lnTo>
                  <a:lnTo>
                    <a:pt x="164" y="276"/>
                  </a:lnTo>
                  <a:lnTo>
                    <a:pt x="166" y="297"/>
                  </a:lnTo>
                  <a:lnTo>
                    <a:pt x="179" y="311"/>
                  </a:lnTo>
                  <a:lnTo>
                    <a:pt x="184" y="316"/>
                  </a:lnTo>
                  <a:lnTo>
                    <a:pt x="188" y="320"/>
                  </a:lnTo>
                  <a:lnTo>
                    <a:pt x="194" y="325"/>
                  </a:lnTo>
                  <a:lnTo>
                    <a:pt x="200" y="329"/>
                  </a:lnTo>
                  <a:lnTo>
                    <a:pt x="207" y="335"/>
                  </a:lnTo>
                  <a:lnTo>
                    <a:pt x="216" y="340"/>
                  </a:lnTo>
                  <a:lnTo>
                    <a:pt x="225" y="345"/>
                  </a:lnTo>
                  <a:lnTo>
                    <a:pt x="235" y="351"/>
                  </a:lnTo>
                  <a:lnTo>
                    <a:pt x="247" y="357"/>
                  </a:lnTo>
                  <a:lnTo>
                    <a:pt x="260" y="362"/>
                  </a:lnTo>
                  <a:lnTo>
                    <a:pt x="273" y="368"/>
                  </a:lnTo>
                  <a:lnTo>
                    <a:pt x="288" y="374"/>
                  </a:lnTo>
                  <a:lnTo>
                    <a:pt x="306" y="379"/>
                  </a:lnTo>
                  <a:lnTo>
                    <a:pt x="323" y="385"/>
                  </a:lnTo>
                  <a:lnTo>
                    <a:pt x="342" y="391"/>
                  </a:lnTo>
                  <a:lnTo>
                    <a:pt x="364" y="397"/>
                  </a:lnTo>
                  <a:lnTo>
                    <a:pt x="387" y="401"/>
                  </a:lnTo>
                  <a:lnTo>
                    <a:pt x="412" y="407"/>
                  </a:lnTo>
                  <a:lnTo>
                    <a:pt x="438" y="411"/>
                  </a:lnTo>
                  <a:lnTo>
                    <a:pt x="467" y="416"/>
                  </a:lnTo>
                  <a:lnTo>
                    <a:pt x="497" y="421"/>
                  </a:lnTo>
                  <a:lnTo>
                    <a:pt x="529" y="425"/>
                  </a:lnTo>
                  <a:lnTo>
                    <a:pt x="565" y="429"/>
                  </a:lnTo>
                  <a:lnTo>
                    <a:pt x="601" y="432"/>
                  </a:lnTo>
                  <a:lnTo>
                    <a:pt x="681" y="438"/>
                  </a:lnTo>
                  <a:lnTo>
                    <a:pt x="771" y="441"/>
                  </a:lnTo>
                  <a:lnTo>
                    <a:pt x="678" y="441"/>
                  </a:lnTo>
                  <a:lnTo>
                    <a:pt x="581" y="438"/>
                  </a:lnTo>
                  <a:lnTo>
                    <a:pt x="469" y="427"/>
                  </a:lnTo>
                  <a:lnTo>
                    <a:pt x="410" y="419"/>
                  </a:lnTo>
                  <a:lnTo>
                    <a:pt x="381" y="415"/>
                  </a:lnTo>
                  <a:lnTo>
                    <a:pt x="353" y="409"/>
                  </a:lnTo>
                  <a:lnTo>
                    <a:pt x="326" y="402"/>
                  </a:lnTo>
                  <a:lnTo>
                    <a:pt x="298" y="395"/>
                  </a:lnTo>
                  <a:lnTo>
                    <a:pt x="273" y="387"/>
                  </a:lnTo>
                  <a:lnTo>
                    <a:pt x="260" y="383"/>
                  </a:lnTo>
                  <a:lnTo>
                    <a:pt x="248" y="378"/>
                  </a:lnTo>
                  <a:lnTo>
                    <a:pt x="236" y="374"/>
                  </a:lnTo>
                  <a:lnTo>
                    <a:pt x="226" y="369"/>
                  </a:lnTo>
                  <a:lnTo>
                    <a:pt x="214" y="364"/>
                  </a:lnTo>
                  <a:lnTo>
                    <a:pt x="204" y="359"/>
                  </a:lnTo>
                  <a:lnTo>
                    <a:pt x="194" y="353"/>
                  </a:lnTo>
                  <a:lnTo>
                    <a:pt x="185" y="348"/>
                  </a:lnTo>
                  <a:lnTo>
                    <a:pt x="176" y="341"/>
                  </a:lnTo>
                  <a:lnTo>
                    <a:pt x="167" y="335"/>
                  </a:lnTo>
                  <a:lnTo>
                    <a:pt x="141" y="306"/>
                  </a:lnTo>
                  <a:lnTo>
                    <a:pt x="125" y="273"/>
                  </a:lnTo>
                  <a:lnTo>
                    <a:pt x="123" y="268"/>
                  </a:lnTo>
                  <a:lnTo>
                    <a:pt x="125" y="254"/>
                  </a:lnTo>
                  <a:lnTo>
                    <a:pt x="132" y="232"/>
                  </a:lnTo>
                  <a:lnTo>
                    <a:pt x="141" y="220"/>
                  </a:lnTo>
                  <a:lnTo>
                    <a:pt x="154" y="207"/>
                  </a:lnTo>
                  <a:lnTo>
                    <a:pt x="161" y="200"/>
                  </a:lnTo>
                  <a:lnTo>
                    <a:pt x="170" y="194"/>
                  </a:lnTo>
                  <a:lnTo>
                    <a:pt x="181" y="188"/>
                  </a:lnTo>
                  <a:lnTo>
                    <a:pt x="192" y="181"/>
                  </a:lnTo>
                  <a:lnTo>
                    <a:pt x="206" y="175"/>
                  </a:lnTo>
                  <a:lnTo>
                    <a:pt x="220" y="168"/>
                  </a:lnTo>
                  <a:lnTo>
                    <a:pt x="236" y="161"/>
                  </a:lnTo>
                  <a:lnTo>
                    <a:pt x="256" y="156"/>
                  </a:lnTo>
                  <a:lnTo>
                    <a:pt x="275" y="150"/>
                  </a:lnTo>
                  <a:lnTo>
                    <a:pt x="297" y="145"/>
                  </a:lnTo>
                  <a:lnTo>
                    <a:pt x="320" y="140"/>
                  </a:lnTo>
                  <a:lnTo>
                    <a:pt x="347" y="135"/>
                  </a:lnTo>
                  <a:lnTo>
                    <a:pt x="375" y="131"/>
                  </a:lnTo>
                  <a:lnTo>
                    <a:pt x="404" y="127"/>
                  </a:lnTo>
                  <a:lnTo>
                    <a:pt x="437" y="124"/>
                  </a:lnTo>
                  <a:lnTo>
                    <a:pt x="472" y="120"/>
                  </a:lnTo>
                  <a:lnTo>
                    <a:pt x="475" y="116"/>
                  </a:lnTo>
                  <a:lnTo>
                    <a:pt x="466" y="112"/>
                  </a:lnTo>
                  <a:lnTo>
                    <a:pt x="439" y="112"/>
                  </a:lnTo>
                  <a:lnTo>
                    <a:pt x="378" y="118"/>
                  </a:lnTo>
                  <a:lnTo>
                    <a:pt x="335" y="125"/>
                  </a:lnTo>
                  <a:lnTo>
                    <a:pt x="312" y="129"/>
                  </a:lnTo>
                  <a:lnTo>
                    <a:pt x="288" y="136"/>
                  </a:lnTo>
                  <a:lnTo>
                    <a:pt x="264" y="143"/>
                  </a:lnTo>
                  <a:lnTo>
                    <a:pt x="251" y="146"/>
                  </a:lnTo>
                  <a:lnTo>
                    <a:pt x="239" y="151"/>
                  </a:lnTo>
                  <a:lnTo>
                    <a:pt x="226" y="156"/>
                  </a:lnTo>
                  <a:lnTo>
                    <a:pt x="214" y="161"/>
                  </a:lnTo>
                  <a:lnTo>
                    <a:pt x="203" y="166"/>
                  </a:lnTo>
                  <a:lnTo>
                    <a:pt x="191" y="172"/>
                  </a:lnTo>
                  <a:lnTo>
                    <a:pt x="181" y="178"/>
                  </a:lnTo>
                  <a:lnTo>
                    <a:pt x="169" y="184"/>
                  </a:lnTo>
                  <a:lnTo>
                    <a:pt x="158" y="191"/>
                  </a:lnTo>
                  <a:lnTo>
                    <a:pt x="148" y="198"/>
                  </a:lnTo>
                  <a:lnTo>
                    <a:pt x="138" y="206"/>
                  </a:lnTo>
                  <a:lnTo>
                    <a:pt x="129" y="214"/>
                  </a:lnTo>
                  <a:lnTo>
                    <a:pt x="119" y="222"/>
                  </a:lnTo>
                  <a:lnTo>
                    <a:pt x="111" y="231"/>
                  </a:lnTo>
                  <a:lnTo>
                    <a:pt x="117" y="221"/>
                  </a:lnTo>
                  <a:lnTo>
                    <a:pt x="126" y="209"/>
                  </a:lnTo>
                  <a:lnTo>
                    <a:pt x="139" y="196"/>
                  </a:lnTo>
                  <a:lnTo>
                    <a:pt x="148" y="188"/>
                  </a:lnTo>
                  <a:lnTo>
                    <a:pt x="154" y="183"/>
                  </a:lnTo>
                  <a:lnTo>
                    <a:pt x="158" y="180"/>
                  </a:lnTo>
                  <a:lnTo>
                    <a:pt x="164" y="175"/>
                  </a:lnTo>
                  <a:lnTo>
                    <a:pt x="170" y="170"/>
                  </a:lnTo>
                  <a:lnTo>
                    <a:pt x="178" y="166"/>
                  </a:lnTo>
                  <a:lnTo>
                    <a:pt x="184" y="161"/>
                  </a:lnTo>
                  <a:lnTo>
                    <a:pt x="191" y="157"/>
                  </a:lnTo>
                  <a:lnTo>
                    <a:pt x="198" y="152"/>
                  </a:lnTo>
                  <a:lnTo>
                    <a:pt x="207" y="149"/>
                  </a:lnTo>
                  <a:lnTo>
                    <a:pt x="216" y="144"/>
                  </a:lnTo>
                  <a:lnTo>
                    <a:pt x="225" y="140"/>
                  </a:lnTo>
                  <a:lnTo>
                    <a:pt x="235" y="135"/>
                  </a:lnTo>
                  <a:lnTo>
                    <a:pt x="245" y="131"/>
                  </a:lnTo>
                  <a:lnTo>
                    <a:pt x="256" y="126"/>
                  </a:lnTo>
                  <a:lnTo>
                    <a:pt x="266" y="123"/>
                  </a:lnTo>
                  <a:lnTo>
                    <a:pt x="278" y="118"/>
                  </a:lnTo>
                  <a:lnTo>
                    <a:pt x="289" y="115"/>
                  </a:lnTo>
                  <a:lnTo>
                    <a:pt x="303" y="110"/>
                  </a:lnTo>
                  <a:lnTo>
                    <a:pt x="316" y="107"/>
                  </a:lnTo>
                  <a:lnTo>
                    <a:pt x="329" y="103"/>
                  </a:lnTo>
                  <a:lnTo>
                    <a:pt x="359" y="96"/>
                  </a:lnTo>
                  <a:lnTo>
                    <a:pt x="391" y="91"/>
                  </a:lnTo>
                  <a:lnTo>
                    <a:pt x="425" y="86"/>
                  </a:lnTo>
                  <a:lnTo>
                    <a:pt x="462" y="83"/>
                  </a:lnTo>
                  <a:lnTo>
                    <a:pt x="501" y="79"/>
                  </a:lnTo>
                  <a:lnTo>
                    <a:pt x="587" y="78"/>
                  </a:lnTo>
                  <a:lnTo>
                    <a:pt x="685" y="83"/>
                  </a:lnTo>
                  <a:lnTo>
                    <a:pt x="740" y="87"/>
                  </a:lnTo>
                  <a:lnTo>
                    <a:pt x="796" y="94"/>
                  </a:lnTo>
                  <a:lnTo>
                    <a:pt x="856" y="102"/>
                  </a:lnTo>
                  <a:lnTo>
                    <a:pt x="887" y="107"/>
                  </a:lnTo>
                  <a:lnTo>
                    <a:pt x="919" y="112"/>
                  </a:lnTo>
                  <a:lnTo>
                    <a:pt x="896" y="100"/>
                  </a:lnTo>
                  <a:lnTo>
                    <a:pt x="862" y="94"/>
                  </a:lnTo>
                  <a:lnTo>
                    <a:pt x="835" y="89"/>
                  </a:lnTo>
                  <a:lnTo>
                    <a:pt x="803" y="84"/>
                  </a:lnTo>
                  <a:lnTo>
                    <a:pt x="766" y="79"/>
                  </a:lnTo>
                  <a:lnTo>
                    <a:pt x="725" y="75"/>
                  </a:lnTo>
                  <a:lnTo>
                    <a:pt x="679" y="71"/>
                  </a:lnTo>
                  <a:lnTo>
                    <a:pt x="631" y="68"/>
                  </a:lnTo>
                  <a:lnTo>
                    <a:pt x="526" y="68"/>
                  </a:lnTo>
                  <a:lnTo>
                    <a:pt x="417" y="77"/>
                  </a:lnTo>
                  <a:lnTo>
                    <a:pt x="362" y="86"/>
                  </a:lnTo>
                  <a:lnTo>
                    <a:pt x="334" y="93"/>
                  </a:lnTo>
                  <a:lnTo>
                    <a:pt x="307" y="100"/>
                  </a:lnTo>
                  <a:lnTo>
                    <a:pt x="281" y="108"/>
                  </a:lnTo>
                  <a:lnTo>
                    <a:pt x="267" y="111"/>
                  </a:lnTo>
                  <a:lnTo>
                    <a:pt x="254" y="116"/>
                  </a:lnTo>
                  <a:lnTo>
                    <a:pt x="241" y="121"/>
                  </a:lnTo>
                  <a:lnTo>
                    <a:pt x="228" y="126"/>
                  </a:lnTo>
                  <a:lnTo>
                    <a:pt x="214" y="132"/>
                  </a:lnTo>
                  <a:lnTo>
                    <a:pt x="201" y="137"/>
                  </a:lnTo>
                  <a:lnTo>
                    <a:pt x="189" y="143"/>
                  </a:lnTo>
                  <a:lnTo>
                    <a:pt x="178" y="149"/>
                  </a:lnTo>
                  <a:lnTo>
                    <a:pt x="167" y="154"/>
                  </a:lnTo>
                  <a:lnTo>
                    <a:pt x="157" y="160"/>
                  </a:lnTo>
                  <a:lnTo>
                    <a:pt x="148" y="167"/>
                  </a:lnTo>
                  <a:lnTo>
                    <a:pt x="139" y="173"/>
                  </a:lnTo>
                  <a:lnTo>
                    <a:pt x="132" y="178"/>
                  </a:lnTo>
                  <a:lnTo>
                    <a:pt x="125" y="184"/>
                  </a:lnTo>
                  <a:lnTo>
                    <a:pt x="103" y="207"/>
                  </a:lnTo>
                  <a:lnTo>
                    <a:pt x="91" y="230"/>
                  </a:lnTo>
                  <a:lnTo>
                    <a:pt x="88" y="252"/>
                  </a:lnTo>
                  <a:lnTo>
                    <a:pt x="91" y="273"/>
                  </a:lnTo>
                  <a:lnTo>
                    <a:pt x="97" y="284"/>
                  </a:lnTo>
                  <a:lnTo>
                    <a:pt x="101" y="294"/>
                  </a:lnTo>
                  <a:lnTo>
                    <a:pt x="117" y="312"/>
                  </a:lnTo>
                  <a:lnTo>
                    <a:pt x="122" y="317"/>
                  </a:lnTo>
                  <a:lnTo>
                    <a:pt x="126" y="321"/>
                  </a:lnTo>
                  <a:lnTo>
                    <a:pt x="136" y="330"/>
                  </a:lnTo>
                  <a:lnTo>
                    <a:pt x="141" y="335"/>
                  </a:lnTo>
                  <a:lnTo>
                    <a:pt x="147" y="338"/>
                  </a:lnTo>
                  <a:lnTo>
                    <a:pt x="153" y="343"/>
                  </a:lnTo>
                  <a:lnTo>
                    <a:pt x="158" y="346"/>
                  </a:lnTo>
                  <a:lnTo>
                    <a:pt x="164" y="350"/>
                  </a:lnTo>
                  <a:lnTo>
                    <a:pt x="169" y="354"/>
                  </a:lnTo>
                  <a:lnTo>
                    <a:pt x="182" y="361"/>
                  </a:lnTo>
                  <a:lnTo>
                    <a:pt x="194" y="367"/>
                  </a:lnTo>
                  <a:lnTo>
                    <a:pt x="206" y="374"/>
                  </a:lnTo>
                  <a:lnTo>
                    <a:pt x="217" y="378"/>
                  </a:lnTo>
                  <a:lnTo>
                    <a:pt x="229" y="384"/>
                  </a:lnTo>
                  <a:lnTo>
                    <a:pt x="241" y="389"/>
                  </a:lnTo>
                  <a:lnTo>
                    <a:pt x="251" y="392"/>
                  </a:lnTo>
                  <a:lnTo>
                    <a:pt x="270" y="398"/>
                  </a:lnTo>
                  <a:lnTo>
                    <a:pt x="286" y="401"/>
                  </a:lnTo>
                  <a:lnTo>
                    <a:pt x="313" y="406"/>
                  </a:lnTo>
                  <a:lnTo>
                    <a:pt x="342" y="414"/>
                  </a:lnTo>
                  <a:lnTo>
                    <a:pt x="362" y="417"/>
                  </a:lnTo>
                  <a:lnTo>
                    <a:pt x="382" y="422"/>
                  </a:lnTo>
                  <a:lnTo>
                    <a:pt x="406" y="426"/>
                  </a:lnTo>
                  <a:lnTo>
                    <a:pt x="434" y="431"/>
                  </a:lnTo>
                  <a:lnTo>
                    <a:pt x="465" y="435"/>
                  </a:lnTo>
                  <a:lnTo>
                    <a:pt x="500" y="439"/>
                  </a:lnTo>
                  <a:lnTo>
                    <a:pt x="541" y="443"/>
                  </a:lnTo>
                  <a:lnTo>
                    <a:pt x="588" y="446"/>
                  </a:lnTo>
                  <a:lnTo>
                    <a:pt x="700" y="450"/>
                  </a:lnTo>
                  <a:lnTo>
                    <a:pt x="840" y="451"/>
                  </a:lnTo>
                  <a:lnTo>
                    <a:pt x="750" y="455"/>
                  </a:lnTo>
                  <a:lnTo>
                    <a:pt x="541" y="451"/>
                  </a:lnTo>
                  <a:lnTo>
                    <a:pt x="419" y="440"/>
                  </a:lnTo>
                  <a:lnTo>
                    <a:pt x="388" y="435"/>
                  </a:lnTo>
                  <a:lnTo>
                    <a:pt x="357" y="430"/>
                  </a:lnTo>
                  <a:lnTo>
                    <a:pt x="328" y="424"/>
                  </a:lnTo>
                  <a:lnTo>
                    <a:pt x="298" y="417"/>
                  </a:lnTo>
                  <a:lnTo>
                    <a:pt x="270" y="410"/>
                  </a:lnTo>
                  <a:lnTo>
                    <a:pt x="242" y="402"/>
                  </a:lnTo>
                  <a:lnTo>
                    <a:pt x="229" y="398"/>
                  </a:lnTo>
                  <a:lnTo>
                    <a:pt x="217" y="393"/>
                  </a:lnTo>
                  <a:lnTo>
                    <a:pt x="204" y="387"/>
                  </a:lnTo>
                  <a:lnTo>
                    <a:pt x="192" y="383"/>
                  </a:lnTo>
                  <a:lnTo>
                    <a:pt x="179" y="377"/>
                  </a:lnTo>
                  <a:lnTo>
                    <a:pt x="169" y="372"/>
                  </a:lnTo>
                  <a:lnTo>
                    <a:pt x="157" y="366"/>
                  </a:lnTo>
                  <a:lnTo>
                    <a:pt x="147" y="360"/>
                  </a:lnTo>
                  <a:lnTo>
                    <a:pt x="136" y="353"/>
                  </a:lnTo>
                  <a:lnTo>
                    <a:pt x="126" y="346"/>
                  </a:lnTo>
                  <a:lnTo>
                    <a:pt x="117" y="340"/>
                  </a:lnTo>
                  <a:lnTo>
                    <a:pt x="108" y="333"/>
                  </a:lnTo>
                  <a:lnTo>
                    <a:pt x="101" y="325"/>
                  </a:lnTo>
                  <a:lnTo>
                    <a:pt x="94" y="318"/>
                  </a:lnTo>
                  <a:lnTo>
                    <a:pt x="82" y="303"/>
                  </a:lnTo>
                  <a:lnTo>
                    <a:pt x="64" y="276"/>
                  </a:lnTo>
                  <a:lnTo>
                    <a:pt x="58" y="248"/>
                  </a:lnTo>
                  <a:lnTo>
                    <a:pt x="63" y="223"/>
                  </a:lnTo>
                  <a:lnTo>
                    <a:pt x="67" y="210"/>
                  </a:lnTo>
                  <a:lnTo>
                    <a:pt x="75" y="199"/>
                  </a:lnTo>
                  <a:lnTo>
                    <a:pt x="82" y="186"/>
                  </a:lnTo>
                  <a:lnTo>
                    <a:pt x="92" y="176"/>
                  </a:lnTo>
                  <a:lnTo>
                    <a:pt x="98" y="170"/>
                  </a:lnTo>
                  <a:lnTo>
                    <a:pt x="104" y="165"/>
                  </a:lnTo>
                  <a:lnTo>
                    <a:pt x="110" y="159"/>
                  </a:lnTo>
                  <a:lnTo>
                    <a:pt x="117" y="154"/>
                  </a:lnTo>
                  <a:lnTo>
                    <a:pt x="125" y="150"/>
                  </a:lnTo>
                  <a:lnTo>
                    <a:pt x="132" y="144"/>
                  </a:lnTo>
                  <a:lnTo>
                    <a:pt x="139" y="140"/>
                  </a:lnTo>
                  <a:lnTo>
                    <a:pt x="147" y="135"/>
                  </a:lnTo>
                  <a:lnTo>
                    <a:pt x="156" y="131"/>
                  </a:lnTo>
                  <a:lnTo>
                    <a:pt x="164" y="126"/>
                  </a:lnTo>
                  <a:lnTo>
                    <a:pt x="172" y="121"/>
                  </a:lnTo>
                  <a:lnTo>
                    <a:pt x="181" y="117"/>
                  </a:lnTo>
                  <a:lnTo>
                    <a:pt x="189" y="112"/>
                  </a:lnTo>
                  <a:lnTo>
                    <a:pt x="198" y="109"/>
                  </a:lnTo>
                  <a:lnTo>
                    <a:pt x="209" y="104"/>
                  </a:lnTo>
                  <a:lnTo>
                    <a:pt x="217" y="101"/>
                  </a:lnTo>
                  <a:lnTo>
                    <a:pt x="226" y="96"/>
                  </a:lnTo>
                  <a:lnTo>
                    <a:pt x="236" y="93"/>
                  </a:lnTo>
                  <a:lnTo>
                    <a:pt x="256" y="86"/>
                  </a:lnTo>
                  <a:lnTo>
                    <a:pt x="275" y="79"/>
                  </a:lnTo>
                  <a:lnTo>
                    <a:pt x="294" y="73"/>
                  </a:lnTo>
                  <a:lnTo>
                    <a:pt x="314" y="68"/>
                  </a:lnTo>
                  <a:lnTo>
                    <a:pt x="334" y="63"/>
                  </a:lnTo>
                  <a:lnTo>
                    <a:pt x="353" y="59"/>
                  </a:lnTo>
                  <a:lnTo>
                    <a:pt x="370" y="54"/>
                  </a:lnTo>
                  <a:lnTo>
                    <a:pt x="406" y="48"/>
                  </a:lnTo>
                  <a:lnTo>
                    <a:pt x="437" y="45"/>
                  </a:lnTo>
                  <a:lnTo>
                    <a:pt x="491" y="40"/>
                  </a:lnTo>
                  <a:lnTo>
                    <a:pt x="540" y="37"/>
                  </a:lnTo>
                  <a:lnTo>
                    <a:pt x="616" y="36"/>
                  </a:lnTo>
                  <a:lnTo>
                    <a:pt x="673" y="32"/>
                  </a:lnTo>
                  <a:lnTo>
                    <a:pt x="637" y="29"/>
                  </a:lnTo>
                  <a:lnTo>
                    <a:pt x="554" y="30"/>
                  </a:lnTo>
                  <a:lnTo>
                    <a:pt x="450" y="35"/>
                  </a:lnTo>
                  <a:lnTo>
                    <a:pt x="397" y="40"/>
                  </a:lnTo>
                  <a:lnTo>
                    <a:pt x="348" y="48"/>
                  </a:lnTo>
                  <a:lnTo>
                    <a:pt x="325" y="53"/>
                  </a:lnTo>
                  <a:lnTo>
                    <a:pt x="301" y="59"/>
                  </a:lnTo>
                  <a:lnTo>
                    <a:pt x="279" y="65"/>
                  </a:lnTo>
                  <a:lnTo>
                    <a:pt x="257" y="73"/>
                  </a:lnTo>
                  <a:lnTo>
                    <a:pt x="236" y="81"/>
                  </a:lnTo>
                  <a:lnTo>
                    <a:pt x="226" y="85"/>
                  </a:lnTo>
                  <a:lnTo>
                    <a:pt x="216" y="89"/>
                  </a:lnTo>
                  <a:lnTo>
                    <a:pt x="207" y="94"/>
                  </a:lnTo>
                  <a:lnTo>
                    <a:pt x="197" y="97"/>
                  </a:lnTo>
                  <a:lnTo>
                    <a:pt x="188" y="102"/>
                  </a:lnTo>
                  <a:lnTo>
                    <a:pt x="179" y="107"/>
                  </a:lnTo>
                  <a:lnTo>
                    <a:pt x="172" y="110"/>
                  </a:lnTo>
                  <a:lnTo>
                    <a:pt x="163" y="115"/>
                  </a:lnTo>
                  <a:lnTo>
                    <a:pt x="148" y="121"/>
                  </a:lnTo>
                  <a:lnTo>
                    <a:pt x="136" y="128"/>
                  </a:lnTo>
                  <a:lnTo>
                    <a:pt x="125" y="135"/>
                  </a:lnTo>
                  <a:lnTo>
                    <a:pt x="116" y="140"/>
                  </a:lnTo>
                  <a:lnTo>
                    <a:pt x="110" y="143"/>
                  </a:lnTo>
                  <a:lnTo>
                    <a:pt x="104" y="146"/>
                  </a:lnTo>
                  <a:lnTo>
                    <a:pt x="108" y="143"/>
                  </a:lnTo>
                  <a:lnTo>
                    <a:pt x="113" y="139"/>
                  </a:lnTo>
                  <a:lnTo>
                    <a:pt x="120" y="132"/>
                  </a:lnTo>
                  <a:lnTo>
                    <a:pt x="125" y="128"/>
                  </a:lnTo>
                  <a:lnTo>
                    <a:pt x="129" y="124"/>
                  </a:lnTo>
                  <a:lnTo>
                    <a:pt x="135" y="119"/>
                  </a:lnTo>
                  <a:lnTo>
                    <a:pt x="141" y="116"/>
                  </a:lnTo>
                  <a:lnTo>
                    <a:pt x="148" y="110"/>
                  </a:lnTo>
                  <a:lnTo>
                    <a:pt x="156" y="105"/>
                  </a:lnTo>
                  <a:lnTo>
                    <a:pt x="163" y="101"/>
                  </a:lnTo>
                  <a:lnTo>
                    <a:pt x="172" y="95"/>
                  </a:lnTo>
                  <a:lnTo>
                    <a:pt x="182" y="89"/>
                  </a:lnTo>
                  <a:lnTo>
                    <a:pt x="192" y="85"/>
                  </a:lnTo>
                  <a:lnTo>
                    <a:pt x="203" y="79"/>
                  </a:lnTo>
                  <a:lnTo>
                    <a:pt x="214" y="73"/>
                  </a:lnTo>
                  <a:lnTo>
                    <a:pt x="226" y="68"/>
                  </a:lnTo>
                  <a:lnTo>
                    <a:pt x="239" y="63"/>
                  </a:lnTo>
                  <a:lnTo>
                    <a:pt x="253" y="57"/>
                  </a:lnTo>
                  <a:lnTo>
                    <a:pt x="267" y="52"/>
                  </a:lnTo>
                  <a:lnTo>
                    <a:pt x="284" y="47"/>
                  </a:lnTo>
                  <a:lnTo>
                    <a:pt x="300" y="41"/>
                  </a:lnTo>
                  <a:lnTo>
                    <a:pt x="316" y="37"/>
                  </a:lnTo>
                  <a:lnTo>
                    <a:pt x="334" y="32"/>
                  </a:lnTo>
                  <a:lnTo>
                    <a:pt x="353" y="28"/>
                  </a:lnTo>
                  <a:lnTo>
                    <a:pt x="372" y="23"/>
                  </a:lnTo>
                  <a:lnTo>
                    <a:pt x="392" y="19"/>
                  </a:lnTo>
                  <a:lnTo>
                    <a:pt x="414" y="15"/>
                  </a:lnTo>
                  <a:lnTo>
                    <a:pt x="453" y="9"/>
                  </a:lnTo>
                  <a:lnTo>
                    <a:pt x="479" y="5"/>
                  </a:lnTo>
                  <a:lnTo>
                    <a:pt x="503" y="0"/>
                  </a:lnTo>
                  <a:lnTo>
                    <a:pt x="473" y="1"/>
                  </a:lnTo>
                  <a:lnTo>
                    <a:pt x="437" y="6"/>
                  </a:lnTo>
                  <a:lnTo>
                    <a:pt x="398" y="11"/>
                  </a:lnTo>
                  <a:lnTo>
                    <a:pt x="357" y="15"/>
                  </a:lnTo>
                  <a:lnTo>
                    <a:pt x="347" y="17"/>
                  </a:lnTo>
                  <a:lnTo>
                    <a:pt x="320" y="24"/>
                  </a:lnTo>
                  <a:lnTo>
                    <a:pt x="301" y="29"/>
                  </a:lnTo>
                  <a:lnTo>
                    <a:pt x="281" y="35"/>
                  </a:lnTo>
                  <a:lnTo>
                    <a:pt x="259" y="41"/>
                  </a:lnTo>
                  <a:lnTo>
                    <a:pt x="247" y="46"/>
                  </a:lnTo>
                  <a:lnTo>
                    <a:pt x="235" y="51"/>
                  </a:lnTo>
                  <a:lnTo>
                    <a:pt x="222" y="55"/>
                  </a:lnTo>
                  <a:lnTo>
                    <a:pt x="210" y="60"/>
                  </a:lnTo>
                  <a:lnTo>
                    <a:pt x="198" y="65"/>
                  </a:lnTo>
                  <a:lnTo>
                    <a:pt x="186" y="71"/>
                  </a:lnTo>
                  <a:lnTo>
                    <a:pt x="173" y="78"/>
                  </a:lnTo>
                  <a:lnTo>
                    <a:pt x="161" y="84"/>
                  </a:lnTo>
                  <a:lnTo>
                    <a:pt x="150" y="91"/>
                  </a:lnTo>
                  <a:lnTo>
                    <a:pt x="139" y="97"/>
                  </a:lnTo>
                  <a:lnTo>
                    <a:pt x="129" y="105"/>
                  </a:lnTo>
                  <a:lnTo>
                    <a:pt x="117" y="113"/>
                  </a:lnTo>
                  <a:lnTo>
                    <a:pt x="113" y="117"/>
                  </a:lnTo>
                  <a:lnTo>
                    <a:pt x="108" y="121"/>
                  </a:lnTo>
                  <a:lnTo>
                    <a:pt x="100" y="131"/>
                  </a:lnTo>
                  <a:lnTo>
                    <a:pt x="83" y="149"/>
                  </a:lnTo>
                  <a:lnTo>
                    <a:pt x="72" y="168"/>
                  </a:lnTo>
                  <a:lnTo>
                    <a:pt x="61" y="189"/>
                  </a:lnTo>
                  <a:lnTo>
                    <a:pt x="54" y="208"/>
                  </a:lnTo>
                  <a:lnTo>
                    <a:pt x="48" y="246"/>
                  </a:lnTo>
                  <a:lnTo>
                    <a:pt x="53" y="279"/>
                  </a:lnTo>
                  <a:lnTo>
                    <a:pt x="58" y="295"/>
                  </a:lnTo>
                  <a:lnTo>
                    <a:pt x="69" y="311"/>
                  </a:lnTo>
                  <a:lnTo>
                    <a:pt x="82" y="326"/>
                  </a:lnTo>
                  <a:lnTo>
                    <a:pt x="85" y="329"/>
                  </a:lnTo>
                  <a:lnTo>
                    <a:pt x="89" y="333"/>
                  </a:lnTo>
                  <a:lnTo>
                    <a:pt x="98" y="341"/>
                  </a:lnTo>
                  <a:lnTo>
                    <a:pt x="108" y="348"/>
                  </a:lnTo>
                  <a:lnTo>
                    <a:pt x="119" y="354"/>
                  </a:lnTo>
                  <a:lnTo>
                    <a:pt x="131" y="361"/>
                  </a:lnTo>
                  <a:lnTo>
                    <a:pt x="142" y="368"/>
                  </a:lnTo>
                  <a:lnTo>
                    <a:pt x="156" y="375"/>
                  </a:lnTo>
                  <a:lnTo>
                    <a:pt x="170" y="382"/>
                  </a:lnTo>
                  <a:lnTo>
                    <a:pt x="186" y="387"/>
                  </a:lnTo>
                  <a:lnTo>
                    <a:pt x="203" y="394"/>
                  </a:lnTo>
                  <a:lnTo>
                    <a:pt x="222" y="400"/>
                  </a:lnTo>
                  <a:lnTo>
                    <a:pt x="241" y="407"/>
                  </a:lnTo>
                  <a:lnTo>
                    <a:pt x="260" y="413"/>
                  </a:lnTo>
                  <a:lnTo>
                    <a:pt x="282" y="419"/>
                  </a:lnTo>
                  <a:lnTo>
                    <a:pt x="304" y="425"/>
                  </a:lnTo>
                  <a:lnTo>
                    <a:pt x="326" y="430"/>
                  </a:lnTo>
                  <a:lnTo>
                    <a:pt x="348" y="435"/>
                  </a:lnTo>
                  <a:lnTo>
                    <a:pt x="372" y="440"/>
                  </a:lnTo>
                  <a:lnTo>
                    <a:pt x="394" y="443"/>
                  </a:lnTo>
                  <a:lnTo>
                    <a:pt x="417" y="448"/>
                  </a:lnTo>
                  <a:lnTo>
                    <a:pt x="463" y="454"/>
                  </a:lnTo>
                  <a:lnTo>
                    <a:pt x="507" y="458"/>
                  </a:lnTo>
                  <a:lnTo>
                    <a:pt x="551" y="462"/>
                  </a:lnTo>
                  <a:lnTo>
                    <a:pt x="634" y="466"/>
                  </a:lnTo>
                  <a:lnTo>
                    <a:pt x="763" y="467"/>
                  </a:lnTo>
                  <a:lnTo>
                    <a:pt x="813" y="465"/>
                  </a:lnTo>
                  <a:lnTo>
                    <a:pt x="797" y="466"/>
                  </a:lnTo>
                  <a:lnTo>
                    <a:pt x="753" y="470"/>
                  </a:lnTo>
                  <a:lnTo>
                    <a:pt x="687" y="473"/>
                  </a:lnTo>
                  <a:lnTo>
                    <a:pt x="601" y="473"/>
                  </a:lnTo>
                  <a:lnTo>
                    <a:pt x="501" y="467"/>
                  </a:lnTo>
                  <a:lnTo>
                    <a:pt x="448" y="463"/>
                  </a:lnTo>
                  <a:lnTo>
                    <a:pt x="392" y="455"/>
                  </a:lnTo>
                  <a:lnTo>
                    <a:pt x="364" y="450"/>
                  </a:lnTo>
                  <a:lnTo>
                    <a:pt x="337" y="445"/>
                  </a:lnTo>
                  <a:lnTo>
                    <a:pt x="309" y="439"/>
                  </a:lnTo>
                  <a:lnTo>
                    <a:pt x="279" y="432"/>
                  </a:lnTo>
                  <a:lnTo>
                    <a:pt x="251" y="424"/>
                  </a:lnTo>
                  <a:lnTo>
                    <a:pt x="236" y="419"/>
                  </a:lnTo>
                  <a:lnTo>
                    <a:pt x="222" y="416"/>
                  </a:lnTo>
                  <a:lnTo>
                    <a:pt x="209" y="411"/>
                  </a:lnTo>
                  <a:lnTo>
                    <a:pt x="194" y="407"/>
                  </a:lnTo>
                  <a:lnTo>
                    <a:pt x="181" y="401"/>
                  </a:lnTo>
                  <a:lnTo>
                    <a:pt x="166" y="397"/>
                  </a:lnTo>
                  <a:lnTo>
                    <a:pt x="153" y="391"/>
                  </a:lnTo>
                  <a:lnTo>
                    <a:pt x="139" y="385"/>
                  </a:lnTo>
                  <a:lnTo>
                    <a:pt x="128" y="379"/>
                  </a:lnTo>
                  <a:lnTo>
                    <a:pt x="116" y="375"/>
                  </a:lnTo>
                  <a:lnTo>
                    <a:pt x="106" y="369"/>
                  </a:lnTo>
                  <a:lnTo>
                    <a:pt x="95" y="364"/>
                  </a:lnTo>
                  <a:lnTo>
                    <a:pt x="86" y="358"/>
                  </a:lnTo>
                  <a:lnTo>
                    <a:pt x="78" y="352"/>
                  </a:lnTo>
                  <a:lnTo>
                    <a:pt x="69" y="346"/>
                  </a:lnTo>
                  <a:lnTo>
                    <a:pt x="61" y="341"/>
                  </a:lnTo>
                  <a:lnTo>
                    <a:pt x="54" y="335"/>
                  </a:lnTo>
                  <a:lnTo>
                    <a:pt x="48" y="329"/>
                  </a:lnTo>
                  <a:lnTo>
                    <a:pt x="28" y="305"/>
                  </a:lnTo>
                  <a:lnTo>
                    <a:pt x="14" y="281"/>
                  </a:lnTo>
                  <a:lnTo>
                    <a:pt x="7" y="258"/>
                  </a:lnTo>
                  <a:lnTo>
                    <a:pt x="5" y="237"/>
                  </a:lnTo>
                  <a:lnTo>
                    <a:pt x="10" y="215"/>
                  </a:lnTo>
                  <a:lnTo>
                    <a:pt x="17" y="196"/>
                  </a:lnTo>
                  <a:lnTo>
                    <a:pt x="26" y="177"/>
                  </a:lnTo>
                  <a:lnTo>
                    <a:pt x="36" y="160"/>
                  </a:lnTo>
                  <a:lnTo>
                    <a:pt x="48" y="146"/>
                  </a:lnTo>
                  <a:lnTo>
                    <a:pt x="58" y="135"/>
                  </a:lnTo>
                  <a:lnTo>
                    <a:pt x="67" y="126"/>
                  </a:lnTo>
                  <a:lnTo>
                    <a:pt x="73" y="121"/>
                  </a:lnTo>
                  <a:lnTo>
                    <a:pt x="76" y="119"/>
                  </a:lnTo>
                  <a:lnTo>
                    <a:pt x="75" y="115"/>
                  </a:lnTo>
                  <a:lnTo>
                    <a:pt x="47" y="126"/>
                  </a:lnTo>
                  <a:lnTo>
                    <a:pt x="29" y="145"/>
                  </a:lnTo>
                  <a:lnTo>
                    <a:pt x="19" y="162"/>
                  </a:lnTo>
                  <a:lnTo>
                    <a:pt x="10" y="183"/>
                  </a:lnTo>
                  <a:lnTo>
                    <a:pt x="0" y="232"/>
                  </a:lnTo>
                  <a:lnTo>
                    <a:pt x="1" y="260"/>
                  </a:lnTo>
                  <a:lnTo>
                    <a:pt x="4" y="274"/>
                  </a:lnTo>
                  <a:lnTo>
                    <a:pt x="8" y="288"/>
                  </a:lnTo>
                  <a:lnTo>
                    <a:pt x="16" y="303"/>
                  </a:lnTo>
                  <a:lnTo>
                    <a:pt x="23" y="318"/>
                  </a:lnTo>
                  <a:lnTo>
                    <a:pt x="35" y="332"/>
                  </a:lnTo>
                  <a:lnTo>
                    <a:pt x="48" y="346"/>
                  </a:lnTo>
                  <a:lnTo>
                    <a:pt x="56" y="353"/>
                  </a:lnTo>
                  <a:lnTo>
                    <a:pt x="64" y="360"/>
                  </a:lnTo>
                  <a:lnTo>
                    <a:pt x="73" y="367"/>
                  </a:lnTo>
                  <a:lnTo>
                    <a:pt x="83" y="374"/>
                  </a:lnTo>
                  <a:lnTo>
                    <a:pt x="94" y="381"/>
                  </a:lnTo>
                  <a:lnTo>
                    <a:pt x="106" y="387"/>
                  </a:lnTo>
                  <a:lnTo>
                    <a:pt x="117" y="394"/>
                  </a:lnTo>
                  <a:lnTo>
                    <a:pt x="129" y="400"/>
                  </a:lnTo>
                  <a:lnTo>
                    <a:pt x="144" y="407"/>
                  </a:lnTo>
                  <a:lnTo>
                    <a:pt x="157" y="413"/>
                  </a:lnTo>
                  <a:lnTo>
                    <a:pt x="173" y="418"/>
                  </a:lnTo>
                  <a:lnTo>
                    <a:pt x="189" y="424"/>
                  </a:lnTo>
                  <a:lnTo>
                    <a:pt x="206" y="430"/>
                  </a:lnTo>
                  <a:lnTo>
                    <a:pt x="225" y="435"/>
                  </a:lnTo>
                  <a:lnTo>
                    <a:pt x="242" y="440"/>
                  </a:lnTo>
                  <a:lnTo>
                    <a:pt x="263" y="446"/>
                  </a:lnTo>
                  <a:lnTo>
                    <a:pt x="284" y="450"/>
                  </a:lnTo>
                  <a:lnTo>
                    <a:pt x="306" y="455"/>
                  </a:lnTo>
                  <a:lnTo>
                    <a:pt x="328" y="458"/>
                  </a:lnTo>
                  <a:lnTo>
                    <a:pt x="353" y="463"/>
                  </a:lnTo>
                  <a:lnTo>
                    <a:pt x="378" y="466"/>
                  </a:lnTo>
                  <a:lnTo>
                    <a:pt x="403" y="470"/>
                  </a:lnTo>
                  <a:lnTo>
                    <a:pt x="459" y="475"/>
                  </a:lnTo>
                  <a:lnTo>
                    <a:pt x="516" y="480"/>
                  </a:lnTo>
                  <a:lnTo>
                    <a:pt x="569" y="483"/>
                  </a:lnTo>
                  <a:lnTo>
                    <a:pt x="672" y="488"/>
                  </a:lnTo>
                  <a:lnTo>
                    <a:pt x="766" y="487"/>
                  </a:lnTo>
                  <a:lnTo>
                    <a:pt x="851" y="483"/>
                  </a:lnTo>
                  <a:lnTo>
                    <a:pt x="929" y="475"/>
                  </a:lnTo>
                  <a:lnTo>
                    <a:pt x="965" y="471"/>
                  </a:lnTo>
                  <a:lnTo>
                    <a:pt x="999" y="466"/>
                  </a:lnTo>
                  <a:lnTo>
                    <a:pt x="1031" y="459"/>
                  </a:lnTo>
                  <a:lnTo>
                    <a:pt x="1062" y="453"/>
                  </a:lnTo>
                  <a:lnTo>
                    <a:pt x="1090" y="446"/>
                  </a:lnTo>
                  <a:lnTo>
                    <a:pt x="1116" y="439"/>
                  </a:lnTo>
                  <a:lnTo>
                    <a:pt x="1141" y="431"/>
                  </a:lnTo>
                  <a:lnTo>
                    <a:pt x="1153" y="426"/>
                  </a:lnTo>
                  <a:lnTo>
                    <a:pt x="1163" y="423"/>
                  </a:lnTo>
                  <a:lnTo>
                    <a:pt x="1175" y="418"/>
                  </a:lnTo>
                  <a:lnTo>
                    <a:pt x="1185" y="414"/>
                  </a:lnTo>
                  <a:lnTo>
                    <a:pt x="1194" y="409"/>
                  </a:lnTo>
                  <a:lnTo>
                    <a:pt x="1205" y="405"/>
                  </a:lnTo>
                  <a:lnTo>
                    <a:pt x="1213" y="401"/>
                  </a:lnTo>
                  <a:lnTo>
                    <a:pt x="1222" y="397"/>
                  </a:lnTo>
                  <a:lnTo>
                    <a:pt x="1231" y="392"/>
                  </a:lnTo>
                  <a:lnTo>
                    <a:pt x="1238" y="387"/>
                  </a:lnTo>
                  <a:lnTo>
                    <a:pt x="1246" y="383"/>
                  </a:lnTo>
                  <a:lnTo>
                    <a:pt x="1253" y="378"/>
                  </a:lnTo>
                  <a:lnTo>
                    <a:pt x="1259" y="374"/>
                  </a:lnTo>
                  <a:lnTo>
                    <a:pt x="1265" y="369"/>
                  </a:lnTo>
                  <a:lnTo>
                    <a:pt x="1271" y="365"/>
                  </a:lnTo>
                  <a:lnTo>
                    <a:pt x="1277" y="360"/>
                  </a:lnTo>
                  <a:lnTo>
                    <a:pt x="1282" y="356"/>
                  </a:lnTo>
                  <a:lnTo>
                    <a:pt x="1287" y="351"/>
                  </a:lnTo>
                  <a:lnTo>
                    <a:pt x="1302" y="333"/>
                  </a:lnTo>
                  <a:lnTo>
                    <a:pt x="1313" y="301"/>
                  </a:lnTo>
                  <a:lnTo>
                    <a:pt x="1312" y="274"/>
                  </a:lnTo>
                  <a:lnTo>
                    <a:pt x="1306" y="252"/>
                  </a:lnTo>
                  <a:lnTo>
                    <a:pt x="1302" y="241"/>
                  </a:lnTo>
                  <a:lnTo>
                    <a:pt x="1296" y="232"/>
                  </a:lnTo>
                  <a:lnTo>
                    <a:pt x="1281" y="215"/>
                  </a:lnTo>
                  <a:lnTo>
                    <a:pt x="1277" y="210"/>
                  </a:lnTo>
                  <a:lnTo>
                    <a:pt x="1271" y="207"/>
                  </a:lnTo>
                  <a:lnTo>
                    <a:pt x="1266" y="204"/>
                  </a:lnTo>
                  <a:lnTo>
                    <a:pt x="1260" y="200"/>
                  </a:lnTo>
                  <a:lnTo>
                    <a:pt x="1249" y="193"/>
                  </a:lnTo>
                  <a:lnTo>
                    <a:pt x="1237" y="186"/>
                  </a:lnTo>
                  <a:lnTo>
                    <a:pt x="1222" y="181"/>
                  </a:lnTo>
                  <a:lnTo>
                    <a:pt x="1206" y="174"/>
                  </a:lnTo>
                  <a:lnTo>
                    <a:pt x="1190" y="168"/>
                  </a:lnTo>
                  <a:lnTo>
                    <a:pt x="1172" y="162"/>
                  </a:lnTo>
                  <a:lnTo>
                    <a:pt x="1153" y="157"/>
                  </a:lnTo>
                  <a:lnTo>
                    <a:pt x="1135" y="152"/>
                  </a:lnTo>
                  <a:lnTo>
                    <a:pt x="1119" y="149"/>
                  </a:lnTo>
                  <a:lnTo>
                    <a:pt x="1102" y="145"/>
                  </a:lnTo>
                  <a:lnTo>
                    <a:pt x="1072" y="142"/>
                  </a:lnTo>
                  <a:lnTo>
                    <a:pt x="1046" y="140"/>
                  </a:lnTo>
                  <a:lnTo>
                    <a:pt x="993" y="14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20"/>
            <p:cNvSpPr>
              <a:spLocks/>
            </p:cNvSpPr>
            <p:nvPr/>
          </p:nvSpPr>
          <p:spPr bwMode="auto">
            <a:xfrm>
              <a:off x="3509963" y="1814513"/>
              <a:ext cx="2085975" cy="774700"/>
            </a:xfrm>
            <a:custGeom>
              <a:avLst/>
              <a:gdLst>
                <a:gd name="T0" fmla="*/ 1229 w 1314"/>
                <a:gd name="T1" fmla="*/ 203 h 488"/>
                <a:gd name="T2" fmla="*/ 1240 w 1314"/>
                <a:gd name="T3" fmla="*/ 346 h 488"/>
                <a:gd name="T4" fmla="*/ 1036 w 1314"/>
                <a:gd name="T5" fmla="*/ 393 h 488"/>
                <a:gd name="T6" fmla="*/ 489 w 1314"/>
                <a:gd name="T7" fmla="*/ 332 h 488"/>
                <a:gd name="T8" fmla="*/ 621 w 1314"/>
                <a:gd name="T9" fmla="*/ 378 h 488"/>
                <a:gd name="T10" fmla="*/ 340 w 1314"/>
                <a:gd name="T11" fmla="*/ 337 h 488"/>
                <a:gd name="T12" fmla="*/ 266 w 1314"/>
                <a:gd name="T13" fmla="*/ 321 h 488"/>
                <a:gd name="T14" fmla="*/ 409 w 1314"/>
                <a:gd name="T15" fmla="*/ 368 h 488"/>
                <a:gd name="T16" fmla="*/ 846 w 1314"/>
                <a:gd name="T17" fmla="*/ 410 h 488"/>
                <a:gd name="T18" fmla="*/ 755 w 1314"/>
                <a:gd name="T19" fmla="*/ 435 h 488"/>
                <a:gd name="T20" fmla="*/ 316 w 1314"/>
                <a:gd name="T21" fmla="*/ 367 h 488"/>
                <a:gd name="T22" fmla="*/ 200 w 1314"/>
                <a:gd name="T23" fmla="*/ 307 h 488"/>
                <a:gd name="T24" fmla="*/ 184 w 1314"/>
                <a:gd name="T25" fmla="*/ 316 h 488"/>
                <a:gd name="T26" fmla="*/ 289 w 1314"/>
                <a:gd name="T27" fmla="*/ 375 h 488"/>
                <a:gd name="T28" fmla="*/ 565 w 1314"/>
                <a:gd name="T29" fmla="*/ 429 h 488"/>
                <a:gd name="T30" fmla="*/ 291 w 1314"/>
                <a:gd name="T31" fmla="*/ 391 h 488"/>
                <a:gd name="T32" fmla="*/ 175 w 1314"/>
                <a:gd name="T33" fmla="*/ 334 h 488"/>
                <a:gd name="T34" fmla="*/ 184 w 1314"/>
                <a:gd name="T35" fmla="*/ 188 h 488"/>
                <a:gd name="T36" fmla="*/ 405 w 1314"/>
                <a:gd name="T37" fmla="*/ 127 h 488"/>
                <a:gd name="T38" fmla="*/ 252 w 1314"/>
                <a:gd name="T39" fmla="*/ 147 h 488"/>
                <a:gd name="T40" fmla="*/ 128 w 1314"/>
                <a:gd name="T41" fmla="*/ 215 h 488"/>
                <a:gd name="T42" fmla="*/ 165 w 1314"/>
                <a:gd name="T43" fmla="*/ 176 h 488"/>
                <a:gd name="T44" fmla="*/ 256 w 1314"/>
                <a:gd name="T45" fmla="*/ 127 h 488"/>
                <a:gd name="T46" fmla="*/ 500 w 1314"/>
                <a:gd name="T47" fmla="*/ 80 h 488"/>
                <a:gd name="T48" fmla="*/ 803 w 1314"/>
                <a:gd name="T49" fmla="*/ 85 h 488"/>
                <a:gd name="T50" fmla="*/ 266 w 1314"/>
                <a:gd name="T51" fmla="*/ 112 h 488"/>
                <a:gd name="T52" fmla="*/ 140 w 1314"/>
                <a:gd name="T53" fmla="*/ 174 h 488"/>
                <a:gd name="T54" fmla="*/ 127 w 1314"/>
                <a:gd name="T55" fmla="*/ 322 h 488"/>
                <a:gd name="T56" fmla="*/ 206 w 1314"/>
                <a:gd name="T57" fmla="*/ 375 h 488"/>
                <a:gd name="T58" fmla="*/ 406 w 1314"/>
                <a:gd name="T59" fmla="*/ 427 h 488"/>
                <a:gd name="T60" fmla="*/ 421 w 1314"/>
                <a:gd name="T61" fmla="*/ 436 h 488"/>
                <a:gd name="T62" fmla="*/ 193 w 1314"/>
                <a:gd name="T63" fmla="*/ 379 h 488"/>
                <a:gd name="T64" fmla="*/ 83 w 1314"/>
                <a:gd name="T65" fmla="*/ 299 h 488"/>
                <a:gd name="T66" fmla="*/ 119 w 1314"/>
                <a:gd name="T67" fmla="*/ 152 h 488"/>
                <a:gd name="T68" fmla="*/ 209 w 1314"/>
                <a:gd name="T69" fmla="*/ 103 h 488"/>
                <a:gd name="T70" fmla="*/ 437 w 1314"/>
                <a:gd name="T71" fmla="*/ 45 h 488"/>
                <a:gd name="T72" fmla="*/ 302 w 1314"/>
                <a:gd name="T73" fmla="*/ 59 h 488"/>
                <a:gd name="T74" fmla="*/ 163 w 1314"/>
                <a:gd name="T75" fmla="*/ 114 h 488"/>
                <a:gd name="T76" fmla="*/ 130 w 1314"/>
                <a:gd name="T77" fmla="*/ 125 h 488"/>
                <a:gd name="T78" fmla="*/ 227 w 1314"/>
                <a:gd name="T79" fmla="*/ 69 h 488"/>
                <a:gd name="T80" fmla="*/ 415 w 1314"/>
                <a:gd name="T81" fmla="*/ 16 h 488"/>
                <a:gd name="T82" fmla="*/ 278 w 1314"/>
                <a:gd name="T83" fmla="*/ 37 h 488"/>
                <a:gd name="T84" fmla="*/ 130 w 1314"/>
                <a:gd name="T85" fmla="*/ 103 h 488"/>
                <a:gd name="T86" fmla="*/ 44 w 1314"/>
                <a:gd name="T87" fmla="*/ 283 h 488"/>
                <a:gd name="T88" fmla="*/ 155 w 1314"/>
                <a:gd name="T89" fmla="*/ 376 h 488"/>
                <a:gd name="T90" fmla="*/ 371 w 1314"/>
                <a:gd name="T91" fmla="*/ 441 h 488"/>
                <a:gd name="T92" fmla="*/ 484 w 1314"/>
                <a:gd name="T93" fmla="*/ 463 h 488"/>
                <a:gd name="T94" fmla="*/ 178 w 1314"/>
                <a:gd name="T95" fmla="*/ 402 h 488"/>
                <a:gd name="T96" fmla="*/ 75 w 1314"/>
                <a:gd name="T97" fmla="*/ 346 h 488"/>
                <a:gd name="T98" fmla="*/ 55 w 1314"/>
                <a:gd name="T99" fmla="*/ 149 h 488"/>
                <a:gd name="T100" fmla="*/ 5 w 1314"/>
                <a:gd name="T101" fmla="*/ 275 h 488"/>
                <a:gd name="T102" fmla="*/ 105 w 1314"/>
                <a:gd name="T103" fmla="*/ 388 h 488"/>
                <a:gd name="T104" fmla="*/ 284 w 1314"/>
                <a:gd name="T105" fmla="*/ 451 h 488"/>
                <a:gd name="T106" fmla="*/ 852 w 1314"/>
                <a:gd name="T107" fmla="*/ 484 h 488"/>
                <a:gd name="T108" fmla="*/ 1174 w 1314"/>
                <a:gd name="T109" fmla="*/ 419 h 488"/>
                <a:gd name="T110" fmla="*/ 1265 w 1314"/>
                <a:gd name="T111" fmla="*/ 369 h 488"/>
                <a:gd name="T112" fmla="*/ 1282 w 1314"/>
                <a:gd name="T113" fmla="*/ 216 h 488"/>
                <a:gd name="T114" fmla="*/ 1154 w 1314"/>
                <a:gd name="T115" fmla="*/ 158 h 4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14"/>
                <a:gd name="T175" fmla="*/ 0 h 488"/>
                <a:gd name="T176" fmla="*/ 1314 w 1314"/>
                <a:gd name="T177" fmla="*/ 488 h 48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14" h="488">
                  <a:moveTo>
                    <a:pt x="993" y="141"/>
                  </a:moveTo>
                  <a:lnTo>
                    <a:pt x="1039" y="145"/>
                  </a:lnTo>
                  <a:lnTo>
                    <a:pt x="1086" y="152"/>
                  </a:lnTo>
                  <a:lnTo>
                    <a:pt x="1112" y="158"/>
                  </a:lnTo>
                  <a:lnTo>
                    <a:pt x="1140" y="164"/>
                  </a:lnTo>
                  <a:lnTo>
                    <a:pt x="1167" y="174"/>
                  </a:lnTo>
                  <a:lnTo>
                    <a:pt x="1180" y="178"/>
                  </a:lnTo>
                  <a:lnTo>
                    <a:pt x="1193" y="184"/>
                  </a:lnTo>
                  <a:lnTo>
                    <a:pt x="1205" y="190"/>
                  </a:lnTo>
                  <a:lnTo>
                    <a:pt x="1217" y="196"/>
                  </a:lnTo>
                  <a:lnTo>
                    <a:pt x="1229" y="203"/>
                  </a:lnTo>
                  <a:lnTo>
                    <a:pt x="1239" y="210"/>
                  </a:lnTo>
                  <a:lnTo>
                    <a:pt x="1268" y="247"/>
                  </a:lnTo>
                  <a:lnTo>
                    <a:pt x="1276" y="268"/>
                  </a:lnTo>
                  <a:lnTo>
                    <a:pt x="1276" y="294"/>
                  </a:lnTo>
                  <a:lnTo>
                    <a:pt x="1274" y="306"/>
                  </a:lnTo>
                  <a:lnTo>
                    <a:pt x="1268" y="318"/>
                  </a:lnTo>
                  <a:lnTo>
                    <a:pt x="1261" y="328"/>
                  </a:lnTo>
                  <a:lnTo>
                    <a:pt x="1257" y="332"/>
                  </a:lnTo>
                  <a:lnTo>
                    <a:pt x="1252" y="338"/>
                  </a:lnTo>
                  <a:lnTo>
                    <a:pt x="1246" y="342"/>
                  </a:lnTo>
                  <a:lnTo>
                    <a:pt x="1240" y="346"/>
                  </a:lnTo>
                  <a:lnTo>
                    <a:pt x="1234" y="351"/>
                  </a:lnTo>
                  <a:lnTo>
                    <a:pt x="1227" y="354"/>
                  </a:lnTo>
                  <a:lnTo>
                    <a:pt x="1221" y="358"/>
                  </a:lnTo>
                  <a:lnTo>
                    <a:pt x="1214" y="361"/>
                  </a:lnTo>
                  <a:lnTo>
                    <a:pt x="1198" y="367"/>
                  </a:lnTo>
                  <a:lnTo>
                    <a:pt x="1180" y="372"/>
                  </a:lnTo>
                  <a:lnTo>
                    <a:pt x="1162" y="377"/>
                  </a:lnTo>
                  <a:lnTo>
                    <a:pt x="1142" y="382"/>
                  </a:lnTo>
                  <a:lnTo>
                    <a:pt x="1123" y="385"/>
                  </a:lnTo>
                  <a:lnTo>
                    <a:pt x="1080" y="389"/>
                  </a:lnTo>
                  <a:lnTo>
                    <a:pt x="1036" y="393"/>
                  </a:lnTo>
                  <a:lnTo>
                    <a:pt x="949" y="394"/>
                  </a:lnTo>
                  <a:lnTo>
                    <a:pt x="873" y="391"/>
                  </a:lnTo>
                  <a:lnTo>
                    <a:pt x="783" y="383"/>
                  </a:lnTo>
                  <a:lnTo>
                    <a:pt x="746" y="377"/>
                  </a:lnTo>
                  <a:lnTo>
                    <a:pt x="692" y="370"/>
                  </a:lnTo>
                  <a:lnTo>
                    <a:pt x="636" y="363"/>
                  </a:lnTo>
                  <a:lnTo>
                    <a:pt x="592" y="358"/>
                  </a:lnTo>
                  <a:lnTo>
                    <a:pt x="552" y="348"/>
                  </a:lnTo>
                  <a:lnTo>
                    <a:pt x="530" y="343"/>
                  </a:lnTo>
                  <a:lnTo>
                    <a:pt x="508" y="337"/>
                  </a:lnTo>
                  <a:lnTo>
                    <a:pt x="489" y="332"/>
                  </a:lnTo>
                  <a:lnTo>
                    <a:pt x="474" y="331"/>
                  </a:lnTo>
                  <a:lnTo>
                    <a:pt x="467" y="334"/>
                  </a:lnTo>
                  <a:lnTo>
                    <a:pt x="468" y="342"/>
                  </a:lnTo>
                  <a:lnTo>
                    <a:pt x="472" y="346"/>
                  </a:lnTo>
                  <a:lnTo>
                    <a:pt x="483" y="351"/>
                  </a:lnTo>
                  <a:lnTo>
                    <a:pt x="494" y="355"/>
                  </a:lnTo>
                  <a:lnTo>
                    <a:pt x="509" y="360"/>
                  </a:lnTo>
                  <a:lnTo>
                    <a:pt x="527" y="363"/>
                  </a:lnTo>
                  <a:lnTo>
                    <a:pt x="544" y="367"/>
                  </a:lnTo>
                  <a:lnTo>
                    <a:pt x="584" y="374"/>
                  </a:lnTo>
                  <a:lnTo>
                    <a:pt x="621" y="378"/>
                  </a:lnTo>
                  <a:lnTo>
                    <a:pt x="650" y="382"/>
                  </a:lnTo>
                  <a:lnTo>
                    <a:pt x="671" y="387"/>
                  </a:lnTo>
                  <a:lnTo>
                    <a:pt x="615" y="387"/>
                  </a:lnTo>
                  <a:lnTo>
                    <a:pt x="503" y="375"/>
                  </a:lnTo>
                  <a:lnTo>
                    <a:pt x="471" y="369"/>
                  </a:lnTo>
                  <a:lnTo>
                    <a:pt x="439" y="363"/>
                  </a:lnTo>
                  <a:lnTo>
                    <a:pt x="405" y="355"/>
                  </a:lnTo>
                  <a:lnTo>
                    <a:pt x="389" y="352"/>
                  </a:lnTo>
                  <a:lnTo>
                    <a:pt x="372" y="347"/>
                  </a:lnTo>
                  <a:lnTo>
                    <a:pt x="356" y="342"/>
                  </a:lnTo>
                  <a:lnTo>
                    <a:pt x="340" y="337"/>
                  </a:lnTo>
                  <a:lnTo>
                    <a:pt x="325" y="331"/>
                  </a:lnTo>
                  <a:lnTo>
                    <a:pt x="309" y="326"/>
                  </a:lnTo>
                  <a:lnTo>
                    <a:pt x="294" y="319"/>
                  </a:lnTo>
                  <a:lnTo>
                    <a:pt x="281" y="313"/>
                  </a:lnTo>
                  <a:lnTo>
                    <a:pt x="268" y="305"/>
                  </a:lnTo>
                  <a:lnTo>
                    <a:pt x="255" y="298"/>
                  </a:lnTo>
                  <a:lnTo>
                    <a:pt x="246" y="298"/>
                  </a:lnTo>
                  <a:lnTo>
                    <a:pt x="244" y="304"/>
                  </a:lnTo>
                  <a:lnTo>
                    <a:pt x="252" y="311"/>
                  </a:lnTo>
                  <a:lnTo>
                    <a:pt x="258" y="315"/>
                  </a:lnTo>
                  <a:lnTo>
                    <a:pt x="266" y="321"/>
                  </a:lnTo>
                  <a:lnTo>
                    <a:pt x="280" y="328"/>
                  </a:lnTo>
                  <a:lnTo>
                    <a:pt x="287" y="331"/>
                  </a:lnTo>
                  <a:lnTo>
                    <a:pt x="296" y="335"/>
                  </a:lnTo>
                  <a:lnTo>
                    <a:pt x="306" y="339"/>
                  </a:lnTo>
                  <a:lnTo>
                    <a:pt x="316" y="343"/>
                  </a:lnTo>
                  <a:lnTo>
                    <a:pt x="330" y="346"/>
                  </a:lnTo>
                  <a:lnTo>
                    <a:pt x="343" y="351"/>
                  </a:lnTo>
                  <a:lnTo>
                    <a:pt x="358" y="355"/>
                  </a:lnTo>
                  <a:lnTo>
                    <a:pt x="372" y="359"/>
                  </a:lnTo>
                  <a:lnTo>
                    <a:pt x="390" y="363"/>
                  </a:lnTo>
                  <a:lnTo>
                    <a:pt x="409" y="368"/>
                  </a:lnTo>
                  <a:lnTo>
                    <a:pt x="430" y="372"/>
                  </a:lnTo>
                  <a:lnTo>
                    <a:pt x="452" y="376"/>
                  </a:lnTo>
                  <a:lnTo>
                    <a:pt x="475" y="380"/>
                  </a:lnTo>
                  <a:lnTo>
                    <a:pt x="500" y="384"/>
                  </a:lnTo>
                  <a:lnTo>
                    <a:pt x="527" y="388"/>
                  </a:lnTo>
                  <a:lnTo>
                    <a:pt x="556" y="392"/>
                  </a:lnTo>
                  <a:lnTo>
                    <a:pt x="587" y="396"/>
                  </a:lnTo>
                  <a:lnTo>
                    <a:pt x="620" y="400"/>
                  </a:lnTo>
                  <a:lnTo>
                    <a:pt x="692" y="407"/>
                  </a:lnTo>
                  <a:lnTo>
                    <a:pt x="771" y="412"/>
                  </a:lnTo>
                  <a:lnTo>
                    <a:pt x="846" y="410"/>
                  </a:lnTo>
                  <a:lnTo>
                    <a:pt x="924" y="413"/>
                  </a:lnTo>
                  <a:lnTo>
                    <a:pt x="918" y="416"/>
                  </a:lnTo>
                  <a:lnTo>
                    <a:pt x="902" y="417"/>
                  </a:lnTo>
                  <a:lnTo>
                    <a:pt x="849" y="418"/>
                  </a:lnTo>
                  <a:lnTo>
                    <a:pt x="774" y="423"/>
                  </a:lnTo>
                  <a:lnTo>
                    <a:pt x="796" y="426"/>
                  </a:lnTo>
                  <a:lnTo>
                    <a:pt x="842" y="428"/>
                  </a:lnTo>
                  <a:lnTo>
                    <a:pt x="902" y="435"/>
                  </a:lnTo>
                  <a:lnTo>
                    <a:pt x="890" y="437"/>
                  </a:lnTo>
                  <a:lnTo>
                    <a:pt x="859" y="439"/>
                  </a:lnTo>
                  <a:lnTo>
                    <a:pt x="755" y="435"/>
                  </a:lnTo>
                  <a:lnTo>
                    <a:pt x="689" y="431"/>
                  </a:lnTo>
                  <a:lnTo>
                    <a:pt x="618" y="424"/>
                  </a:lnTo>
                  <a:lnTo>
                    <a:pt x="547" y="416"/>
                  </a:lnTo>
                  <a:lnTo>
                    <a:pt x="514" y="410"/>
                  </a:lnTo>
                  <a:lnTo>
                    <a:pt x="480" y="405"/>
                  </a:lnTo>
                  <a:lnTo>
                    <a:pt x="449" y="400"/>
                  </a:lnTo>
                  <a:lnTo>
                    <a:pt x="419" y="393"/>
                  </a:lnTo>
                  <a:lnTo>
                    <a:pt x="391" y="387"/>
                  </a:lnTo>
                  <a:lnTo>
                    <a:pt x="365" y="380"/>
                  </a:lnTo>
                  <a:lnTo>
                    <a:pt x="340" y="374"/>
                  </a:lnTo>
                  <a:lnTo>
                    <a:pt x="316" y="367"/>
                  </a:lnTo>
                  <a:lnTo>
                    <a:pt x="296" y="360"/>
                  </a:lnTo>
                  <a:lnTo>
                    <a:pt x="277" y="352"/>
                  </a:lnTo>
                  <a:lnTo>
                    <a:pt x="258" y="344"/>
                  </a:lnTo>
                  <a:lnTo>
                    <a:pt x="250" y="339"/>
                  </a:lnTo>
                  <a:lnTo>
                    <a:pt x="241" y="335"/>
                  </a:lnTo>
                  <a:lnTo>
                    <a:pt x="234" y="331"/>
                  </a:lnTo>
                  <a:lnTo>
                    <a:pt x="227" y="327"/>
                  </a:lnTo>
                  <a:lnTo>
                    <a:pt x="219" y="322"/>
                  </a:lnTo>
                  <a:lnTo>
                    <a:pt x="213" y="318"/>
                  </a:lnTo>
                  <a:lnTo>
                    <a:pt x="206" y="312"/>
                  </a:lnTo>
                  <a:lnTo>
                    <a:pt x="200" y="307"/>
                  </a:lnTo>
                  <a:lnTo>
                    <a:pt x="196" y="303"/>
                  </a:lnTo>
                  <a:lnTo>
                    <a:pt x="190" y="297"/>
                  </a:lnTo>
                  <a:lnTo>
                    <a:pt x="172" y="276"/>
                  </a:lnTo>
                  <a:lnTo>
                    <a:pt x="169" y="272"/>
                  </a:lnTo>
                  <a:lnTo>
                    <a:pt x="165" y="271"/>
                  </a:lnTo>
                  <a:lnTo>
                    <a:pt x="158" y="272"/>
                  </a:lnTo>
                  <a:lnTo>
                    <a:pt x="156" y="281"/>
                  </a:lnTo>
                  <a:lnTo>
                    <a:pt x="159" y="289"/>
                  </a:lnTo>
                  <a:lnTo>
                    <a:pt x="166" y="298"/>
                  </a:lnTo>
                  <a:lnTo>
                    <a:pt x="178" y="312"/>
                  </a:lnTo>
                  <a:lnTo>
                    <a:pt x="184" y="316"/>
                  </a:lnTo>
                  <a:lnTo>
                    <a:pt x="188" y="320"/>
                  </a:lnTo>
                  <a:lnTo>
                    <a:pt x="194" y="326"/>
                  </a:lnTo>
                  <a:lnTo>
                    <a:pt x="200" y="330"/>
                  </a:lnTo>
                  <a:lnTo>
                    <a:pt x="208" y="336"/>
                  </a:lnTo>
                  <a:lnTo>
                    <a:pt x="216" y="340"/>
                  </a:lnTo>
                  <a:lnTo>
                    <a:pt x="225" y="346"/>
                  </a:lnTo>
                  <a:lnTo>
                    <a:pt x="236" y="352"/>
                  </a:lnTo>
                  <a:lnTo>
                    <a:pt x="247" y="358"/>
                  </a:lnTo>
                  <a:lnTo>
                    <a:pt x="259" y="363"/>
                  </a:lnTo>
                  <a:lnTo>
                    <a:pt x="274" y="369"/>
                  </a:lnTo>
                  <a:lnTo>
                    <a:pt x="289" y="375"/>
                  </a:lnTo>
                  <a:lnTo>
                    <a:pt x="305" y="380"/>
                  </a:lnTo>
                  <a:lnTo>
                    <a:pt x="324" y="386"/>
                  </a:lnTo>
                  <a:lnTo>
                    <a:pt x="343" y="392"/>
                  </a:lnTo>
                  <a:lnTo>
                    <a:pt x="365" y="397"/>
                  </a:lnTo>
                  <a:lnTo>
                    <a:pt x="387" y="402"/>
                  </a:lnTo>
                  <a:lnTo>
                    <a:pt x="412" y="408"/>
                  </a:lnTo>
                  <a:lnTo>
                    <a:pt x="439" y="412"/>
                  </a:lnTo>
                  <a:lnTo>
                    <a:pt x="468" y="417"/>
                  </a:lnTo>
                  <a:lnTo>
                    <a:pt x="497" y="421"/>
                  </a:lnTo>
                  <a:lnTo>
                    <a:pt x="530" y="425"/>
                  </a:lnTo>
                  <a:lnTo>
                    <a:pt x="565" y="429"/>
                  </a:lnTo>
                  <a:lnTo>
                    <a:pt x="602" y="432"/>
                  </a:lnTo>
                  <a:lnTo>
                    <a:pt x="681" y="437"/>
                  </a:lnTo>
                  <a:lnTo>
                    <a:pt x="771" y="442"/>
                  </a:lnTo>
                  <a:lnTo>
                    <a:pt x="683" y="442"/>
                  </a:lnTo>
                  <a:lnTo>
                    <a:pt x="483" y="429"/>
                  </a:lnTo>
                  <a:lnTo>
                    <a:pt x="427" y="421"/>
                  </a:lnTo>
                  <a:lnTo>
                    <a:pt x="399" y="417"/>
                  </a:lnTo>
                  <a:lnTo>
                    <a:pt x="371" y="411"/>
                  </a:lnTo>
                  <a:lnTo>
                    <a:pt x="343" y="405"/>
                  </a:lnTo>
                  <a:lnTo>
                    <a:pt x="318" y="399"/>
                  </a:lnTo>
                  <a:lnTo>
                    <a:pt x="291" y="391"/>
                  </a:lnTo>
                  <a:lnTo>
                    <a:pt x="280" y="387"/>
                  </a:lnTo>
                  <a:lnTo>
                    <a:pt x="268" y="383"/>
                  </a:lnTo>
                  <a:lnTo>
                    <a:pt x="256" y="378"/>
                  </a:lnTo>
                  <a:lnTo>
                    <a:pt x="244" y="374"/>
                  </a:lnTo>
                  <a:lnTo>
                    <a:pt x="233" y="368"/>
                  </a:lnTo>
                  <a:lnTo>
                    <a:pt x="222" y="363"/>
                  </a:lnTo>
                  <a:lnTo>
                    <a:pt x="212" y="358"/>
                  </a:lnTo>
                  <a:lnTo>
                    <a:pt x="203" y="352"/>
                  </a:lnTo>
                  <a:lnTo>
                    <a:pt x="193" y="346"/>
                  </a:lnTo>
                  <a:lnTo>
                    <a:pt x="184" y="339"/>
                  </a:lnTo>
                  <a:lnTo>
                    <a:pt x="175" y="334"/>
                  </a:lnTo>
                  <a:lnTo>
                    <a:pt x="168" y="327"/>
                  </a:lnTo>
                  <a:lnTo>
                    <a:pt x="161" y="320"/>
                  </a:lnTo>
                  <a:lnTo>
                    <a:pt x="155" y="312"/>
                  </a:lnTo>
                  <a:lnTo>
                    <a:pt x="134" y="280"/>
                  </a:lnTo>
                  <a:lnTo>
                    <a:pt x="131" y="256"/>
                  </a:lnTo>
                  <a:lnTo>
                    <a:pt x="137" y="234"/>
                  </a:lnTo>
                  <a:lnTo>
                    <a:pt x="146" y="220"/>
                  </a:lnTo>
                  <a:lnTo>
                    <a:pt x="158" y="208"/>
                  </a:lnTo>
                  <a:lnTo>
                    <a:pt x="165" y="201"/>
                  </a:lnTo>
                  <a:lnTo>
                    <a:pt x="174" y="194"/>
                  </a:lnTo>
                  <a:lnTo>
                    <a:pt x="184" y="188"/>
                  </a:lnTo>
                  <a:lnTo>
                    <a:pt x="194" y="182"/>
                  </a:lnTo>
                  <a:lnTo>
                    <a:pt x="208" y="175"/>
                  </a:lnTo>
                  <a:lnTo>
                    <a:pt x="222" y="169"/>
                  </a:lnTo>
                  <a:lnTo>
                    <a:pt x="238" y="162"/>
                  </a:lnTo>
                  <a:lnTo>
                    <a:pt x="256" y="156"/>
                  </a:lnTo>
                  <a:lnTo>
                    <a:pt x="275" y="151"/>
                  </a:lnTo>
                  <a:lnTo>
                    <a:pt x="297" y="145"/>
                  </a:lnTo>
                  <a:lnTo>
                    <a:pt x="321" y="141"/>
                  </a:lnTo>
                  <a:lnTo>
                    <a:pt x="347" y="136"/>
                  </a:lnTo>
                  <a:lnTo>
                    <a:pt x="375" y="131"/>
                  </a:lnTo>
                  <a:lnTo>
                    <a:pt x="405" y="127"/>
                  </a:lnTo>
                  <a:lnTo>
                    <a:pt x="437" y="123"/>
                  </a:lnTo>
                  <a:lnTo>
                    <a:pt x="472" y="121"/>
                  </a:lnTo>
                  <a:lnTo>
                    <a:pt x="475" y="117"/>
                  </a:lnTo>
                  <a:lnTo>
                    <a:pt x="465" y="113"/>
                  </a:lnTo>
                  <a:lnTo>
                    <a:pt x="439" y="113"/>
                  </a:lnTo>
                  <a:lnTo>
                    <a:pt x="378" y="119"/>
                  </a:lnTo>
                  <a:lnTo>
                    <a:pt x="336" y="126"/>
                  </a:lnTo>
                  <a:lnTo>
                    <a:pt x="312" y="130"/>
                  </a:lnTo>
                  <a:lnTo>
                    <a:pt x="289" y="137"/>
                  </a:lnTo>
                  <a:lnTo>
                    <a:pt x="264" y="144"/>
                  </a:lnTo>
                  <a:lnTo>
                    <a:pt x="252" y="147"/>
                  </a:lnTo>
                  <a:lnTo>
                    <a:pt x="240" y="152"/>
                  </a:lnTo>
                  <a:lnTo>
                    <a:pt x="227" y="156"/>
                  </a:lnTo>
                  <a:lnTo>
                    <a:pt x="215" y="162"/>
                  </a:lnTo>
                  <a:lnTo>
                    <a:pt x="203" y="167"/>
                  </a:lnTo>
                  <a:lnTo>
                    <a:pt x="191" y="172"/>
                  </a:lnTo>
                  <a:lnTo>
                    <a:pt x="180" y="178"/>
                  </a:lnTo>
                  <a:lnTo>
                    <a:pt x="169" y="185"/>
                  </a:lnTo>
                  <a:lnTo>
                    <a:pt x="159" y="192"/>
                  </a:lnTo>
                  <a:lnTo>
                    <a:pt x="149" y="199"/>
                  </a:lnTo>
                  <a:lnTo>
                    <a:pt x="138" y="207"/>
                  </a:lnTo>
                  <a:lnTo>
                    <a:pt x="128" y="215"/>
                  </a:lnTo>
                  <a:lnTo>
                    <a:pt x="124" y="219"/>
                  </a:lnTo>
                  <a:lnTo>
                    <a:pt x="119" y="223"/>
                  </a:lnTo>
                  <a:lnTo>
                    <a:pt x="110" y="232"/>
                  </a:lnTo>
                  <a:lnTo>
                    <a:pt x="118" y="222"/>
                  </a:lnTo>
                  <a:lnTo>
                    <a:pt x="127" y="210"/>
                  </a:lnTo>
                  <a:lnTo>
                    <a:pt x="140" y="196"/>
                  </a:lnTo>
                  <a:lnTo>
                    <a:pt x="144" y="192"/>
                  </a:lnTo>
                  <a:lnTo>
                    <a:pt x="149" y="188"/>
                  </a:lnTo>
                  <a:lnTo>
                    <a:pt x="155" y="184"/>
                  </a:lnTo>
                  <a:lnTo>
                    <a:pt x="159" y="180"/>
                  </a:lnTo>
                  <a:lnTo>
                    <a:pt x="165" y="176"/>
                  </a:lnTo>
                  <a:lnTo>
                    <a:pt x="171" y="171"/>
                  </a:lnTo>
                  <a:lnTo>
                    <a:pt x="178" y="167"/>
                  </a:lnTo>
                  <a:lnTo>
                    <a:pt x="184" y="162"/>
                  </a:lnTo>
                  <a:lnTo>
                    <a:pt x="191" y="158"/>
                  </a:lnTo>
                  <a:lnTo>
                    <a:pt x="199" y="153"/>
                  </a:lnTo>
                  <a:lnTo>
                    <a:pt x="208" y="149"/>
                  </a:lnTo>
                  <a:lnTo>
                    <a:pt x="216" y="145"/>
                  </a:lnTo>
                  <a:lnTo>
                    <a:pt x="225" y="141"/>
                  </a:lnTo>
                  <a:lnTo>
                    <a:pt x="236" y="136"/>
                  </a:lnTo>
                  <a:lnTo>
                    <a:pt x="244" y="131"/>
                  </a:lnTo>
                  <a:lnTo>
                    <a:pt x="256" y="127"/>
                  </a:lnTo>
                  <a:lnTo>
                    <a:pt x="266" y="123"/>
                  </a:lnTo>
                  <a:lnTo>
                    <a:pt x="278" y="119"/>
                  </a:lnTo>
                  <a:lnTo>
                    <a:pt x="290" y="114"/>
                  </a:lnTo>
                  <a:lnTo>
                    <a:pt x="303" y="111"/>
                  </a:lnTo>
                  <a:lnTo>
                    <a:pt x="316" y="107"/>
                  </a:lnTo>
                  <a:lnTo>
                    <a:pt x="330" y="104"/>
                  </a:lnTo>
                  <a:lnTo>
                    <a:pt x="359" y="97"/>
                  </a:lnTo>
                  <a:lnTo>
                    <a:pt x="391" y="91"/>
                  </a:lnTo>
                  <a:lnTo>
                    <a:pt x="425" y="87"/>
                  </a:lnTo>
                  <a:lnTo>
                    <a:pt x="462" y="83"/>
                  </a:lnTo>
                  <a:lnTo>
                    <a:pt x="500" y="80"/>
                  </a:lnTo>
                  <a:lnTo>
                    <a:pt x="587" y="79"/>
                  </a:lnTo>
                  <a:lnTo>
                    <a:pt x="686" y="83"/>
                  </a:lnTo>
                  <a:lnTo>
                    <a:pt x="739" y="88"/>
                  </a:lnTo>
                  <a:lnTo>
                    <a:pt x="796" y="94"/>
                  </a:lnTo>
                  <a:lnTo>
                    <a:pt x="856" y="103"/>
                  </a:lnTo>
                  <a:lnTo>
                    <a:pt x="887" y="107"/>
                  </a:lnTo>
                  <a:lnTo>
                    <a:pt x="920" y="113"/>
                  </a:lnTo>
                  <a:lnTo>
                    <a:pt x="895" y="101"/>
                  </a:lnTo>
                  <a:lnTo>
                    <a:pt x="862" y="94"/>
                  </a:lnTo>
                  <a:lnTo>
                    <a:pt x="836" y="89"/>
                  </a:lnTo>
                  <a:lnTo>
                    <a:pt x="803" y="85"/>
                  </a:lnTo>
                  <a:lnTo>
                    <a:pt x="767" y="80"/>
                  </a:lnTo>
                  <a:lnTo>
                    <a:pt x="724" y="75"/>
                  </a:lnTo>
                  <a:lnTo>
                    <a:pt x="680" y="71"/>
                  </a:lnTo>
                  <a:lnTo>
                    <a:pt x="631" y="69"/>
                  </a:lnTo>
                  <a:lnTo>
                    <a:pt x="527" y="69"/>
                  </a:lnTo>
                  <a:lnTo>
                    <a:pt x="417" y="78"/>
                  </a:lnTo>
                  <a:lnTo>
                    <a:pt x="362" y="87"/>
                  </a:lnTo>
                  <a:lnTo>
                    <a:pt x="334" y="93"/>
                  </a:lnTo>
                  <a:lnTo>
                    <a:pt x="308" y="99"/>
                  </a:lnTo>
                  <a:lnTo>
                    <a:pt x="280" y="107"/>
                  </a:lnTo>
                  <a:lnTo>
                    <a:pt x="266" y="112"/>
                  </a:lnTo>
                  <a:lnTo>
                    <a:pt x="253" y="117"/>
                  </a:lnTo>
                  <a:lnTo>
                    <a:pt x="241" y="122"/>
                  </a:lnTo>
                  <a:lnTo>
                    <a:pt x="228" y="127"/>
                  </a:lnTo>
                  <a:lnTo>
                    <a:pt x="215" y="133"/>
                  </a:lnTo>
                  <a:lnTo>
                    <a:pt x="202" y="138"/>
                  </a:lnTo>
                  <a:lnTo>
                    <a:pt x="190" y="144"/>
                  </a:lnTo>
                  <a:lnTo>
                    <a:pt x="178" y="150"/>
                  </a:lnTo>
                  <a:lnTo>
                    <a:pt x="168" y="155"/>
                  </a:lnTo>
                  <a:lnTo>
                    <a:pt x="158" y="161"/>
                  </a:lnTo>
                  <a:lnTo>
                    <a:pt x="149" y="167"/>
                  </a:lnTo>
                  <a:lnTo>
                    <a:pt x="140" y="174"/>
                  </a:lnTo>
                  <a:lnTo>
                    <a:pt x="133" y="179"/>
                  </a:lnTo>
                  <a:lnTo>
                    <a:pt x="125" y="185"/>
                  </a:lnTo>
                  <a:lnTo>
                    <a:pt x="103" y="208"/>
                  </a:lnTo>
                  <a:lnTo>
                    <a:pt x="91" y="231"/>
                  </a:lnTo>
                  <a:lnTo>
                    <a:pt x="88" y="252"/>
                  </a:lnTo>
                  <a:lnTo>
                    <a:pt x="91" y="274"/>
                  </a:lnTo>
                  <a:lnTo>
                    <a:pt x="96" y="284"/>
                  </a:lnTo>
                  <a:lnTo>
                    <a:pt x="102" y="294"/>
                  </a:lnTo>
                  <a:lnTo>
                    <a:pt x="116" y="313"/>
                  </a:lnTo>
                  <a:lnTo>
                    <a:pt x="121" y="318"/>
                  </a:lnTo>
                  <a:lnTo>
                    <a:pt x="127" y="322"/>
                  </a:lnTo>
                  <a:lnTo>
                    <a:pt x="131" y="327"/>
                  </a:lnTo>
                  <a:lnTo>
                    <a:pt x="136" y="331"/>
                  </a:lnTo>
                  <a:lnTo>
                    <a:pt x="141" y="335"/>
                  </a:lnTo>
                  <a:lnTo>
                    <a:pt x="147" y="339"/>
                  </a:lnTo>
                  <a:lnTo>
                    <a:pt x="153" y="343"/>
                  </a:lnTo>
                  <a:lnTo>
                    <a:pt x="158" y="347"/>
                  </a:lnTo>
                  <a:lnTo>
                    <a:pt x="163" y="351"/>
                  </a:lnTo>
                  <a:lnTo>
                    <a:pt x="169" y="354"/>
                  </a:lnTo>
                  <a:lnTo>
                    <a:pt x="183" y="361"/>
                  </a:lnTo>
                  <a:lnTo>
                    <a:pt x="194" y="368"/>
                  </a:lnTo>
                  <a:lnTo>
                    <a:pt x="206" y="375"/>
                  </a:lnTo>
                  <a:lnTo>
                    <a:pt x="218" y="379"/>
                  </a:lnTo>
                  <a:lnTo>
                    <a:pt x="230" y="385"/>
                  </a:lnTo>
                  <a:lnTo>
                    <a:pt x="241" y="389"/>
                  </a:lnTo>
                  <a:lnTo>
                    <a:pt x="252" y="393"/>
                  </a:lnTo>
                  <a:lnTo>
                    <a:pt x="271" y="399"/>
                  </a:lnTo>
                  <a:lnTo>
                    <a:pt x="286" y="402"/>
                  </a:lnTo>
                  <a:lnTo>
                    <a:pt x="314" y="407"/>
                  </a:lnTo>
                  <a:lnTo>
                    <a:pt x="343" y="413"/>
                  </a:lnTo>
                  <a:lnTo>
                    <a:pt x="362" y="418"/>
                  </a:lnTo>
                  <a:lnTo>
                    <a:pt x="383" y="423"/>
                  </a:lnTo>
                  <a:lnTo>
                    <a:pt x="406" y="427"/>
                  </a:lnTo>
                  <a:lnTo>
                    <a:pt x="434" y="432"/>
                  </a:lnTo>
                  <a:lnTo>
                    <a:pt x="465" y="436"/>
                  </a:lnTo>
                  <a:lnTo>
                    <a:pt x="500" y="440"/>
                  </a:lnTo>
                  <a:lnTo>
                    <a:pt x="542" y="443"/>
                  </a:lnTo>
                  <a:lnTo>
                    <a:pt x="589" y="447"/>
                  </a:lnTo>
                  <a:lnTo>
                    <a:pt x="700" y="451"/>
                  </a:lnTo>
                  <a:lnTo>
                    <a:pt x="840" y="452"/>
                  </a:lnTo>
                  <a:lnTo>
                    <a:pt x="752" y="455"/>
                  </a:lnTo>
                  <a:lnTo>
                    <a:pt x="543" y="450"/>
                  </a:lnTo>
                  <a:lnTo>
                    <a:pt x="481" y="444"/>
                  </a:lnTo>
                  <a:lnTo>
                    <a:pt x="421" y="436"/>
                  </a:lnTo>
                  <a:lnTo>
                    <a:pt x="390" y="432"/>
                  </a:lnTo>
                  <a:lnTo>
                    <a:pt x="359" y="427"/>
                  </a:lnTo>
                  <a:lnTo>
                    <a:pt x="330" y="421"/>
                  </a:lnTo>
                  <a:lnTo>
                    <a:pt x="300" y="415"/>
                  </a:lnTo>
                  <a:lnTo>
                    <a:pt x="272" y="407"/>
                  </a:lnTo>
                  <a:lnTo>
                    <a:pt x="258" y="402"/>
                  </a:lnTo>
                  <a:lnTo>
                    <a:pt x="244" y="399"/>
                  </a:lnTo>
                  <a:lnTo>
                    <a:pt x="231" y="394"/>
                  </a:lnTo>
                  <a:lnTo>
                    <a:pt x="218" y="389"/>
                  </a:lnTo>
                  <a:lnTo>
                    <a:pt x="206" y="384"/>
                  </a:lnTo>
                  <a:lnTo>
                    <a:pt x="193" y="379"/>
                  </a:lnTo>
                  <a:lnTo>
                    <a:pt x="181" y="374"/>
                  </a:lnTo>
                  <a:lnTo>
                    <a:pt x="171" y="368"/>
                  </a:lnTo>
                  <a:lnTo>
                    <a:pt x="159" y="362"/>
                  </a:lnTo>
                  <a:lnTo>
                    <a:pt x="149" y="355"/>
                  </a:lnTo>
                  <a:lnTo>
                    <a:pt x="138" y="350"/>
                  </a:lnTo>
                  <a:lnTo>
                    <a:pt x="128" y="343"/>
                  </a:lnTo>
                  <a:lnTo>
                    <a:pt x="119" y="336"/>
                  </a:lnTo>
                  <a:lnTo>
                    <a:pt x="110" y="328"/>
                  </a:lnTo>
                  <a:lnTo>
                    <a:pt x="103" y="321"/>
                  </a:lnTo>
                  <a:lnTo>
                    <a:pt x="96" y="314"/>
                  </a:lnTo>
                  <a:lnTo>
                    <a:pt x="83" y="299"/>
                  </a:lnTo>
                  <a:lnTo>
                    <a:pt x="66" y="272"/>
                  </a:lnTo>
                  <a:lnTo>
                    <a:pt x="60" y="244"/>
                  </a:lnTo>
                  <a:lnTo>
                    <a:pt x="65" y="219"/>
                  </a:lnTo>
                  <a:lnTo>
                    <a:pt x="69" y="208"/>
                  </a:lnTo>
                  <a:lnTo>
                    <a:pt x="75" y="195"/>
                  </a:lnTo>
                  <a:lnTo>
                    <a:pt x="84" y="184"/>
                  </a:lnTo>
                  <a:lnTo>
                    <a:pt x="94" y="174"/>
                  </a:lnTo>
                  <a:lnTo>
                    <a:pt x="100" y="168"/>
                  </a:lnTo>
                  <a:lnTo>
                    <a:pt x="106" y="162"/>
                  </a:lnTo>
                  <a:lnTo>
                    <a:pt x="112" y="158"/>
                  </a:lnTo>
                  <a:lnTo>
                    <a:pt x="119" y="152"/>
                  </a:lnTo>
                  <a:lnTo>
                    <a:pt x="125" y="147"/>
                  </a:lnTo>
                  <a:lnTo>
                    <a:pt x="133" y="143"/>
                  </a:lnTo>
                  <a:lnTo>
                    <a:pt x="140" y="137"/>
                  </a:lnTo>
                  <a:lnTo>
                    <a:pt x="149" y="133"/>
                  </a:lnTo>
                  <a:lnTo>
                    <a:pt x="156" y="128"/>
                  </a:lnTo>
                  <a:lnTo>
                    <a:pt x="165" y="123"/>
                  </a:lnTo>
                  <a:lnTo>
                    <a:pt x="174" y="120"/>
                  </a:lnTo>
                  <a:lnTo>
                    <a:pt x="183" y="115"/>
                  </a:lnTo>
                  <a:lnTo>
                    <a:pt x="191" y="111"/>
                  </a:lnTo>
                  <a:lnTo>
                    <a:pt x="200" y="107"/>
                  </a:lnTo>
                  <a:lnTo>
                    <a:pt x="209" y="103"/>
                  </a:lnTo>
                  <a:lnTo>
                    <a:pt x="218" y="99"/>
                  </a:lnTo>
                  <a:lnTo>
                    <a:pt x="237" y="93"/>
                  </a:lnTo>
                  <a:lnTo>
                    <a:pt x="256" y="86"/>
                  </a:lnTo>
                  <a:lnTo>
                    <a:pt x="275" y="79"/>
                  </a:lnTo>
                  <a:lnTo>
                    <a:pt x="296" y="73"/>
                  </a:lnTo>
                  <a:lnTo>
                    <a:pt x="315" y="67"/>
                  </a:lnTo>
                  <a:lnTo>
                    <a:pt x="334" y="63"/>
                  </a:lnTo>
                  <a:lnTo>
                    <a:pt x="352" y="58"/>
                  </a:lnTo>
                  <a:lnTo>
                    <a:pt x="371" y="55"/>
                  </a:lnTo>
                  <a:lnTo>
                    <a:pt x="406" y="49"/>
                  </a:lnTo>
                  <a:lnTo>
                    <a:pt x="437" y="45"/>
                  </a:lnTo>
                  <a:lnTo>
                    <a:pt x="492" y="41"/>
                  </a:lnTo>
                  <a:lnTo>
                    <a:pt x="540" y="38"/>
                  </a:lnTo>
                  <a:lnTo>
                    <a:pt x="617" y="37"/>
                  </a:lnTo>
                  <a:lnTo>
                    <a:pt x="674" y="33"/>
                  </a:lnTo>
                  <a:lnTo>
                    <a:pt x="637" y="30"/>
                  </a:lnTo>
                  <a:lnTo>
                    <a:pt x="555" y="30"/>
                  </a:lnTo>
                  <a:lnTo>
                    <a:pt x="450" y="35"/>
                  </a:lnTo>
                  <a:lnTo>
                    <a:pt x="397" y="41"/>
                  </a:lnTo>
                  <a:lnTo>
                    <a:pt x="349" y="49"/>
                  </a:lnTo>
                  <a:lnTo>
                    <a:pt x="325" y="54"/>
                  </a:lnTo>
                  <a:lnTo>
                    <a:pt x="302" y="59"/>
                  </a:lnTo>
                  <a:lnTo>
                    <a:pt x="280" y="66"/>
                  </a:lnTo>
                  <a:lnTo>
                    <a:pt x="258" y="74"/>
                  </a:lnTo>
                  <a:lnTo>
                    <a:pt x="237" y="82"/>
                  </a:lnTo>
                  <a:lnTo>
                    <a:pt x="227" y="86"/>
                  </a:lnTo>
                  <a:lnTo>
                    <a:pt x="216" y="90"/>
                  </a:lnTo>
                  <a:lnTo>
                    <a:pt x="208" y="95"/>
                  </a:lnTo>
                  <a:lnTo>
                    <a:pt x="197" y="98"/>
                  </a:lnTo>
                  <a:lnTo>
                    <a:pt x="188" y="103"/>
                  </a:lnTo>
                  <a:lnTo>
                    <a:pt x="180" y="106"/>
                  </a:lnTo>
                  <a:lnTo>
                    <a:pt x="172" y="111"/>
                  </a:lnTo>
                  <a:lnTo>
                    <a:pt x="163" y="114"/>
                  </a:lnTo>
                  <a:lnTo>
                    <a:pt x="149" y="122"/>
                  </a:lnTo>
                  <a:lnTo>
                    <a:pt x="136" y="129"/>
                  </a:lnTo>
                  <a:lnTo>
                    <a:pt x="125" y="135"/>
                  </a:lnTo>
                  <a:lnTo>
                    <a:pt x="116" y="141"/>
                  </a:lnTo>
                  <a:lnTo>
                    <a:pt x="110" y="144"/>
                  </a:lnTo>
                  <a:lnTo>
                    <a:pt x="105" y="147"/>
                  </a:lnTo>
                  <a:lnTo>
                    <a:pt x="109" y="144"/>
                  </a:lnTo>
                  <a:lnTo>
                    <a:pt x="113" y="138"/>
                  </a:lnTo>
                  <a:lnTo>
                    <a:pt x="121" y="133"/>
                  </a:lnTo>
                  <a:lnTo>
                    <a:pt x="125" y="129"/>
                  </a:lnTo>
                  <a:lnTo>
                    <a:pt x="130" y="125"/>
                  </a:lnTo>
                  <a:lnTo>
                    <a:pt x="136" y="120"/>
                  </a:lnTo>
                  <a:lnTo>
                    <a:pt x="141" y="115"/>
                  </a:lnTo>
                  <a:lnTo>
                    <a:pt x="149" y="111"/>
                  </a:lnTo>
                  <a:lnTo>
                    <a:pt x="156" y="106"/>
                  </a:lnTo>
                  <a:lnTo>
                    <a:pt x="163" y="101"/>
                  </a:lnTo>
                  <a:lnTo>
                    <a:pt x="172" y="96"/>
                  </a:lnTo>
                  <a:lnTo>
                    <a:pt x="183" y="90"/>
                  </a:lnTo>
                  <a:lnTo>
                    <a:pt x="191" y="85"/>
                  </a:lnTo>
                  <a:lnTo>
                    <a:pt x="203" y="80"/>
                  </a:lnTo>
                  <a:lnTo>
                    <a:pt x="215" y="74"/>
                  </a:lnTo>
                  <a:lnTo>
                    <a:pt x="227" y="69"/>
                  </a:lnTo>
                  <a:lnTo>
                    <a:pt x="240" y="63"/>
                  </a:lnTo>
                  <a:lnTo>
                    <a:pt x="253" y="58"/>
                  </a:lnTo>
                  <a:lnTo>
                    <a:pt x="268" y="53"/>
                  </a:lnTo>
                  <a:lnTo>
                    <a:pt x="284" y="47"/>
                  </a:lnTo>
                  <a:lnTo>
                    <a:pt x="300" y="42"/>
                  </a:lnTo>
                  <a:lnTo>
                    <a:pt x="316" y="38"/>
                  </a:lnTo>
                  <a:lnTo>
                    <a:pt x="334" y="32"/>
                  </a:lnTo>
                  <a:lnTo>
                    <a:pt x="353" y="29"/>
                  </a:lnTo>
                  <a:lnTo>
                    <a:pt x="372" y="24"/>
                  </a:lnTo>
                  <a:lnTo>
                    <a:pt x="393" y="19"/>
                  </a:lnTo>
                  <a:lnTo>
                    <a:pt x="415" y="16"/>
                  </a:lnTo>
                  <a:lnTo>
                    <a:pt x="452" y="10"/>
                  </a:lnTo>
                  <a:lnTo>
                    <a:pt x="478" y="6"/>
                  </a:lnTo>
                  <a:lnTo>
                    <a:pt x="503" y="0"/>
                  </a:lnTo>
                  <a:lnTo>
                    <a:pt x="474" y="2"/>
                  </a:lnTo>
                  <a:lnTo>
                    <a:pt x="437" y="7"/>
                  </a:lnTo>
                  <a:lnTo>
                    <a:pt x="399" y="11"/>
                  </a:lnTo>
                  <a:lnTo>
                    <a:pt x="358" y="16"/>
                  </a:lnTo>
                  <a:lnTo>
                    <a:pt x="347" y="18"/>
                  </a:lnTo>
                  <a:lnTo>
                    <a:pt x="318" y="25"/>
                  </a:lnTo>
                  <a:lnTo>
                    <a:pt x="299" y="31"/>
                  </a:lnTo>
                  <a:lnTo>
                    <a:pt x="278" y="37"/>
                  </a:lnTo>
                  <a:lnTo>
                    <a:pt x="255" y="45"/>
                  </a:lnTo>
                  <a:lnTo>
                    <a:pt x="241" y="49"/>
                  </a:lnTo>
                  <a:lnTo>
                    <a:pt x="230" y="54"/>
                  </a:lnTo>
                  <a:lnTo>
                    <a:pt x="216" y="58"/>
                  </a:lnTo>
                  <a:lnTo>
                    <a:pt x="203" y="64"/>
                  </a:lnTo>
                  <a:lnTo>
                    <a:pt x="191" y="70"/>
                  </a:lnTo>
                  <a:lnTo>
                    <a:pt x="178" y="75"/>
                  </a:lnTo>
                  <a:lnTo>
                    <a:pt x="165" y="81"/>
                  </a:lnTo>
                  <a:lnTo>
                    <a:pt x="153" y="88"/>
                  </a:lnTo>
                  <a:lnTo>
                    <a:pt x="141" y="95"/>
                  </a:lnTo>
                  <a:lnTo>
                    <a:pt x="130" y="103"/>
                  </a:lnTo>
                  <a:lnTo>
                    <a:pt x="118" y="110"/>
                  </a:lnTo>
                  <a:lnTo>
                    <a:pt x="108" y="118"/>
                  </a:lnTo>
                  <a:lnTo>
                    <a:pt x="103" y="122"/>
                  </a:lnTo>
                  <a:lnTo>
                    <a:pt x="97" y="126"/>
                  </a:lnTo>
                  <a:lnTo>
                    <a:pt x="93" y="130"/>
                  </a:lnTo>
                  <a:lnTo>
                    <a:pt x="88" y="135"/>
                  </a:lnTo>
                  <a:lnTo>
                    <a:pt x="72" y="153"/>
                  </a:lnTo>
                  <a:lnTo>
                    <a:pt x="59" y="174"/>
                  </a:lnTo>
                  <a:lnTo>
                    <a:pt x="44" y="214"/>
                  </a:lnTo>
                  <a:lnTo>
                    <a:pt x="38" y="250"/>
                  </a:lnTo>
                  <a:lnTo>
                    <a:pt x="44" y="283"/>
                  </a:lnTo>
                  <a:lnTo>
                    <a:pt x="52" y="299"/>
                  </a:lnTo>
                  <a:lnTo>
                    <a:pt x="62" y="314"/>
                  </a:lnTo>
                  <a:lnTo>
                    <a:pt x="69" y="321"/>
                  </a:lnTo>
                  <a:lnTo>
                    <a:pt x="77" y="329"/>
                  </a:lnTo>
                  <a:lnTo>
                    <a:pt x="85" y="336"/>
                  </a:lnTo>
                  <a:lnTo>
                    <a:pt x="94" y="343"/>
                  </a:lnTo>
                  <a:lnTo>
                    <a:pt x="105" y="350"/>
                  </a:lnTo>
                  <a:lnTo>
                    <a:pt x="116" y="356"/>
                  </a:lnTo>
                  <a:lnTo>
                    <a:pt x="128" y="363"/>
                  </a:lnTo>
                  <a:lnTo>
                    <a:pt x="141" y="369"/>
                  </a:lnTo>
                  <a:lnTo>
                    <a:pt x="155" y="376"/>
                  </a:lnTo>
                  <a:lnTo>
                    <a:pt x="171" y="383"/>
                  </a:lnTo>
                  <a:lnTo>
                    <a:pt x="187" y="388"/>
                  </a:lnTo>
                  <a:lnTo>
                    <a:pt x="203" y="395"/>
                  </a:lnTo>
                  <a:lnTo>
                    <a:pt x="221" y="401"/>
                  </a:lnTo>
                  <a:lnTo>
                    <a:pt x="240" y="408"/>
                  </a:lnTo>
                  <a:lnTo>
                    <a:pt x="261" y="413"/>
                  </a:lnTo>
                  <a:lnTo>
                    <a:pt x="281" y="420"/>
                  </a:lnTo>
                  <a:lnTo>
                    <a:pt x="303" y="426"/>
                  </a:lnTo>
                  <a:lnTo>
                    <a:pt x="327" y="431"/>
                  </a:lnTo>
                  <a:lnTo>
                    <a:pt x="349" y="436"/>
                  </a:lnTo>
                  <a:lnTo>
                    <a:pt x="371" y="441"/>
                  </a:lnTo>
                  <a:lnTo>
                    <a:pt x="394" y="444"/>
                  </a:lnTo>
                  <a:lnTo>
                    <a:pt x="417" y="448"/>
                  </a:lnTo>
                  <a:lnTo>
                    <a:pt x="464" y="455"/>
                  </a:lnTo>
                  <a:lnTo>
                    <a:pt x="508" y="459"/>
                  </a:lnTo>
                  <a:lnTo>
                    <a:pt x="552" y="463"/>
                  </a:lnTo>
                  <a:lnTo>
                    <a:pt x="634" y="467"/>
                  </a:lnTo>
                  <a:lnTo>
                    <a:pt x="764" y="467"/>
                  </a:lnTo>
                  <a:lnTo>
                    <a:pt x="814" y="466"/>
                  </a:lnTo>
                  <a:lnTo>
                    <a:pt x="749" y="469"/>
                  </a:lnTo>
                  <a:lnTo>
                    <a:pt x="586" y="468"/>
                  </a:lnTo>
                  <a:lnTo>
                    <a:pt x="484" y="463"/>
                  </a:lnTo>
                  <a:lnTo>
                    <a:pt x="430" y="457"/>
                  </a:lnTo>
                  <a:lnTo>
                    <a:pt x="375" y="450"/>
                  </a:lnTo>
                  <a:lnTo>
                    <a:pt x="349" y="445"/>
                  </a:lnTo>
                  <a:lnTo>
                    <a:pt x="321" y="440"/>
                  </a:lnTo>
                  <a:lnTo>
                    <a:pt x="294" y="435"/>
                  </a:lnTo>
                  <a:lnTo>
                    <a:pt x="268" y="428"/>
                  </a:lnTo>
                  <a:lnTo>
                    <a:pt x="241" y="421"/>
                  </a:lnTo>
                  <a:lnTo>
                    <a:pt x="216" y="415"/>
                  </a:lnTo>
                  <a:lnTo>
                    <a:pt x="203" y="410"/>
                  </a:lnTo>
                  <a:lnTo>
                    <a:pt x="191" y="405"/>
                  </a:lnTo>
                  <a:lnTo>
                    <a:pt x="178" y="402"/>
                  </a:lnTo>
                  <a:lnTo>
                    <a:pt x="166" y="397"/>
                  </a:lnTo>
                  <a:lnTo>
                    <a:pt x="155" y="392"/>
                  </a:lnTo>
                  <a:lnTo>
                    <a:pt x="144" y="387"/>
                  </a:lnTo>
                  <a:lnTo>
                    <a:pt x="134" y="383"/>
                  </a:lnTo>
                  <a:lnTo>
                    <a:pt x="124" y="377"/>
                  </a:lnTo>
                  <a:lnTo>
                    <a:pt x="113" y="372"/>
                  </a:lnTo>
                  <a:lnTo>
                    <a:pt x="106" y="367"/>
                  </a:lnTo>
                  <a:lnTo>
                    <a:pt x="97" y="362"/>
                  </a:lnTo>
                  <a:lnTo>
                    <a:pt x="90" y="356"/>
                  </a:lnTo>
                  <a:lnTo>
                    <a:pt x="83" y="351"/>
                  </a:lnTo>
                  <a:lnTo>
                    <a:pt x="75" y="346"/>
                  </a:lnTo>
                  <a:lnTo>
                    <a:pt x="69" y="340"/>
                  </a:lnTo>
                  <a:lnTo>
                    <a:pt x="63" y="335"/>
                  </a:lnTo>
                  <a:lnTo>
                    <a:pt x="44" y="312"/>
                  </a:lnTo>
                  <a:lnTo>
                    <a:pt x="33" y="289"/>
                  </a:lnTo>
                  <a:lnTo>
                    <a:pt x="25" y="265"/>
                  </a:lnTo>
                  <a:lnTo>
                    <a:pt x="24" y="243"/>
                  </a:lnTo>
                  <a:lnTo>
                    <a:pt x="25" y="222"/>
                  </a:lnTo>
                  <a:lnTo>
                    <a:pt x="30" y="201"/>
                  </a:lnTo>
                  <a:lnTo>
                    <a:pt x="37" y="182"/>
                  </a:lnTo>
                  <a:lnTo>
                    <a:pt x="46" y="164"/>
                  </a:lnTo>
                  <a:lnTo>
                    <a:pt x="55" y="149"/>
                  </a:lnTo>
                  <a:lnTo>
                    <a:pt x="62" y="137"/>
                  </a:lnTo>
                  <a:lnTo>
                    <a:pt x="69" y="128"/>
                  </a:lnTo>
                  <a:lnTo>
                    <a:pt x="77" y="120"/>
                  </a:lnTo>
                  <a:lnTo>
                    <a:pt x="75" y="114"/>
                  </a:lnTo>
                  <a:lnTo>
                    <a:pt x="47" y="127"/>
                  </a:lnTo>
                  <a:lnTo>
                    <a:pt x="30" y="146"/>
                  </a:lnTo>
                  <a:lnTo>
                    <a:pt x="19" y="163"/>
                  </a:lnTo>
                  <a:lnTo>
                    <a:pt x="10" y="183"/>
                  </a:lnTo>
                  <a:lnTo>
                    <a:pt x="0" y="233"/>
                  </a:lnTo>
                  <a:lnTo>
                    <a:pt x="2" y="260"/>
                  </a:lnTo>
                  <a:lnTo>
                    <a:pt x="5" y="275"/>
                  </a:lnTo>
                  <a:lnTo>
                    <a:pt x="9" y="289"/>
                  </a:lnTo>
                  <a:lnTo>
                    <a:pt x="15" y="304"/>
                  </a:lnTo>
                  <a:lnTo>
                    <a:pt x="24" y="319"/>
                  </a:lnTo>
                  <a:lnTo>
                    <a:pt x="35" y="332"/>
                  </a:lnTo>
                  <a:lnTo>
                    <a:pt x="49" y="347"/>
                  </a:lnTo>
                  <a:lnTo>
                    <a:pt x="56" y="354"/>
                  </a:lnTo>
                  <a:lnTo>
                    <a:pt x="65" y="361"/>
                  </a:lnTo>
                  <a:lnTo>
                    <a:pt x="74" y="368"/>
                  </a:lnTo>
                  <a:lnTo>
                    <a:pt x="84" y="375"/>
                  </a:lnTo>
                  <a:lnTo>
                    <a:pt x="94" y="382"/>
                  </a:lnTo>
                  <a:lnTo>
                    <a:pt x="105" y="388"/>
                  </a:lnTo>
                  <a:lnTo>
                    <a:pt x="116" y="395"/>
                  </a:lnTo>
                  <a:lnTo>
                    <a:pt x="130" y="401"/>
                  </a:lnTo>
                  <a:lnTo>
                    <a:pt x="143" y="408"/>
                  </a:lnTo>
                  <a:lnTo>
                    <a:pt x="158" y="413"/>
                  </a:lnTo>
                  <a:lnTo>
                    <a:pt x="174" y="419"/>
                  </a:lnTo>
                  <a:lnTo>
                    <a:pt x="190" y="425"/>
                  </a:lnTo>
                  <a:lnTo>
                    <a:pt x="206" y="431"/>
                  </a:lnTo>
                  <a:lnTo>
                    <a:pt x="224" y="436"/>
                  </a:lnTo>
                  <a:lnTo>
                    <a:pt x="243" y="441"/>
                  </a:lnTo>
                  <a:lnTo>
                    <a:pt x="264" y="447"/>
                  </a:lnTo>
                  <a:lnTo>
                    <a:pt x="284" y="451"/>
                  </a:lnTo>
                  <a:lnTo>
                    <a:pt x="306" y="456"/>
                  </a:lnTo>
                  <a:lnTo>
                    <a:pt x="328" y="459"/>
                  </a:lnTo>
                  <a:lnTo>
                    <a:pt x="352" y="464"/>
                  </a:lnTo>
                  <a:lnTo>
                    <a:pt x="377" y="467"/>
                  </a:lnTo>
                  <a:lnTo>
                    <a:pt x="403" y="471"/>
                  </a:lnTo>
                  <a:lnTo>
                    <a:pt x="459" y="476"/>
                  </a:lnTo>
                  <a:lnTo>
                    <a:pt x="515" y="481"/>
                  </a:lnTo>
                  <a:lnTo>
                    <a:pt x="570" y="484"/>
                  </a:lnTo>
                  <a:lnTo>
                    <a:pt x="672" y="488"/>
                  </a:lnTo>
                  <a:lnTo>
                    <a:pt x="767" y="488"/>
                  </a:lnTo>
                  <a:lnTo>
                    <a:pt x="852" y="484"/>
                  </a:lnTo>
                  <a:lnTo>
                    <a:pt x="930" y="476"/>
                  </a:lnTo>
                  <a:lnTo>
                    <a:pt x="965" y="472"/>
                  </a:lnTo>
                  <a:lnTo>
                    <a:pt x="999" y="466"/>
                  </a:lnTo>
                  <a:lnTo>
                    <a:pt x="1031" y="460"/>
                  </a:lnTo>
                  <a:lnTo>
                    <a:pt x="1062" y="453"/>
                  </a:lnTo>
                  <a:lnTo>
                    <a:pt x="1090" y="447"/>
                  </a:lnTo>
                  <a:lnTo>
                    <a:pt x="1117" y="440"/>
                  </a:lnTo>
                  <a:lnTo>
                    <a:pt x="1142" y="432"/>
                  </a:lnTo>
                  <a:lnTo>
                    <a:pt x="1154" y="427"/>
                  </a:lnTo>
                  <a:lnTo>
                    <a:pt x="1164" y="423"/>
                  </a:lnTo>
                  <a:lnTo>
                    <a:pt x="1174" y="419"/>
                  </a:lnTo>
                  <a:lnTo>
                    <a:pt x="1186" y="415"/>
                  </a:lnTo>
                  <a:lnTo>
                    <a:pt x="1195" y="410"/>
                  </a:lnTo>
                  <a:lnTo>
                    <a:pt x="1205" y="405"/>
                  </a:lnTo>
                  <a:lnTo>
                    <a:pt x="1214" y="401"/>
                  </a:lnTo>
                  <a:lnTo>
                    <a:pt x="1223" y="397"/>
                  </a:lnTo>
                  <a:lnTo>
                    <a:pt x="1232" y="393"/>
                  </a:lnTo>
                  <a:lnTo>
                    <a:pt x="1239" y="387"/>
                  </a:lnTo>
                  <a:lnTo>
                    <a:pt x="1246" y="384"/>
                  </a:lnTo>
                  <a:lnTo>
                    <a:pt x="1254" y="379"/>
                  </a:lnTo>
                  <a:lnTo>
                    <a:pt x="1259" y="375"/>
                  </a:lnTo>
                  <a:lnTo>
                    <a:pt x="1265" y="369"/>
                  </a:lnTo>
                  <a:lnTo>
                    <a:pt x="1271" y="366"/>
                  </a:lnTo>
                  <a:lnTo>
                    <a:pt x="1277" y="361"/>
                  </a:lnTo>
                  <a:lnTo>
                    <a:pt x="1282" y="356"/>
                  </a:lnTo>
                  <a:lnTo>
                    <a:pt x="1287" y="352"/>
                  </a:lnTo>
                  <a:lnTo>
                    <a:pt x="1302" y="334"/>
                  </a:lnTo>
                  <a:lnTo>
                    <a:pt x="1314" y="302"/>
                  </a:lnTo>
                  <a:lnTo>
                    <a:pt x="1312" y="275"/>
                  </a:lnTo>
                  <a:lnTo>
                    <a:pt x="1307" y="252"/>
                  </a:lnTo>
                  <a:lnTo>
                    <a:pt x="1302" y="242"/>
                  </a:lnTo>
                  <a:lnTo>
                    <a:pt x="1296" y="232"/>
                  </a:lnTo>
                  <a:lnTo>
                    <a:pt x="1282" y="216"/>
                  </a:lnTo>
                  <a:lnTo>
                    <a:pt x="1277" y="211"/>
                  </a:lnTo>
                  <a:lnTo>
                    <a:pt x="1271" y="208"/>
                  </a:lnTo>
                  <a:lnTo>
                    <a:pt x="1267" y="204"/>
                  </a:lnTo>
                  <a:lnTo>
                    <a:pt x="1261" y="201"/>
                  </a:lnTo>
                  <a:lnTo>
                    <a:pt x="1249" y="193"/>
                  </a:lnTo>
                  <a:lnTo>
                    <a:pt x="1237" y="187"/>
                  </a:lnTo>
                  <a:lnTo>
                    <a:pt x="1223" y="182"/>
                  </a:lnTo>
                  <a:lnTo>
                    <a:pt x="1207" y="175"/>
                  </a:lnTo>
                  <a:lnTo>
                    <a:pt x="1190" y="169"/>
                  </a:lnTo>
                  <a:lnTo>
                    <a:pt x="1173" y="163"/>
                  </a:lnTo>
                  <a:lnTo>
                    <a:pt x="1154" y="158"/>
                  </a:lnTo>
                  <a:lnTo>
                    <a:pt x="1136" y="153"/>
                  </a:lnTo>
                  <a:lnTo>
                    <a:pt x="1118" y="150"/>
                  </a:lnTo>
                  <a:lnTo>
                    <a:pt x="1102" y="146"/>
                  </a:lnTo>
                  <a:lnTo>
                    <a:pt x="1073" y="142"/>
                  </a:lnTo>
                  <a:lnTo>
                    <a:pt x="1046" y="141"/>
                  </a:lnTo>
                  <a:lnTo>
                    <a:pt x="993" y="1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21"/>
            <p:cNvSpPr>
              <a:spLocks/>
            </p:cNvSpPr>
            <p:nvPr/>
          </p:nvSpPr>
          <p:spPr bwMode="auto">
            <a:xfrm>
              <a:off x="3208338" y="2051050"/>
              <a:ext cx="2417763" cy="1035050"/>
            </a:xfrm>
            <a:custGeom>
              <a:avLst/>
              <a:gdLst>
                <a:gd name="T0" fmla="*/ 1466 w 1523"/>
                <a:gd name="T1" fmla="*/ 521 h 652"/>
                <a:gd name="T2" fmla="*/ 1401 w 1523"/>
                <a:gd name="T3" fmla="*/ 571 h 652"/>
                <a:gd name="T4" fmla="*/ 1254 w 1523"/>
                <a:gd name="T5" fmla="*/ 614 h 652"/>
                <a:gd name="T6" fmla="*/ 783 w 1523"/>
                <a:gd name="T7" fmla="*/ 652 h 652"/>
                <a:gd name="T8" fmla="*/ 402 w 1523"/>
                <a:gd name="T9" fmla="*/ 600 h 652"/>
                <a:gd name="T10" fmla="*/ 315 w 1523"/>
                <a:gd name="T11" fmla="*/ 558 h 652"/>
                <a:gd name="T12" fmla="*/ 239 w 1523"/>
                <a:gd name="T13" fmla="*/ 516 h 652"/>
                <a:gd name="T14" fmla="*/ 173 w 1523"/>
                <a:gd name="T15" fmla="*/ 474 h 652"/>
                <a:gd name="T16" fmla="*/ 112 w 1523"/>
                <a:gd name="T17" fmla="*/ 427 h 652"/>
                <a:gd name="T18" fmla="*/ 156 w 1523"/>
                <a:gd name="T19" fmla="*/ 438 h 652"/>
                <a:gd name="T20" fmla="*/ 220 w 1523"/>
                <a:gd name="T21" fmla="*/ 486 h 652"/>
                <a:gd name="T22" fmla="*/ 283 w 1523"/>
                <a:gd name="T23" fmla="*/ 528 h 652"/>
                <a:gd name="T24" fmla="*/ 355 w 1523"/>
                <a:gd name="T25" fmla="*/ 568 h 652"/>
                <a:gd name="T26" fmla="*/ 489 w 1523"/>
                <a:gd name="T27" fmla="*/ 615 h 652"/>
                <a:gd name="T28" fmla="*/ 820 w 1523"/>
                <a:gd name="T29" fmla="*/ 635 h 652"/>
                <a:gd name="T30" fmla="*/ 456 w 1523"/>
                <a:gd name="T31" fmla="*/ 583 h 652"/>
                <a:gd name="T32" fmla="*/ 343 w 1523"/>
                <a:gd name="T33" fmla="*/ 536 h 652"/>
                <a:gd name="T34" fmla="*/ 268 w 1523"/>
                <a:gd name="T35" fmla="*/ 494 h 652"/>
                <a:gd name="T36" fmla="*/ 205 w 1523"/>
                <a:gd name="T37" fmla="*/ 447 h 652"/>
                <a:gd name="T38" fmla="*/ 134 w 1523"/>
                <a:gd name="T39" fmla="*/ 380 h 652"/>
                <a:gd name="T40" fmla="*/ 21 w 1523"/>
                <a:gd name="T41" fmla="*/ 174 h 652"/>
                <a:gd name="T42" fmla="*/ 36 w 1523"/>
                <a:gd name="T43" fmla="*/ 174 h 652"/>
                <a:gd name="T44" fmla="*/ 100 w 1523"/>
                <a:gd name="T45" fmla="*/ 316 h 652"/>
                <a:gd name="T46" fmla="*/ 161 w 1523"/>
                <a:gd name="T47" fmla="*/ 381 h 652"/>
                <a:gd name="T48" fmla="*/ 84 w 1523"/>
                <a:gd name="T49" fmla="*/ 164 h 652"/>
                <a:gd name="T50" fmla="*/ 125 w 1523"/>
                <a:gd name="T51" fmla="*/ 252 h 652"/>
                <a:gd name="T52" fmla="*/ 214 w 1523"/>
                <a:gd name="T53" fmla="*/ 416 h 652"/>
                <a:gd name="T54" fmla="*/ 296 w 1523"/>
                <a:gd name="T55" fmla="*/ 486 h 652"/>
                <a:gd name="T56" fmla="*/ 386 w 1523"/>
                <a:gd name="T57" fmla="*/ 533 h 652"/>
                <a:gd name="T58" fmla="*/ 508 w 1523"/>
                <a:gd name="T59" fmla="*/ 576 h 652"/>
                <a:gd name="T60" fmla="*/ 845 w 1523"/>
                <a:gd name="T61" fmla="*/ 616 h 652"/>
                <a:gd name="T62" fmla="*/ 514 w 1523"/>
                <a:gd name="T63" fmla="*/ 567 h 652"/>
                <a:gd name="T64" fmla="*/ 387 w 1523"/>
                <a:gd name="T65" fmla="*/ 516 h 652"/>
                <a:gd name="T66" fmla="*/ 326 w 1523"/>
                <a:gd name="T67" fmla="*/ 474 h 652"/>
                <a:gd name="T68" fmla="*/ 248 w 1523"/>
                <a:gd name="T69" fmla="*/ 391 h 652"/>
                <a:gd name="T70" fmla="*/ 165 w 1523"/>
                <a:gd name="T71" fmla="*/ 46 h 652"/>
                <a:gd name="T72" fmla="*/ 196 w 1523"/>
                <a:gd name="T73" fmla="*/ 235 h 652"/>
                <a:gd name="T74" fmla="*/ 273 w 1523"/>
                <a:gd name="T75" fmla="*/ 392 h 652"/>
                <a:gd name="T76" fmla="*/ 248 w 1523"/>
                <a:gd name="T77" fmla="*/ 191 h 652"/>
                <a:gd name="T78" fmla="*/ 300 w 1523"/>
                <a:gd name="T79" fmla="*/ 380 h 652"/>
                <a:gd name="T80" fmla="*/ 370 w 1523"/>
                <a:gd name="T81" fmla="*/ 464 h 652"/>
                <a:gd name="T82" fmla="*/ 433 w 1523"/>
                <a:gd name="T83" fmla="*/ 509 h 652"/>
                <a:gd name="T84" fmla="*/ 537 w 1523"/>
                <a:gd name="T85" fmla="*/ 553 h 652"/>
                <a:gd name="T86" fmla="*/ 824 w 1523"/>
                <a:gd name="T87" fmla="*/ 593 h 652"/>
                <a:gd name="T88" fmla="*/ 599 w 1523"/>
                <a:gd name="T89" fmla="*/ 549 h 652"/>
                <a:gd name="T90" fmla="*/ 443 w 1523"/>
                <a:gd name="T91" fmla="*/ 491 h 652"/>
                <a:gd name="T92" fmla="*/ 487 w 1523"/>
                <a:gd name="T93" fmla="*/ 484 h 652"/>
                <a:gd name="T94" fmla="*/ 595 w 1523"/>
                <a:gd name="T95" fmla="*/ 525 h 652"/>
                <a:gd name="T96" fmla="*/ 773 w 1523"/>
                <a:gd name="T97" fmla="*/ 566 h 652"/>
                <a:gd name="T98" fmla="*/ 945 w 1523"/>
                <a:gd name="T99" fmla="*/ 572 h 652"/>
                <a:gd name="T100" fmla="*/ 902 w 1523"/>
                <a:gd name="T101" fmla="*/ 552 h 652"/>
                <a:gd name="T102" fmla="*/ 695 w 1523"/>
                <a:gd name="T103" fmla="*/ 511 h 652"/>
                <a:gd name="T104" fmla="*/ 529 w 1523"/>
                <a:gd name="T105" fmla="*/ 462 h 652"/>
                <a:gd name="T106" fmla="*/ 601 w 1523"/>
                <a:gd name="T107" fmla="*/ 467 h 652"/>
                <a:gd name="T108" fmla="*/ 758 w 1523"/>
                <a:gd name="T109" fmla="*/ 508 h 652"/>
                <a:gd name="T110" fmla="*/ 823 w 1523"/>
                <a:gd name="T111" fmla="*/ 511 h 652"/>
                <a:gd name="T112" fmla="*/ 739 w 1523"/>
                <a:gd name="T113" fmla="*/ 461 h 652"/>
                <a:gd name="T114" fmla="*/ 893 w 1523"/>
                <a:gd name="T115" fmla="*/ 519 h 652"/>
                <a:gd name="T116" fmla="*/ 1060 w 1523"/>
                <a:gd name="T117" fmla="*/ 564 h 652"/>
                <a:gd name="T118" fmla="*/ 1374 w 1523"/>
                <a:gd name="T119" fmla="*/ 544 h 652"/>
                <a:gd name="T120" fmla="*/ 1457 w 1523"/>
                <a:gd name="T121" fmla="*/ 467 h 652"/>
                <a:gd name="T122" fmla="*/ 1519 w 1523"/>
                <a:gd name="T123" fmla="*/ 258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23"/>
                <a:gd name="T187" fmla="*/ 0 h 652"/>
                <a:gd name="T188" fmla="*/ 1523 w 1523"/>
                <a:gd name="T189" fmla="*/ 652 h 6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23" h="652">
                  <a:moveTo>
                    <a:pt x="1519" y="258"/>
                  </a:moveTo>
                  <a:lnTo>
                    <a:pt x="1523" y="397"/>
                  </a:lnTo>
                  <a:lnTo>
                    <a:pt x="1517" y="426"/>
                  </a:lnTo>
                  <a:lnTo>
                    <a:pt x="1507" y="454"/>
                  </a:lnTo>
                  <a:lnTo>
                    <a:pt x="1501" y="468"/>
                  </a:lnTo>
                  <a:lnTo>
                    <a:pt x="1494" y="481"/>
                  </a:lnTo>
                  <a:lnTo>
                    <a:pt x="1486" y="495"/>
                  </a:lnTo>
                  <a:lnTo>
                    <a:pt x="1476" y="509"/>
                  </a:lnTo>
                  <a:lnTo>
                    <a:pt x="1466" y="521"/>
                  </a:lnTo>
                  <a:lnTo>
                    <a:pt x="1460" y="527"/>
                  </a:lnTo>
                  <a:lnTo>
                    <a:pt x="1454" y="534"/>
                  </a:lnTo>
                  <a:lnTo>
                    <a:pt x="1448" y="540"/>
                  </a:lnTo>
                  <a:lnTo>
                    <a:pt x="1441" y="544"/>
                  </a:lnTo>
                  <a:lnTo>
                    <a:pt x="1433" y="550"/>
                  </a:lnTo>
                  <a:lnTo>
                    <a:pt x="1426" y="556"/>
                  </a:lnTo>
                  <a:lnTo>
                    <a:pt x="1417" y="561"/>
                  </a:lnTo>
                  <a:lnTo>
                    <a:pt x="1410" y="566"/>
                  </a:lnTo>
                  <a:lnTo>
                    <a:pt x="1401" y="571"/>
                  </a:lnTo>
                  <a:lnTo>
                    <a:pt x="1392" y="575"/>
                  </a:lnTo>
                  <a:lnTo>
                    <a:pt x="1382" y="580"/>
                  </a:lnTo>
                  <a:lnTo>
                    <a:pt x="1373" y="583"/>
                  </a:lnTo>
                  <a:lnTo>
                    <a:pt x="1363" y="587"/>
                  </a:lnTo>
                  <a:lnTo>
                    <a:pt x="1351" y="590"/>
                  </a:lnTo>
                  <a:lnTo>
                    <a:pt x="1329" y="597"/>
                  </a:lnTo>
                  <a:lnTo>
                    <a:pt x="1305" y="603"/>
                  </a:lnTo>
                  <a:lnTo>
                    <a:pt x="1280" y="608"/>
                  </a:lnTo>
                  <a:lnTo>
                    <a:pt x="1254" y="614"/>
                  </a:lnTo>
                  <a:lnTo>
                    <a:pt x="1227" y="619"/>
                  </a:lnTo>
                  <a:lnTo>
                    <a:pt x="1199" y="623"/>
                  </a:lnTo>
                  <a:lnTo>
                    <a:pt x="1170" y="627"/>
                  </a:lnTo>
                  <a:lnTo>
                    <a:pt x="1142" y="631"/>
                  </a:lnTo>
                  <a:lnTo>
                    <a:pt x="1082" y="637"/>
                  </a:lnTo>
                  <a:lnTo>
                    <a:pt x="1021" y="643"/>
                  </a:lnTo>
                  <a:lnTo>
                    <a:pt x="960" y="646"/>
                  </a:lnTo>
                  <a:lnTo>
                    <a:pt x="899" y="649"/>
                  </a:lnTo>
                  <a:lnTo>
                    <a:pt x="783" y="652"/>
                  </a:lnTo>
                  <a:lnTo>
                    <a:pt x="677" y="651"/>
                  </a:lnTo>
                  <a:lnTo>
                    <a:pt x="589" y="646"/>
                  </a:lnTo>
                  <a:lnTo>
                    <a:pt x="524" y="639"/>
                  </a:lnTo>
                  <a:lnTo>
                    <a:pt x="498" y="635"/>
                  </a:lnTo>
                  <a:lnTo>
                    <a:pt x="468" y="625"/>
                  </a:lnTo>
                  <a:lnTo>
                    <a:pt x="452" y="620"/>
                  </a:lnTo>
                  <a:lnTo>
                    <a:pt x="436" y="614"/>
                  </a:lnTo>
                  <a:lnTo>
                    <a:pt x="420" y="607"/>
                  </a:lnTo>
                  <a:lnTo>
                    <a:pt x="402" y="600"/>
                  </a:lnTo>
                  <a:lnTo>
                    <a:pt x="386" y="592"/>
                  </a:lnTo>
                  <a:lnTo>
                    <a:pt x="377" y="589"/>
                  </a:lnTo>
                  <a:lnTo>
                    <a:pt x="368" y="584"/>
                  </a:lnTo>
                  <a:lnTo>
                    <a:pt x="359" y="580"/>
                  </a:lnTo>
                  <a:lnTo>
                    <a:pt x="351" y="576"/>
                  </a:lnTo>
                  <a:lnTo>
                    <a:pt x="342" y="572"/>
                  </a:lnTo>
                  <a:lnTo>
                    <a:pt x="333" y="567"/>
                  </a:lnTo>
                  <a:lnTo>
                    <a:pt x="324" y="563"/>
                  </a:lnTo>
                  <a:lnTo>
                    <a:pt x="315" y="558"/>
                  </a:lnTo>
                  <a:lnTo>
                    <a:pt x="306" y="553"/>
                  </a:lnTo>
                  <a:lnTo>
                    <a:pt x="298" y="549"/>
                  </a:lnTo>
                  <a:lnTo>
                    <a:pt x="289" y="544"/>
                  </a:lnTo>
                  <a:lnTo>
                    <a:pt x="280" y="540"/>
                  </a:lnTo>
                  <a:lnTo>
                    <a:pt x="271" y="534"/>
                  </a:lnTo>
                  <a:lnTo>
                    <a:pt x="264" y="529"/>
                  </a:lnTo>
                  <a:lnTo>
                    <a:pt x="255" y="525"/>
                  </a:lnTo>
                  <a:lnTo>
                    <a:pt x="246" y="520"/>
                  </a:lnTo>
                  <a:lnTo>
                    <a:pt x="239" y="516"/>
                  </a:lnTo>
                  <a:lnTo>
                    <a:pt x="230" y="511"/>
                  </a:lnTo>
                  <a:lnTo>
                    <a:pt x="223" y="505"/>
                  </a:lnTo>
                  <a:lnTo>
                    <a:pt x="215" y="501"/>
                  </a:lnTo>
                  <a:lnTo>
                    <a:pt x="208" y="496"/>
                  </a:lnTo>
                  <a:lnTo>
                    <a:pt x="200" y="492"/>
                  </a:lnTo>
                  <a:lnTo>
                    <a:pt x="193" y="487"/>
                  </a:lnTo>
                  <a:lnTo>
                    <a:pt x="186" y="483"/>
                  </a:lnTo>
                  <a:lnTo>
                    <a:pt x="178" y="478"/>
                  </a:lnTo>
                  <a:lnTo>
                    <a:pt x="173" y="474"/>
                  </a:lnTo>
                  <a:lnTo>
                    <a:pt x="165" y="469"/>
                  </a:lnTo>
                  <a:lnTo>
                    <a:pt x="159" y="464"/>
                  </a:lnTo>
                  <a:lnTo>
                    <a:pt x="153" y="461"/>
                  </a:lnTo>
                  <a:lnTo>
                    <a:pt x="147" y="456"/>
                  </a:lnTo>
                  <a:lnTo>
                    <a:pt x="142" y="452"/>
                  </a:lnTo>
                  <a:lnTo>
                    <a:pt x="137" y="448"/>
                  </a:lnTo>
                  <a:lnTo>
                    <a:pt x="127" y="440"/>
                  </a:lnTo>
                  <a:lnTo>
                    <a:pt x="120" y="434"/>
                  </a:lnTo>
                  <a:lnTo>
                    <a:pt x="112" y="427"/>
                  </a:lnTo>
                  <a:lnTo>
                    <a:pt x="97" y="406"/>
                  </a:lnTo>
                  <a:lnTo>
                    <a:pt x="99" y="402"/>
                  </a:lnTo>
                  <a:lnTo>
                    <a:pt x="103" y="402"/>
                  </a:lnTo>
                  <a:lnTo>
                    <a:pt x="112" y="406"/>
                  </a:lnTo>
                  <a:lnTo>
                    <a:pt x="124" y="414"/>
                  </a:lnTo>
                  <a:lnTo>
                    <a:pt x="131" y="419"/>
                  </a:lnTo>
                  <a:lnTo>
                    <a:pt x="139" y="424"/>
                  </a:lnTo>
                  <a:lnTo>
                    <a:pt x="147" y="431"/>
                  </a:lnTo>
                  <a:lnTo>
                    <a:pt x="156" y="438"/>
                  </a:lnTo>
                  <a:lnTo>
                    <a:pt x="167" y="446"/>
                  </a:lnTo>
                  <a:lnTo>
                    <a:pt x="177" y="454"/>
                  </a:lnTo>
                  <a:lnTo>
                    <a:pt x="183" y="459"/>
                  </a:lnTo>
                  <a:lnTo>
                    <a:pt x="189" y="463"/>
                  </a:lnTo>
                  <a:lnTo>
                    <a:pt x="195" y="468"/>
                  </a:lnTo>
                  <a:lnTo>
                    <a:pt x="200" y="472"/>
                  </a:lnTo>
                  <a:lnTo>
                    <a:pt x="206" y="477"/>
                  </a:lnTo>
                  <a:lnTo>
                    <a:pt x="212" y="481"/>
                  </a:lnTo>
                  <a:lnTo>
                    <a:pt x="220" y="486"/>
                  </a:lnTo>
                  <a:lnTo>
                    <a:pt x="225" y="491"/>
                  </a:lnTo>
                  <a:lnTo>
                    <a:pt x="233" y="495"/>
                  </a:lnTo>
                  <a:lnTo>
                    <a:pt x="239" y="500"/>
                  </a:lnTo>
                  <a:lnTo>
                    <a:pt x="246" y="504"/>
                  </a:lnTo>
                  <a:lnTo>
                    <a:pt x="253" y="509"/>
                  </a:lnTo>
                  <a:lnTo>
                    <a:pt x="261" y="515"/>
                  </a:lnTo>
                  <a:lnTo>
                    <a:pt x="268" y="519"/>
                  </a:lnTo>
                  <a:lnTo>
                    <a:pt x="275" y="524"/>
                  </a:lnTo>
                  <a:lnTo>
                    <a:pt x="283" y="528"/>
                  </a:lnTo>
                  <a:lnTo>
                    <a:pt x="290" y="533"/>
                  </a:lnTo>
                  <a:lnTo>
                    <a:pt x="298" y="537"/>
                  </a:lnTo>
                  <a:lnTo>
                    <a:pt x="306" y="542"/>
                  </a:lnTo>
                  <a:lnTo>
                    <a:pt x="314" y="547"/>
                  </a:lnTo>
                  <a:lnTo>
                    <a:pt x="323" y="551"/>
                  </a:lnTo>
                  <a:lnTo>
                    <a:pt x="330" y="556"/>
                  </a:lnTo>
                  <a:lnTo>
                    <a:pt x="339" y="560"/>
                  </a:lnTo>
                  <a:lnTo>
                    <a:pt x="348" y="565"/>
                  </a:lnTo>
                  <a:lnTo>
                    <a:pt x="355" y="568"/>
                  </a:lnTo>
                  <a:lnTo>
                    <a:pt x="364" y="573"/>
                  </a:lnTo>
                  <a:lnTo>
                    <a:pt x="373" y="576"/>
                  </a:lnTo>
                  <a:lnTo>
                    <a:pt x="381" y="581"/>
                  </a:lnTo>
                  <a:lnTo>
                    <a:pt x="399" y="588"/>
                  </a:lnTo>
                  <a:lnTo>
                    <a:pt x="417" y="595"/>
                  </a:lnTo>
                  <a:lnTo>
                    <a:pt x="434" y="600"/>
                  </a:lnTo>
                  <a:lnTo>
                    <a:pt x="452" y="606"/>
                  </a:lnTo>
                  <a:lnTo>
                    <a:pt x="471" y="611"/>
                  </a:lnTo>
                  <a:lnTo>
                    <a:pt x="489" y="615"/>
                  </a:lnTo>
                  <a:lnTo>
                    <a:pt x="508" y="619"/>
                  </a:lnTo>
                  <a:lnTo>
                    <a:pt x="527" y="622"/>
                  </a:lnTo>
                  <a:lnTo>
                    <a:pt x="564" y="628"/>
                  </a:lnTo>
                  <a:lnTo>
                    <a:pt x="599" y="632"/>
                  </a:lnTo>
                  <a:lnTo>
                    <a:pt x="668" y="638"/>
                  </a:lnTo>
                  <a:lnTo>
                    <a:pt x="732" y="639"/>
                  </a:lnTo>
                  <a:lnTo>
                    <a:pt x="827" y="637"/>
                  </a:lnTo>
                  <a:lnTo>
                    <a:pt x="864" y="635"/>
                  </a:lnTo>
                  <a:lnTo>
                    <a:pt x="820" y="635"/>
                  </a:lnTo>
                  <a:lnTo>
                    <a:pt x="708" y="630"/>
                  </a:lnTo>
                  <a:lnTo>
                    <a:pt x="636" y="622"/>
                  </a:lnTo>
                  <a:lnTo>
                    <a:pt x="596" y="616"/>
                  </a:lnTo>
                  <a:lnTo>
                    <a:pt x="556" y="608"/>
                  </a:lnTo>
                  <a:lnTo>
                    <a:pt x="537" y="605"/>
                  </a:lnTo>
                  <a:lnTo>
                    <a:pt x="517" y="600"/>
                  </a:lnTo>
                  <a:lnTo>
                    <a:pt x="498" y="595"/>
                  </a:lnTo>
                  <a:lnTo>
                    <a:pt x="477" y="589"/>
                  </a:lnTo>
                  <a:lnTo>
                    <a:pt x="456" y="583"/>
                  </a:lnTo>
                  <a:lnTo>
                    <a:pt x="437" y="576"/>
                  </a:lnTo>
                  <a:lnTo>
                    <a:pt x="418" y="569"/>
                  </a:lnTo>
                  <a:lnTo>
                    <a:pt x="398" y="561"/>
                  </a:lnTo>
                  <a:lnTo>
                    <a:pt x="389" y="558"/>
                  </a:lnTo>
                  <a:lnTo>
                    <a:pt x="380" y="553"/>
                  </a:lnTo>
                  <a:lnTo>
                    <a:pt x="370" y="550"/>
                  </a:lnTo>
                  <a:lnTo>
                    <a:pt x="361" y="545"/>
                  </a:lnTo>
                  <a:lnTo>
                    <a:pt x="352" y="541"/>
                  </a:lnTo>
                  <a:lnTo>
                    <a:pt x="343" y="536"/>
                  </a:lnTo>
                  <a:lnTo>
                    <a:pt x="334" y="532"/>
                  </a:lnTo>
                  <a:lnTo>
                    <a:pt x="326" y="527"/>
                  </a:lnTo>
                  <a:lnTo>
                    <a:pt x="317" y="523"/>
                  </a:lnTo>
                  <a:lnTo>
                    <a:pt x="309" y="518"/>
                  </a:lnTo>
                  <a:lnTo>
                    <a:pt x="300" y="513"/>
                  </a:lnTo>
                  <a:lnTo>
                    <a:pt x="292" y="509"/>
                  </a:lnTo>
                  <a:lnTo>
                    <a:pt x="284" y="504"/>
                  </a:lnTo>
                  <a:lnTo>
                    <a:pt x="277" y="500"/>
                  </a:lnTo>
                  <a:lnTo>
                    <a:pt x="268" y="494"/>
                  </a:lnTo>
                  <a:lnTo>
                    <a:pt x="261" y="489"/>
                  </a:lnTo>
                  <a:lnTo>
                    <a:pt x="253" y="485"/>
                  </a:lnTo>
                  <a:lnTo>
                    <a:pt x="246" y="479"/>
                  </a:lnTo>
                  <a:lnTo>
                    <a:pt x="239" y="474"/>
                  </a:lnTo>
                  <a:lnTo>
                    <a:pt x="231" y="469"/>
                  </a:lnTo>
                  <a:lnTo>
                    <a:pt x="224" y="463"/>
                  </a:lnTo>
                  <a:lnTo>
                    <a:pt x="218" y="459"/>
                  </a:lnTo>
                  <a:lnTo>
                    <a:pt x="211" y="453"/>
                  </a:lnTo>
                  <a:lnTo>
                    <a:pt x="205" y="447"/>
                  </a:lnTo>
                  <a:lnTo>
                    <a:pt x="198" y="443"/>
                  </a:lnTo>
                  <a:lnTo>
                    <a:pt x="192" y="437"/>
                  </a:lnTo>
                  <a:lnTo>
                    <a:pt x="184" y="431"/>
                  </a:lnTo>
                  <a:lnTo>
                    <a:pt x="178" y="426"/>
                  </a:lnTo>
                  <a:lnTo>
                    <a:pt x="173" y="420"/>
                  </a:lnTo>
                  <a:lnTo>
                    <a:pt x="167" y="414"/>
                  </a:lnTo>
                  <a:lnTo>
                    <a:pt x="161" y="408"/>
                  </a:lnTo>
                  <a:lnTo>
                    <a:pt x="155" y="403"/>
                  </a:lnTo>
                  <a:lnTo>
                    <a:pt x="134" y="380"/>
                  </a:lnTo>
                  <a:lnTo>
                    <a:pt x="114" y="357"/>
                  </a:lnTo>
                  <a:lnTo>
                    <a:pt x="96" y="333"/>
                  </a:lnTo>
                  <a:lnTo>
                    <a:pt x="80" y="310"/>
                  </a:lnTo>
                  <a:lnTo>
                    <a:pt x="67" y="286"/>
                  </a:lnTo>
                  <a:lnTo>
                    <a:pt x="55" y="262"/>
                  </a:lnTo>
                  <a:lnTo>
                    <a:pt x="43" y="238"/>
                  </a:lnTo>
                  <a:lnTo>
                    <a:pt x="36" y="215"/>
                  </a:lnTo>
                  <a:lnTo>
                    <a:pt x="28" y="194"/>
                  </a:lnTo>
                  <a:lnTo>
                    <a:pt x="21" y="174"/>
                  </a:lnTo>
                  <a:lnTo>
                    <a:pt x="11" y="141"/>
                  </a:lnTo>
                  <a:lnTo>
                    <a:pt x="0" y="97"/>
                  </a:lnTo>
                  <a:lnTo>
                    <a:pt x="0" y="77"/>
                  </a:lnTo>
                  <a:lnTo>
                    <a:pt x="2" y="74"/>
                  </a:lnTo>
                  <a:lnTo>
                    <a:pt x="5" y="74"/>
                  </a:lnTo>
                  <a:lnTo>
                    <a:pt x="17" y="111"/>
                  </a:lnTo>
                  <a:lnTo>
                    <a:pt x="22" y="131"/>
                  </a:lnTo>
                  <a:lnTo>
                    <a:pt x="28" y="151"/>
                  </a:lnTo>
                  <a:lnTo>
                    <a:pt x="36" y="174"/>
                  </a:lnTo>
                  <a:lnTo>
                    <a:pt x="45" y="199"/>
                  </a:lnTo>
                  <a:lnTo>
                    <a:pt x="55" y="225"/>
                  </a:lnTo>
                  <a:lnTo>
                    <a:pt x="61" y="238"/>
                  </a:lnTo>
                  <a:lnTo>
                    <a:pt x="67" y="251"/>
                  </a:lnTo>
                  <a:lnTo>
                    <a:pt x="72" y="264"/>
                  </a:lnTo>
                  <a:lnTo>
                    <a:pt x="78" y="277"/>
                  </a:lnTo>
                  <a:lnTo>
                    <a:pt x="86" y="291"/>
                  </a:lnTo>
                  <a:lnTo>
                    <a:pt x="93" y="303"/>
                  </a:lnTo>
                  <a:lnTo>
                    <a:pt x="100" y="316"/>
                  </a:lnTo>
                  <a:lnTo>
                    <a:pt x="108" y="327"/>
                  </a:lnTo>
                  <a:lnTo>
                    <a:pt x="117" y="339"/>
                  </a:lnTo>
                  <a:lnTo>
                    <a:pt x="125" y="350"/>
                  </a:lnTo>
                  <a:lnTo>
                    <a:pt x="145" y="371"/>
                  </a:lnTo>
                  <a:lnTo>
                    <a:pt x="150" y="376"/>
                  </a:lnTo>
                  <a:lnTo>
                    <a:pt x="155" y="381"/>
                  </a:lnTo>
                  <a:lnTo>
                    <a:pt x="161" y="386"/>
                  </a:lnTo>
                  <a:lnTo>
                    <a:pt x="165" y="389"/>
                  </a:lnTo>
                  <a:lnTo>
                    <a:pt x="161" y="381"/>
                  </a:lnTo>
                  <a:lnTo>
                    <a:pt x="155" y="371"/>
                  </a:lnTo>
                  <a:lnTo>
                    <a:pt x="146" y="357"/>
                  </a:lnTo>
                  <a:lnTo>
                    <a:pt x="137" y="340"/>
                  </a:lnTo>
                  <a:lnTo>
                    <a:pt x="128" y="320"/>
                  </a:lnTo>
                  <a:lnTo>
                    <a:pt x="118" y="299"/>
                  </a:lnTo>
                  <a:lnTo>
                    <a:pt x="109" y="275"/>
                  </a:lnTo>
                  <a:lnTo>
                    <a:pt x="100" y="248"/>
                  </a:lnTo>
                  <a:lnTo>
                    <a:pt x="93" y="221"/>
                  </a:lnTo>
                  <a:lnTo>
                    <a:pt x="84" y="164"/>
                  </a:lnTo>
                  <a:lnTo>
                    <a:pt x="86" y="107"/>
                  </a:lnTo>
                  <a:lnTo>
                    <a:pt x="93" y="78"/>
                  </a:lnTo>
                  <a:lnTo>
                    <a:pt x="102" y="50"/>
                  </a:lnTo>
                  <a:lnTo>
                    <a:pt x="109" y="45"/>
                  </a:lnTo>
                  <a:lnTo>
                    <a:pt x="106" y="69"/>
                  </a:lnTo>
                  <a:lnTo>
                    <a:pt x="103" y="134"/>
                  </a:lnTo>
                  <a:lnTo>
                    <a:pt x="111" y="189"/>
                  </a:lnTo>
                  <a:lnTo>
                    <a:pt x="117" y="220"/>
                  </a:lnTo>
                  <a:lnTo>
                    <a:pt x="125" y="252"/>
                  </a:lnTo>
                  <a:lnTo>
                    <a:pt x="136" y="285"/>
                  </a:lnTo>
                  <a:lnTo>
                    <a:pt x="143" y="302"/>
                  </a:lnTo>
                  <a:lnTo>
                    <a:pt x="150" y="319"/>
                  </a:lnTo>
                  <a:lnTo>
                    <a:pt x="158" y="335"/>
                  </a:lnTo>
                  <a:lnTo>
                    <a:pt x="168" y="352"/>
                  </a:lnTo>
                  <a:lnTo>
                    <a:pt x="178" y="370"/>
                  </a:lnTo>
                  <a:lnTo>
                    <a:pt x="189" y="386"/>
                  </a:lnTo>
                  <a:lnTo>
                    <a:pt x="200" y="402"/>
                  </a:lnTo>
                  <a:lnTo>
                    <a:pt x="214" y="416"/>
                  </a:lnTo>
                  <a:lnTo>
                    <a:pt x="228" y="431"/>
                  </a:lnTo>
                  <a:lnTo>
                    <a:pt x="236" y="439"/>
                  </a:lnTo>
                  <a:lnTo>
                    <a:pt x="243" y="446"/>
                  </a:lnTo>
                  <a:lnTo>
                    <a:pt x="250" y="453"/>
                  </a:lnTo>
                  <a:lnTo>
                    <a:pt x="259" y="460"/>
                  </a:lnTo>
                  <a:lnTo>
                    <a:pt x="268" y="467"/>
                  </a:lnTo>
                  <a:lnTo>
                    <a:pt x="277" y="474"/>
                  </a:lnTo>
                  <a:lnTo>
                    <a:pt x="286" y="479"/>
                  </a:lnTo>
                  <a:lnTo>
                    <a:pt x="296" y="486"/>
                  </a:lnTo>
                  <a:lnTo>
                    <a:pt x="305" y="492"/>
                  </a:lnTo>
                  <a:lnTo>
                    <a:pt x="315" y="497"/>
                  </a:lnTo>
                  <a:lnTo>
                    <a:pt x="326" y="503"/>
                  </a:lnTo>
                  <a:lnTo>
                    <a:pt x="336" y="509"/>
                  </a:lnTo>
                  <a:lnTo>
                    <a:pt x="346" y="513"/>
                  </a:lnTo>
                  <a:lnTo>
                    <a:pt x="356" y="519"/>
                  </a:lnTo>
                  <a:lnTo>
                    <a:pt x="367" y="524"/>
                  </a:lnTo>
                  <a:lnTo>
                    <a:pt x="376" y="528"/>
                  </a:lnTo>
                  <a:lnTo>
                    <a:pt x="386" y="533"/>
                  </a:lnTo>
                  <a:lnTo>
                    <a:pt x="396" y="536"/>
                  </a:lnTo>
                  <a:lnTo>
                    <a:pt x="405" y="541"/>
                  </a:lnTo>
                  <a:lnTo>
                    <a:pt x="415" y="544"/>
                  </a:lnTo>
                  <a:lnTo>
                    <a:pt x="424" y="549"/>
                  </a:lnTo>
                  <a:lnTo>
                    <a:pt x="434" y="552"/>
                  </a:lnTo>
                  <a:lnTo>
                    <a:pt x="454" y="559"/>
                  </a:lnTo>
                  <a:lnTo>
                    <a:pt x="471" y="566"/>
                  </a:lnTo>
                  <a:lnTo>
                    <a:pt x="489" y="572"/>
                  </a:lnTo>
                  <a:lnTo>
                    <a:pt x="508" y="576"/>
                  </a:lnTo>
                  <a:lnTo>
                    <a:pt x="526" y="582"/>
                  </a:lnTo>
                  <a:lnTo>
                    <a:pt x="543" y="585"/>
                  </a:lnTo>
                  <a:lnTo>
                    <a:pt x="559" y="590"/>
                  </a:lnTo>
                  <a:lnTo>
                    <a:pt x="577" y="593"/>
                  </a:lnTo>
                  <a:lnTo>
                    <a:pt x="609" y="599"/>
                  </a:lnTo>
                  <a:lnTo>
                    <a:pt x="642" y="604"/>
                  </a:lnTo>
                  <a:lnTo>
                    <a:pt x="674" y="607"/>
                  </a:lnTo>
                  <a:lnTo>
                    <a:pt x="734" y="612"/>
                  </a:lnTo>
                  <a:lnTo>
                    <a:pt x="845" y="616"/>
                  </a:lnTo>
                  <a:lnTo>
                    <a:pt x="985" y="617"/>
                  </a:lnTo>
                  <a:lnTo>
                    <a:pt x="1021" y="614"/>
                  </a:lnTo>
                  <a:lnTo>
                    <a:pt x="783" y="606"/>
                  </a:lnTo>
                  <a:lnTo>
                    <a:pt x="683" y="597"/>
                  </a:lnTo>
                  <a:lnTo>
                    <a:pt x="633" y="590"/>
                  </a:lnTo>
                  <a:lnTo>
                    <a:pt x="583" y="582"/>
                  </a:lnTo>
                  <a:lnTo>
                    <a:pt x="559" y="577"/>
                  </a:lnTo>
                  <a:lnTo>
                    <a:pt x="536" y="573"/>
                  </a:lnTo>
                  <a:lnTo>
                    <a:pt x="514" y="567"/>
                  </a:lnTo>
                  <a:lnTo>
                    <a:pt x="493" y="561"/>
                  </a:lnTo>
                  <a:lnTo>
                    <a:pt x="473" y="555"/>
                  </a:lnTo>
                  <a:lnTo>
                    <a:pt x="452" y="548"/>
                  </a:lnTo>
                  <a:lnTo>
                    <a:pt x="434" y="541"/>
                  </a:lnTo>
                  <a:lnTo>
                    <a:pt x="418" y="533"/>
                  </a:lnTo>
                  <a:lnTo>
                    <a:pt x="409" y="529"/>
                  </a:lnTo>
                  <a:lnTo>
                    <a:pt x="402" y="525"/>
                  </a:lnTo>
                  <a:lnTo>
                    <a:pt x="395" y="520"/>
                  </a:lnTo>
                  <a:lnTo>
                    <a:pt x="387" y="516"/>
                  </a:lnTo>
                  <a:lnTo>
                    <a:pt x="380" y="511"/>
                  </a:lnTo>
                  <a:lnTo>
                    <a:pt x="373" y="508"/>
                  </a:lnTo>
                  <a:lnTo>
                    <a:pt x="365" y="502"/>
                  </a:lnTo>
                  <a:lnTo>
                    <a:pt x="359" y="497"/>
                  </a:lnTo>
                  <a:lnTo>
                    <a:pt x="352" y="493"/>
                  </a:lnTo>
                  <a:lnTo>
                    <a:pt x="345" y="488"/>
                  </a:lnTo>
                  <a:lnTo>
                    <a:pt x="339" y="484"/>
                  </a:lnTo>
                  <a:lnTo>
                    <a:pt x="333" y="478"/>
                  </a:lnTo>
                  <a:lnTo>
                    <a:pt x="326" y="474"/>
                  </a:lnTo>
                  <a:lnTo>
                    <a:pt x="320" y="468"/>
                  </a:lnTo>
                  <a:lnTo>
                    <a:pt x="314" y="463"/>
                  </a:lnTo>
                  <a:lnTo>
                    <a:pt x="308" y="458"/>
                  </a:lnTo>
                  <a:lnTo>
                    <a:pt x="302" y="453"/>
                  </a:lnTo>
                  <a:lnTo>
                    <a:pt x="296" y="447"/>
                  </a:lnTo>
                  <a:lnTo>
                    <a:pt x="292" y="442"/>
                  </a:lnTo>
                  <a:lnTo>
                    <a:pt x="286" y="436"/>
                  </a:lnTo>
                  <a:lnTo>
                    <a:pt x="265" y="414"/>
                  </a:lnTo>
                  <a:lnTo>
                    <a:pt x="248" y="391"/>
                  </a:lnTo>
                  <a:lnTo>
                    <a:pt x="230" y="368"/>
                  </a:lnTo>
                  <a:lnTo>
                    <a:pt x="215" y="344"/>
                  </a:lnTo>
                  <a:lnTo>
                    <a:pt x="203" y="320"/>
                  </a:lnTo>
                  <a:lnTo>
                    <a:pt x="192" y="298"/>
                  </a:lnTo>
                  <a:lnTo>
                    <a:pt x="181" y="274"/>
                  </a:lnTo>
                  <a:lnTo>
                    <a:pt x="159" y="186"/>
                  </a:lnTo>
                  <a:lnTo>
                    <a:pt x="156" y="108"/>
                  </a:lnTo>
                  <a:lnTo>
                    <a:pt x="159" y="75"/>
                  </a:lnTo>
                  <a:lnTo>
                    <a:pt x="165" y="46"/>
                  </a:lnTo>
                  <a:lnTo>
                    <a:pt x="173" y="25"/>
                  </a:lnTo>
                  <a:lnTo>
                    <a:pt x="178" y="7"/>
                  </a:lnTo>
                  <a:lnTo>
                    <a:pt x="184" y="0"/>
                  </a:lnTo>
                  <a:lnTo>
                    <a:pt x="190" y="0"/>
                  </a:lnTo>
                  <a:lnTo>
                    <a:pt x="189" y="39"/>
                  </a:lnTo>
                  <a:lnTo>
                    <a:pt x="184" y="126"/>
                  </a:lnTo>
                  <a:lnTo>
                    <a:pt x="187" y="180"/>
                  </a:lnTo>
                  <a:lnTo>
                    <a:pt x="190" y="207"/>
                  </a:lnTo>
                  <a:lnTo>
                    <a:pt x="196" y="235"/>
                  </a:lnTo>
                  <a:lnTo>
                    <a:pt x="203" y="262"/>
                  </a:lnTo>
                  <a:lnTo>
                    <a:pt x="214" y="288"/>
                  </a:lnTo>
                  <a:lnTo>
                    <a:pt x="220" y="302"/>
                  </a:lnTo>
                  <a:lnTo>
                    <a:pt x="225" y="315"/>
                  </a:lnTo>
                  <a:lnTo>
                    <a:pt x="233" y="327"/>
                  </a:lnTo>
                  <a:lnTo>
                    <a:pt x="242" y="339"/>
                  </a:lnTo>
                  <a:lnTo>
                    <a:pt x="287" y="419"/>
                  </a:lnTo>
                  <a:lnTo>
                    <a:pt x="283" y="412"/>
                  </a:lnTo>
                  <a:lnTo>
                    <a:pt x="273" y="392"/>
                  </a:lnTo>
                  <a:lnTo>
                    <a:pt x="267" y="380"/>
                  </a:lnTo>
                  <a:lnTo>
                    <a:pt x="259" y="365"/>
                  </a:lnTo>
                  <a:lnTo>
                    <a:pt x="252" y="348"/>
                  </a:lnTo>
                  <a:lnTo>
                    <a:pt x="245" y="331"/>
                  </a:lnTo>
                  <a:lnTo>
                    <a:pt x="225" y="253"/>
                  </a:lnTo>
                  <a:lnTo>
                    <a:pt x="225" y="217"/>
                  </a:lnTo>
                  <a:lnTo>
                    <a:pt x="230" y="199"/>
                  </a:lnTo>
                  <a:lnTo>
                    <a:pt x="237" y="183"/>
                  </a:lnTo>
                  <a:lnTo>
                    <a:pt x="248" y="191"/>
                  </a:lnTo>
                  <a:lnTo>
                    <a:pt x="256" y="218"/>
                  </a:lnTo>
                  <a:lnTo>
                    <a:pt x="259" y="259"/>
                  </a:lnTo>
                  <a:lnTo>
                    <a:pt x="265" y="294"/>
                  </a:lnTo>
                  <a:lnTo>
                    <a:pt x="271" y="315"/>
                  </a:lnTo>
                  <a:lnTo>
                    <a:pt x="278" y="335"/>
                  </a:lnTo>
                  <a:lnTo>
                    <a:pt x="283" y="347"/>
                  </a:lnTo>
                  <a:lnTo>
                    <a:pt x="289" y="358"/>
                  </a:lnTo>
                  <a:lnTo>
                    <a:pt x="295" y="368"/>
                  </a:lnTo>
                  <a:lnTo>
                    <a:pt x="300" y="380"/>
                  </a:lnTo>
                  <a:lnTo>
                    <a:pt x="306" y="391"/>
                  </a:lnTo>
                  <a:lnTo>
                    <a:pt x="315" y="403"/>
                  </a:lnTo>
                  <a:lnTo>
                    <a:pt x="323" y="414"/>
                  </a:lnTo>
                  <a:lnTo>
                    <a:pt x="331" y="426"/>
                  </a:lnTo>
                  <a:lnTo>
                    <a:pt x="342" y="437"/>
                  </a:lnTo>
                  <a:lnTo>
                    <a:pt x="352" y="448"/>
                  </a:lnTo>
                  <a:lnTo>
                    <a:pt x="358" y="454"/>
                  </a:lnTo>
                  <a:lnTo>
                    <a:pt x="364" y="459"/>
                  </a:lnTo>
                  <a:lnTo>
                    <a:pt x="370" y="464"/>
                  </a:lnTo>
                  <a:lnTo>
                    <a:pt x="376" y="470"/>
                  </a:lnTo>
                  <a:lnTo>
                    <a:pt x="381" y="475"/>
                  </a:lnTo>
                  <a:lnTo>
                    <a:pt x="389" y="480"/>
                  </a:lnTo>
                  <a:lnTo>
                    <a:pt x="395" y="485"/>
                  </a:lnTo>
                  <a:lnTo>
                    <a:pt x="402" y="491"/>
                  </a:lnTo>
                  <a:lnTo>
                    <a:pt x="409" y="495"/>
                  </a:lnTo>
                  <a:lnTo>
                    <a:pt x="417" y="500"/>
                  </a:lnTo>
                  <a:lnTo>
                    <a:pt x="426" y="504"/>
                  </a:lnTo>
                  <a:lnTo>
                    <a:pt x="433" y="509"/>
                  </a:lnTo>
                  <a:lnTo>
                    <a:pt x="442" y="513"/>
                  </a:lnTo>
                  <a:lnTo>
                    <a:pt x="449" y="518"/>
                  </a:lnTo>
                  <a:lnTo>
                    <a:pt x="458" y="523"/>
                  </a:lnTo>
                  <a:lnTo>
                    <a:pt x="467" y="526"/>
                  </a:lnTo>
                  <a:lnTo>
                    <a:pt x="476" y="531"/>
                  </a:lnTo>
                  <a:lnTo>
                    <a:pt x="484" y="534"/>
                  </a:lnTo>
                  <a:lnTo>
                    <a:pt x="502" y="541"/>
                  </a:lnTo>
                  <a:lnTo>
                    <a:pt x="520" y="548"/>
                  </a:lnTo>
                  <a:lnTo>
                    <a:pt x="537" y="553"/>
                  </a:lnTo>
                  <a:lnTo>
                    <a:pt x="556" y="559"/>
                  </a:lnTo>
                  <a:lnTo>
                    <a:pt x="574" y="564"/>
                  </a:lnTo>
                  <a:lnTo>
                    <a:pt x="593" y="568"/>
                  </a:lnTo>
                  <a:lnTo>
                    <a:pt x="611" y="572"/>
                  </a:lnTo>
                  <a:lnTo>
                    <a:pt x="648" y="579"/>
                  </a:lnTo>
                  <a:lnTo>
                    <a:pt x="683" y="583"/>
                  </a:lnTo>
                  <a:lnTo>
                    <a:pt x="715" y="588"/>
                  </a:lnTo>
                  <a:lnTo>
                    <a:pt x="776" y="592"/>
                  </a:lnTo>
                  <a:lnTo>
                    <a:pt x="824" y="593"/>
                  </a:lnTo>
                  <a:lnTo>
                    <a:pt x="868" y="592"/>
                  </a:lnTo>
                  <a:lnTo>
                    <a:pt x="805" y="585"/>
                  </a:lnTo>
                  <a:lnTo>
                    <a:pt x="774" y="581"/>
                  </a:lnTo>
                  <a:lnTo>
                    <a:pt x="739" y="576"/>
                  </a:lnTo>
                  <a:lnTo>
                    <a:pt x="701" y="569"/>
                  </a:lnTo>
                  <a:lnTo>
                    <a:pt x="659" y="563"/>
                  </a:lnTo>
                  <a:lnTo>
                    <a:pt x="640" y="558"/>
                  </a:lnTo>
                  <a:lnTo>
                    <a:pt x="620" y="553"/>
                  </a:lnTo>
                  <a:lnTo>
                    <a:pt x="599" y="549"/>
                  </a:lnTo>
                  <a:lnTo>
                    <a:pt x="579" y="544"/>
                  </a:lnTo>
                  <a:lnTo>
                    <a:pt x="559" y="539"/>
                  </a:lnTo>
                  <a:lnTo>
                    <a:pt x="540" y="533"/>
                  </a:lnTo>
                  <a:lnTo>
                    <a:pt x="521" y="526"/>
                  </a:lnTo>
                  <a:lnTo>
                    <a:pt x="504" y="520"/>
                  </a:lnTo>
                  <a:lnTo>
                    <a:pt x="487" y="513"/>
                  </a:lnTo>
                  <a:lnTo>
                    <a:pt x="471" y="507"/>
                  </a:lnTo>
                  <a:lnTo>
                    <a:pt x="456" y="499"/>
                  </a:lnTo>
                  <a:lnTo>
                    <a:pt x="443" y="491"/>
                  </a:lnTo>
                  <a:lnTo>
                    <a:pt x="431" y="483"/>
                  </a:lnTo>
                  <a:lnTo>
                    <a:pt x="426" y="478"/>
                  </a:lnTo>
                  <a:lnTo>
                    <a:pt x="421" y="474"/>
                  </a:lnTo>
                  <a:lnTo>
                    <a:pt x="405" y="455"/>
                  </a:lnTo>
                  <a:lnTo>
                    <a:pt x="405" y="454"/>
                  </a:lnTo>
                  <a:lnTo>
                    <a:pt x="411" y="453"/>
                  </a:lnTo>
                  <a:lnTo>
                    <a:pt x="461" y="472"/>
                  </a:lnTo>
                  <a:lnTo>
                    <a:pt x="474" y="478"/>
                  </a:lnTo>
                  <a:lnTo>
                    <a:pt x="487" y="484"/>
                  </a:lnTo>
                  <a:lnTo>
                    <a:pt x="502" y="491"/>
                  </a:lnTo>
                  <a:lnTo>
                    <a:pt x="520" y="499"/>
                  </a:lnTo>
                  <a:lnTo>
                    <a:pt x="529" y="502"/>
                  </a:lnTo>
                  <a:lnTo>
                    <a:pt x="537" y="505"/>
                  </a:lnTo>
                  <a:lnTo>
                    <a:pt x="548" y="510"/>
                  </a:lnTo>
                  <a:lnTo>
                    <a:pt x="559" y="513"/>
                  </a:lnTo>
                  <a:lnTo>
                    <a:pt x="570" y="517"/>
                  </a:lnTo>
                  <a:lnTo>
                    <a:pt x="581" y="521"/>
                  </a:lnTo>
                  <a:lnTo>
                    <a:pt x="595" y="525"/>
                  </a:lnTo>
                  <a:lnTo>
                    <a:pt x="607" y="529"/>
                  </a:lnTo>
                  <a:lnTo>
                    <a:pt x="621" y="533"/>
                  </a:lnTo>
                  <a:lnTo>
                    <a:pt x="634" y="537"/>
                  </a:lnTo>
                  <a:lnTo>
                    <a:pt x="649" y="541"/>
                  </a:lnTo>
                  <a:lnTo>
                    <a:pt x="665" y="544"/>
                  </a:lnTo>
                  <a:lnTo>
                    <a:pt x="682" y="548"/>
                  </a:lnTo>
                  <a:lnTo>
                    <a:pt x="698" y="552"/>
                  </a:lnTo>
                  <a:lnTo>
                    <a:pt x="734" y="559"/>
                  </a:lnTo>
                  <a:lnTo>
                    <a:pt x="773" y="566"/>
                  </a:lnTo>
                  <a:lnTo>
                    <a:pt x="815" y="572"/>
                  </a:lnTo>
                  <a:lnTo>
                    <a:pt x="861" y="577"/>
                  </a:lnTo>
                  <a:lnTo>
                    <a:pt x="910" y="582"/>
                  </a:lnTo>
                  <a:lnTo>
                    <a:pt x="1017" y="590"/>
                  </a:lnTo>
                  <a:lnTo>
                    <a:pt x="990" y="587"/>
                  </a:lnTo>
                  <a:lnTo>
                    <a:pt x="960" y="582"/>
                  </a:lnTo>
                  <a:lnTo>
                    <a:pt x="924" y="574"/>
                  </a:lnTo>
                  <a:lnTo>
                    <a:pt x="930" y="572"/>
                  </a:lnTo>
                  <a:lnTo>
                    <a:pt x="945" y="572"/>
                  </a:lnTo>
                  <a:lnTo>
                    <a:pt x="989" y="576"/>
                  </a:lnTo>
                  <a:lnTo>
                    <a:pt x="1029" y="582"/>
                  </a:lnTo>
                  <a:lnTo>
                    <a:pt x="1042" y="581"/>
                  </a:lnTo>
                  <a:lnTo>
                    <a:pt x="1035" y="579"/>
                  </a:lnTo>
                  <a:lnTo>
                    <a:pt x="1018" y="574"/>
                  </a:lnTo>
                  <a:lnTo>
                    <a:pt x="992" y="569"/>
                  </a:lnTo>
                  <a:lnTo>
                    <a:pt x="961" y="564"/>
                  </a:lnTo>
                  <a:lnTo>
                    <a:pt x="923" y="556"/>
                  </a:lnTo>
                  <a:lnTo>
                    <a:pt x="902" y="552"/>
                  </a:lnTo>
                  <a:lnTo>
                    <a:pt x="880" y="549"/>
                  </a:lnTo>
                  <a:lnTo>
                    <a:pt x="858" y="544"/>
                  </a:lnTo>
                  <a:lnTo>
                    <a:pt x="835" y="540"/>
                  </a:lnTo>
                  <a:lnTo>
                    <a:pt x="812" y="535"/>
                  </a:lnTo>
                  <a:lnTo>
                    <a:pt x="789" y="531"/>
                  </a:lnTo>
                  <a:lnTo>
                    <a:pt x="765" y="526"/>
                  </a:lnTo>
                  <a:lnTo>
                    <a:pt x="742" y="521"/>
                  </a:lnTo>
                  <a:lnTo>
                    <a:pt x="718" y="517"/>
                  </a:lnTo>
                  <a:lnTo>
                    <a:pt x="695" y="511"/>
                  </a:lnTo>
                  <a:lnTo>
                    <a:pt x="673" y="507"/>
                  </a:lnTo>
                  <a:lnTo>
                    <a:pt x="652" y="502"/>
                  </a:lnTo>
                  <a:lnTo>
                    <a:pt x="632" y="496"/>
                  </a:lnTo>
                  <a:lnTo>
                    <a:pt x="612" y="492"/>
                  </a:lnTo>
                  <a:lnTo>
                    <a:pt x="595" y="486"/>
                  </a:lnTo>
                  <a:lnTo>
                    <a:pt x="577" y="481"/>
                  </a:lnTo>
                  <a:lnTo>
                    <a:pt x="562" y="477"/>
                  </a:lnTo>
                  <a:lnTo>
                    <a:pt x="549" y="472"/>
                  </a:lnTo>
                  <a:lnTo>
                    <a:pt x="529" y="462"/>
                  </a:lnTo>
                  <a:lnTo>
                    <a:pt x="518" y="454"/>
                  </a:lnTo>
                  <a:lnTo>
                    <a:pt x="512" y="442"/>
                  </a:lnTo>
                  <a:lnTo>
                    <a:pt x="514" y="440"/>
                  </a:lnTo>
                  <a:lnTo>
                    <a:pt x="520" y="440"/>
                  </a:lnTo>
                  <a:lnTo>
                    <a:pt x="540" y="446"/>
                  </a:lnTo>
                  <a:lnTo>
                    <a:pt x="556" y="452"/>
                  </a:lnTo>
                  <a:lnTo>
                    <a:pt x="576" y="459"/>
                  </a:lnTo>
                  <a:lnTo>
                    <a:pt x="587" y="462"/>
                  </a:lnTo>
                  <a:lnTo>
                    <a:pt x="601" y="467"/>
                  </a:lnTo>
                  <a:lnTo>
                    <a:pt x="614" y="470"/>
                  </a:lnTo>
                  <a:lnTo>
                    <a:pt x="627" y="475"/>
                  </a:lnTo>
                  <a:lnTo>
                    <a:pt x="643" y="479"/>
                  </a:lnTo>
                  <a:lnTo>
                    <a:pt x="659" y="484"/>
                  </a:lnTo>
                  <a:lnTo>
                    <a:pt x="677" y="488"/>
                  </a:lnTo>
                  <a:lnTo>
                    <a:pt x="696" y="494"/>
                  </a:lnTo>
                  <a:lnTo>
                    <a:pt x="715" y="499"/>
                  </a:lnTo>
                  <a:lnTo>
                    <a:pt x="736" y="503"/>
                  </a:lnTo>
                  <a:lnTo>
                    <a:pt x="758" y="508"/>
                  </a:lnTo>
                  <a:lnTo>
                    <a:pt x="782" y="513"/>
                  </a:lnTo>
                  <a:lnTo>
                    <a:pt x="807" y="518"/>
                  </a:lnTo>
                  <a:lnTo>
                    <a:pt x="832" y="523"/>
                  </a:lnTo>
                  <a:lnTo>
                    <a:pt x="858" y="527"/>
                  </a:lnTo>
                  <a:lnTo>
                    <a:pt x="886" y="532"/>
                  </a:lnTo>
                  <a:lnTo>
                    <a:pt x="877" y="528"/>
                  </a:lnTo>
                  <a:lnTo>
                    <a:pt x="854" y="521"/>
                  </a:lnTo>
                  <a:lnTo>
                    <a:pt x="839" y="516"/>
                  </a:lnTo>
                  <a:lnTo>
                    <a:pt x="823" y="511"/>
                  </a:lnTo>
                  <a:lnTo>
                    <a:pt x="805" y="504"/>
                  </a:lnTo>
                  <a:lnTo>
                    <a:pt x="789" y="499"/>
                  </a:lnTo>
                  <a:lnTo>
                    <a:pt x="771" y="492"/>
                  </a:lnTo>
                  <a:lnTo>
                    <a:pt x="755" y="486"/>
                  </a:lnTo>
                  <a:lnTo>
                    <a:pt x="742" y="480"/>
                  </a:lnTo>
                  <a:lnTo>
                    <a:pt x="730" y="475"/>
                  </a:lnTo>
                  <a:lnTo>
                    <a:pt x="717" y="466"/>
                  </a:lnTo>
                  <a:lnTo>
                    <a:pt x="720" y="461"/>
                  </a:lnTo>
                  <a:lnTo>
                    <a:pt x="739" y="461"/>
                  </a:lnTo>
                  <a:lnTo>
                    <a:pt x="762" y="467"/>
                  </a:lnTo>
                  <a:lnTo>
                    <a:pt x="777" y="471"/>
                  </a:lnTo>
                  <a:lnTo>
                    <a:pt x="792" y="477"/>
                  </a:lnTo>
                  <a:lnTo>
                    <a:pt x="807" y="483"/>
                  </a:lnTo>
                  <a:lnTo>
                    <a:pt x="824" y="489"/>
                  </a:lnTo>
                  <a:lnTo>
                    <a:pt x="840" y="496"/>
                  </a:lnTo>
                  <a:lnTo>
                    <a:pt x="858" y="504"/>
                  </a:lnTo>
                  <a:lnTo>
                    <a:pt x="876" y="511"/>
                  </a:lnTo>
                  <a:lnTo>
                    <a:pt x="893" y="519"/>
                  </a:lnTo>
                  <a:lnTo>
                    <a:pt x="910" y="526"/>
                  </a:lnTo>
                  <a:lnTo>
                    <a:pt x="927" y="532"/>
                  </a:lnTo>
                  <a:lnTo>
                    <a:pt x="943" y="537"/>
                  </a:lnTo>
                  <a:lnTo>
                    <a:pt x="960" y="543"/>
                  </a:lnTo>
                  <a:lnTo>
                    <a:pt x="976" y="548"/>
                  </a:lnTo>
                  <a:lnTo>
                    <a:pt x="995" y="552"/>
                  </a:lnTo>
                  <a:lnTo>
                    <a:pt x="1015" y="557"/>
                  </a:lnTo>
                  <a:lnTo>
                    <a:pt x="1038" y="560"/>
                  </a:lnTo>
                  <a:lnTo>
                    <a:pt x="1060" y="564"/>
                  </a:lnTo>
                  <a:lnTo>
                    <a:pt x="1085" y="567"/>
                  </a:lnTo>
                  <a:lnTo>
                    <a:pt x="1133" y="573"/>
                  </a:lnTo>
                  <a:lnTo>
                    <a:pt x="1182" y="575"/>
                  </a:lnTo>
                  <a:lnTo>
                    <a:pt x="1229" y="576"/>
                  </a:lnTo>
                  <a:lnTo>
                    <a:pt x="1304" y="571"/>
                  </a:lnTo>
                  <a:lnTo>
                    <a:pt x="1335" y="561"/>
                  </a:lnTo>
                  <a:lnTo>
                    <a:pt x="1351" y="556"/>
                  </a:lnTo>
                  <a:lnTo>
                    <a:pt x="1367" y="549"/>
                  </a:lnTo>
                  <a:lnTo>
                    <a:pt x="1374" y="544"/>
                  </a:lnTo>
                  <a:lnTo>
                    <a:pt x="1383" y="540"/>
                  </a:lnTo>
                  <a:lnTo>
                    <a:pt x="1392" y="535"/>
                  </a:lnTo>
                  <a:lnTo>
                    <a:pt x="1399" y="529"/>
                  </a:lnTo>
                  <a:lnTo>
                    <a:pt x="1407" y="524"/>
                  </a:lnTo>
                  <a:lnTo>
                    <a:pt x="1416" y="517"/>
                  </a:lnTo>
                  <a:lnTo>
                    <a:pt x="1423" y="510"/>
                  </a:lnTo>
                  <a:lnTo>
                    <a:pt x="1430" y="502"/>
                  </a:lnTo>
                  <a:lnTo>
                    <a:pt x="1444" y="486"/>
                  </a:lnTo>
                  <a:lnTo>
                    <a:pt x="1457" y="467"/>
                  </a:lnTo>
                  <a:lnTo>
                    <a:pt x="1467" y="445"/>
                  </a:lnTo>
                  <a:lnTo>
                    <a:pt x="1477" y="420"/>
                  </a:lnTo>
                  <a:lnTo>
                    <a:pt x="1489" y="363"/>
                  </a:lnTo>
                  <a:lnTo>
                    <a:pt x="1492" y="292"/>
                  </a:lnTo>
                  <a:lnTo>
                    <a:pt x="1497" y="283"/>
                  </a:lnTo>
                  <a:lnTo>
                    <a:pt x="1504" y="267"/>
                  </a:lnTo>
                  <a:lnTo>
                    <a:pt x="1513" y="254"/>
                  </a:lnTo>
                  <a:lnTo>
                    <a:pt x="1516" y="253"/>
                  </a:lnTo>
                  <a:lnTo>
                    <a:pt x="1519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22"/>
            <p:cNvSpPr>
              <a:spLocks/>
            </p:cNvSpPr>
            <p:nvPr/>
          </p:nvSpPr>
          <p:spPr bwMode="auto">
            <a:xfrm>
              <a:off x="3040063" y="2609850"/>
              <a:ext cx="2997200" cy="973137"/>
            </a:xfrm>
            <a:custGeom>
              <a:avLst/>
              <a:gdLst>
                <a:gd name="T0" fmla="*/ 55 w 1888"/>
                <a:gd name="T1" fmla="*/ 116 h 613"/>
                <a:gd name="T2" fmla="*/ 108 w 1888"/>
                <a:gd name="T3" fmla="*/ 318 h 613"/>
                <a:gd name="T4" fmla="*/ 165 w 1888"/>
                <a:gd name="T5" fmla="*/ 361 h 613"/>
                <a:gd name="T6" fmla="*/ 248 w 1888"/>
                <a:gd name="T7" fmla="*/ 405 h 613"/>
                <a:gd name="T8" fmla="*/ 667 w 1888"/>
                <a:gd name="T9" fmla="*/ 450 h 613"/>
                <a:gd name="T10" fmla="*/ 1375 w 1888"/>
                <a:gd name="T11" fmla="*/ 399 h 613"/>
                <a:gd name="T12" fmla="*/ 1575 w 1888"/>
                <a:gd name="T13" fmla="*/ 344 h 613"/>
                <a:gd name="T14" fmla="*/ 1694 w 1888"/>
                <a:gd name="T15" fmla="*/ 310 h 613"/>
                <a:gd name="T16" fmla="*/ 1589 w 1888"/>
                <a:gd name="T17" fmla="*/ 357 h 613"/>
                <a:gd name="T18" fmla="*/ 1366 w 1888"/>
                <a:gd name="T19" fmla="*/ 414 h 613"/>
                <a:gd name="T20" fmla="*/ 1016 w 1888"/>
                <a:gd name="T21" fmla="*/ 462 h 613"/>
                <a:gd name="T22" fmla="*/ 1255 w 1888"/>
                <a:gd name="T23" fmla="*/ 454 h 613"/>
                <a:gd name="T24" fmla="*/ 1522 w 1888"/>
                <a:gd name="T25" fmla="*/ 401 h 613"/>
                <a:gd name="T26" fmla="*/ 1676 w 1888"/>
                <a:gd name="T27" fmla="*/ 345 h 613"/>
                <a:gd name="T28" fmla="*/ 1725 w 1888"/>
                <a:gd name="T29" fmla="*/ 211 h 613"/>
                <a:gd name="T30" fmla="*/ 1714 w 1888"/>
                <a:gd name="T31" fmla="*/ 180 h 613"/>
                <a:gd name="T32" fmla="*/ 1716 w 1888"/>
                <a:gd name="T33" fmla="*/ 331 h 613"/>
                <a:gd name="T34" fmla="*/ 1784 w 1888"/>
                <a:gd name="T35" fmla="*/ 196 h 613"/>
                <a:gd name="T36" fmla="*/ 1713 w 1888"/>
                <a:gd name="T37" fmla="*/ 111 h 613"/>
                <a:gd name="T38" fmla="*/ 1792 w 1888"/>
                <a:gd name="T39" fmla="*/ 275 h 613"/>
                <a:gd name="T40" fmla="*/ 1713 w 1888"/>
                <a:gd name="T41" fmla="*/ 348 h 613"/>
                <a:gd name="T42" fmla="*/ 1586 w 1888"/>
                <a:gd name="T43" fmla="*/ 399 h 613"/>
                <a:gd name="T44" fmla="*/ 1451 w 1888"/>
                <a:gd name="T45" fmla="*/ 442 h 613"/>
                <a:gd name="T46" fmla="*/ 1132 w 1888"/>
                <a:gd name="T47" fmla="*/ 492 h 613"/>
                <a:gd name="T48" fmla="*/ 679 w 1888"/>
                <a:gd name="T49" fmla="*/ 495 h 613"/>
                <a:gd name="T50" fmla="*/ 1276 w 1888"/>
                <a:gd name="T51" fmla="*/ 492 h 613"/>
                <a:gd name="T52" fmla="*/ 1616 w 1888"/>
                <a:gd name="T53" fmla="*/ 426 h 613"/>
                <a:gd name="T54" fmla="*/ 1757 w 1888"/>
                <a:gd name="T55" fmla="*/ 361 h 613"/>
                <a:gd name="T56" fmla="*/ 1842 w 1888"/>
                <a:gd name="T57" fmla="*/ 253 h 613"/>
                <a:gd name="T58" fmla="*/ 1778 w 1888"/>
                <a:gd name="T59" fmla="*/ 76 h 613"/>
                <a:gd name="T60" fmla="*/ 1648 w 1888"/>
                <a:gd name="T61" fmla="*/ 23 h 613"/>
                <a:gd name="T62" fmla="*/ 1804 w 1888"/>
                <a:gd name="T63" fmla="*/ 77 h 613"/>
                <a:gd name="T64" fmla="*/ 1853 w 1888"/>
                <a:gd name="T65" fmla="*/ 287 h 613"/>
                <a:gd name="T66" fmla="*/ 1761 w 1888"/>
                <a:gd name="T67" fmla="*/ 383 h 613"/>
                <a:gd name="T68" fmla="*/ 1626 w 1888"/>
                <a:gd name="T69" fmla="*/ 439 h 613"/>
                <a:gd name="T70" fmla="*/ 1523 w 1888"/>
                <a:gd name="T71" fmla="*/ 476 h 613"/>
                <a:gd name="T72" fmla="*/ 1760 w 1888"/>
                <a:gd name="T73" fmla="*/ 421 h 613"/>
                <a:gd name="T74" fmla="*/ 1861 w 1888"/>
                <a:gd name="T75" fmla="*/ 359 h 613"/>
                <a:gd name="T76" fmla="*/ 1851 w 1888"/>
                <a:gd name="T77" fmla="*/ 388 h 613"/>
                <a:gd name="T78" fmla="*/ 1759 w 1888"/>
                <a:gd name="T79" fmla="*/ 434 h 613"/>
                <a:gd name="T80" fmla="*/ 1545 w 1888"/>
                <a:gd name="T81" fmla="*/ 481 h 613"/>
                <a:gd name="T82" fmla="*/ 1029 w 1888"/>
                <a:gd name="T83" fmla="*/ 528 h 613"/>
                <a:gd name="T84" fmla="*/ 705 w 1888"/>
                <a:gd name="T85" fmla="*/ 524 h 613"/>
                <a:gd name="T86" fmla="*/ 1223 w 1888"/>
                <a:gd name="T87" fmla="*/ 549 h 613"/>
                <a:gd name="T88" fmla="*/ 793 w 1888"/>
                <a:gd name="T89" fmla="*/ 552 h 613"/>
                <a:gd name="T90" fmla="*/ 465 w 1888"/>
                <a:gd name="T91" fmla="*/ 500 h 613"/>
                <a:gd name="T92" fmla="*/ 518 w 1888"/>
                <a:gd name="T93" fmla="*/ 530 h 613"/>
                <a:gd name="T94" fmla="*/ 358 w 1888"/>
                <a:gd name="T95" fmla="*/ 502 h 613"/>
                <a:gd name="T96" fmla="*/ 489 w 1888"/>
                <a:gd name="T97" fmla="*/ 551 h 613"/>
                <a:gd name="T98" fmla="*/ 1092 w 1888"/>
                <a:gd name="T99" fmla="*/ 601 h 613"/>
                <a:gd name="T100" fmla="*/ 459 w 1888"/>
                <a:gd name="T101" fmla="*/ 561 h 613"/>
                <a:gd name="T102" fmla="*/ 521 w 1888"/>
                <a:gd name="T103" fmla="*/ 597 h 613"/>
                <a:gd name="T104" fmla="*/ 449 w 1888"/>
                <a:gd name="T105" fmla="*/ 577 h 613"/>
                <a:gd name="T106" fmla="*/ 380 w 1888"/>
                <a:gd name="T107" fmla="*/ 529 h 613"/>
                <a:gd name="T108" fmla="*/ 268 w 1888"/>
                <a:gd name="T109" fmla="*/ 473 h 613"/>
                <a:gd name="T110" fmla="*/ 186 w 1888"/>
                <a:gd name="T111" fmla="*/ 424 h 613"/>
                <a:gd name="T112" fmla="*/ 96 w 1888"/>
                <a:gd name="T113" fmla="*/ 356 h 613"/>
                <a:gd name="T114" fmla="*/ 0 w 1888"/>
                <a:gd name="T115" fmla="*/ 172 h 613"/>
                <a:gd name="T116" fmla="*/ 61 w 1888"/>
                <a:gd name="T117" fmla="*/ 50 h 613"/>
                <a:gd name="T118" fmla="*/ 139 w 1888"/>
                <a:gd name="T119" fmla="*/ 12 h 6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88"/>
                <a:gd name="T181" fmla="*/ 0 h 613"/>
                <a:gd name="T182" fmla="*/ 1888 w 1888"/>
                <a:gd name="T183" fmla="*/ 613 h 6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88" h="613">
                  <a:moveTo>
                    <a:pt x="139" y="12"/>
                  </a:moveTo>
                  <a:lnTo>
                    <a:pt x="136" y="14"/>
                  </a:lnTo>
                  <a:lnTo>
                    <a:pt x="127" y="22"/>
                  </a:lnTo>
                  <a:lnTo>
                    <a:pt x="121" y="27"/>
                  </a:lnTo>
                  <a:lnTo>
                    <a:pt x="115" y="34"/>
                  </a:lnTo>
                  <a:lnTo>
                    <a:pt x="108" y="40"/>
                  </a:lnTo>
                  <a:lnTo>
                    <a:pt x="100" y="48"/>
                  </a:lnTo>
                  <a:lnTo>
                    <a:pt x="84" y="68"/>
                  </a:lnTo>
                  <a:lnTo>
                    <a:pt x="68" y="91"/>
                  </a:lnTo>
                  <a:lnTo>
                    <a:pt x="55" y="116"/>
                  </a:lnTo>
                  <a:lnTo>
                    <a:pt x="45" y="143"/>
                  </a:lnTo>
                  <a:lnTo>
                    <a:pt x="39" y="173"/>
                  </a:lnTo>
                  <a:lnTo>
                    <a:pt x="39" y="204"/>
                  </a:lnTo>
                  <a:lnTo>
                    <a:pt x="48" y="237"/>
                  </a:lnTo>
                  <a:lnTo>
                    <a:pt x="55" y="254"/>
                  </a:lnTo>
                  <a:lnTo>
                    <a:pt x="65" y="271"/>
                  </a:lnTo>
                  <a:lnTo>
                    <a:pt x="78" y="288"/>
                  </a:lnTo>
                  <a:lnTo>
                    <a:pt x="93" y="305"/>
                  </a:lnTo>
                  <a:lnTo>
                    <a:pt x="102" y="315"/>
                  </a:lnTo>
                  <a:lnTo>
                    <a:pt x="108" y="318"/>
                  </a:lnTo>
                  <a:lnTo>
                    <a:pt x="112" y="323"/>
                  </a:lnTo>
                  <a:lnTo>
                    <a:pt x="117" y="327"/>
                  </a:lnTo>
                  <a:lnTo>
                    <a:pt x="123" y="332"/>
                  </a:lnTo>
                  <a:lnTo>
                    <a:pt x="128" y="336"/>
                  </a:lnTo>
                  <a:lnTo>
                    <a:pt x="134" y="340"/>
                  </a:lnTo>
                  <a:lnTo>
                    <a:pt x="140" y="344"/>
                  </a:lnTo>
                  <a:lnTo>
                    <a:pt x="146" y="349"/>
                  </a:lnTo>
                  <a:lnTo>
                    <a:pt x="152" y="353"/>
                  </a:lnTo>
                  <a:lnTo>
                    <a:pt x="159" y="357"/>
                  </a:lnTo>
                  <a:lnTo>
                    <a:pt x="165" y="361"/>
                  </a:lnTo>
                  <a:lnTo>
                    <a:pt x="173" y="366"/>
                  </a:lnTo>
                  <a:lnTo>
                    <a:pt x="180" y="370"/>
                  </a:lnTo>
                  <a:lnTo>
                    <a:pt x="187" y="375"/>
                  </a:lnTo>
                  <a:lnTo>
                    <a:pt x="195" y="378"/>
                  </a:lnTo>
                  <a:lnTo>
                    <a:pt x="203" y="383"/>
                  </a:lnTo>
                  <a:lnTo>
                    <a:pt x="212" y="388"/>
                  </a:lnTo>
                  <a:lnTo>
                    <a:pt x="220" y="392"/>
                  </a:lnTo>
                  <a:lnTo>
                    <a:pt x="228" y="396"/>
                  </a:lnTo>
                  <a:lnTo>
                    <a:pt x="237" y="400"/>
                  </a:lnTo>
                  <a:lnTo>
                    <a:pt x="248" y="405"/>
                  </a:lnTo>
                  <a:lnTo>
                    <a:pt x="256" y="409"/>
                  </a:lnTo>
                  <a:lnTo>
                    <a:pt x="271" y="413"/>
                  </a:lnTo>
                  <a:lnTo>
                    <a:pt x="304" y="418"/>
                  </a:lnTo>
                  <a:lnTo>
                    <a:pt x="351" y="425"/>
                  </a:lnTo>
                  <a:lnTo>
                    <a:pt x="380" y="429"/>
                  </a:lnTo>
                  <a:lnTo>
                    <a:pt x="412" y="432"/>
                  </a:lnTo>
                  <a:lnTo>
                    <a:pt x="449" y="436"/>
                  </a:lnTo>
                  <a:lnTo>
                    <a:pt x="487" y="439"/>
                  </a:lnTo>
                  <a:lnTo>
                    <a:pt x="573" y="446"/>
                  </a:lnTo>
                  <a:lnTo>
                    <a:pt x="667" y="450"/>
                  </a:lnTo>
                  <a:lnTo>
                    <a:pt x="770" y="453"/>
                  </a:lnTo>
                  <a:lnTo>
                    <a:pt x="992" y="448"/>
                  </a:lnTo>
                  <a:lnTo>
                    <a:pt x="1108" y="439"/>
                  </a:lnTo>
                  <a:lnTo>
                    <a:pt x="1167" y="432"/>
                  </a:lnTo>
                  <a:lnTo>
                    <a:pt x="1226" y="424"/>
                  </a:lnTo>
                  <a:lnTo>
                    <a:pt x="1255" y="421"/>
                  </a:lnTo>
                  <a:lnTo>
                    <a:pt x="1286" y="415"/>
                  </a:lnTo>
                  <a:lnTo>
                    <a:pt x="1316" y="410"/>
                  </a:lnTo>
                  <a:lnTo>
                    <a:pt x="1345" y="405"/>
                  </a:lnTo>
                  <a:lnTo>
                    <a:pt x="1375" y="399"/>
                  </a:lnTo>
                  <a:lnTo>
                    <a:pt x="1402" y="392"/>
                  </a:lnTo>
                  <a:lnTo>
                    <a:pt x="1432" y="385"/>
                  </a:lnTo>
                  <a:lnTo>
                    <a:pt x="1461" y="378"/>
                  </a:lnTo>
                  <a:lnTo>
                    <a:pt x="1489" y="370"/>
                  </a:lnTo>
                  <a:lnTo>
                    <a:pt x="1504" y="366"/>
                  </a:lnTo>
                  <a:lnTo>
                    <a:pt x="1519" y="361"/>
                  </a:lnTo>
                  <a:lnTo>
                    <a:pt x="1533" y="358"/>
                  </a:lnTo>
                  <a:lnTo>
                    <a:pt x="1547" y="353"/>
                  </a:lnTo>
                  <a:lnTo>
                    <a:pt x="1561" y="349"/>
                  </a:lnTo>
                  <a:lnTo>
                    <a:pt x="1575" y="344"/>
                  </a:lnTo>
                  <a:lnTo>
                    <a:pt x="1589" y="340"/>
                  </a:lnTo>
                  <a:lnTo>
                    <a:pt x="1603" y="334"/>
                  </a:lnTo>
                  <a:lnTo>
                    <a:pt x="1616" y="329"/>
                  </a:lnTo>
                  <a:lnTo>
                    <a:pt x="1631" y="324"/>
                  </a:lnTo>
                  <a:lnTo>
                    <a:pt x="1644" y="319"/>
                  </a:lnTo>
                  <a:lnTo>
                    <a:pt x="1657" y="313"/>
                  </a:lnTo>
                  <a:lnTo>
                    <a:pt x="1670" y="308"/>
                  </a:lnTo>
                  <a:lnTo>
                    <a:pt x="1683" y="302"/>
                  </a:lnTo>
                  <a:lnTo>
                    <a:pt x="1697" y="305"/>
                  </a:lnTo>
                  <a:lnTo>
                    <a:pt x="1694" y="310"/>
                  </a:lnTo>
                  <a:lnTo>
                    <a:pt x="1691" y="312"/>
                  </a:lnTo>
                  <a:lnTo>
                    <a:pt x="1685" y="316"/>
                  </a:lnTo>
                  <a:lnTo>
                    <a:pt x="1678" y="320"/>
                  </a:lnTo>
                  <a:lnTo>
                    <a:pt x="1667" y="326"/>
                  </a:lnTo>
                  <a:lnTo>
                    <a:pt x="1654" y="332"/>
                  </a:lnTo>
                  <a:lnTo>
                    <a:pt x="1638" y="339"/>
                  </a:lnTo>
                  <a:lnTo>
                    <a:pt x="1629" y="343"/>
                  </a:lnTo>
                  <a:lnTo>
                    <a:pt x="1617" y="347"/>
                  </a:lnTo>
                  <a:lnTo>
                    <a:pt x="1604" y="351"/>
                  </a:lnTo>
                  <a:lnTo>
                    <a:pt x="1589" y="357"/>
                  </a:lnTo>
                  <a:lnTo>
                    <a:pt x="1575" y="361"/>
                  </a:lnTo>
                  <a:lnTo>
                    <a:pt x="1557" y="367"/>
                  </a:lnTo>
                  <a:lnTo>
                    <a:pt x="1538" y="373"/>
                  </a:lnTo>
                  <a:lnTo>
                    <a:pt x="1517" y="378"/>
                  </a:lnTo>
                  <a:lnTo>
                    <a:pt x="1495" y="384"/>
                  </a:lnTo>
                  <a:lnTo>
                    <a:pt x="1472" y="390"/>
                  </a:lnTo>
                  <a:lnTo>
                    <a:pt x="1447" y="397"/>
                  </a:lnTo>
                  <a:lnTo>
                    <a:pt x="1422" y="402"/>
                  </a:lnTo>
                  <a:lnTo>
                    <a:pt x="1394" y="408"/>
                  </a:lnTo>
                  <a:lnTo>
                    <a:pt x="1366" y="414"/>
                  </a:lnTo>
                  <a:lnTo>
                    <a:pt x="1335" y="420"/>
                  </a:lnTo>
                  <a:lnTo>
                    <a:pt x="1304" y="425"/>
                  </a:lnTo>
                  <a:lnTo>
                    <a:pt x="1272" y="431"/>
                  </a:lnTo>
                  <a:lnTo>
                    <a:pt x="1239" y="437"/>
                  </a:lnTo>
                  <a:lnTo>
                    <a:pt x="1204" y="441"/>
                  </a:lnTo>
                  <a:lnTo>
                    <a:pt x="1169" y="447"/>
                  </a:lnTo>
                  <a:lnTo>
                    <a:pt x="1132" y="450"/>
                  </a:lnTo>
                  <a:lnTo>
                    <a:pt x="1094" y="455"/>
                  </a:lnTo>
                  <a:lnTo>
                    <a:pt x="1055" y="458"/>
                  </a:lnTo>
                  <a:lnTo>
                    <a:pt x="1016" y="462"/>
                  </a:lnTo>
                  <a:lnTo>
                    <a:pt x="933" y="468"/>
                  </a:lnTo>
                  <a:lnTo>
                    <a:pt x="846" y="471"/>
                  </a:lnTo>
                  <a:lnTo>
                    <a:pt x="665" y="470"/>
                  </a:lnTo>
                  <a:lnTo>
                    <a:pt x="689" y="472"/>
                  </a:lnTo>
                  <a:lnTo>
                    <a:pt x="757" y="476"/>
                  </a:lnTo>
                  <a:lnTo>
                    <a:pt x="858" y="478"/>
                  </a:lnTo>
                  <a:lnTo>
                    <a:pt x="988" y="476"/>
                  </a:lnTo>
                  <a:lnTo>
                    <a:pt x="1136" y="466"/>
                  </a:lnTo>
                  <a:lnTo>
                    <a:pt x="1216" y="458"/>
                  </a:lnTo>
                  <a:lnTo>
                    <a:pt x="1255" y="454"/>
                  </a:lnTo>
                  <a:lnTo>
                    <a:pt x="1297" y="448"/>
                  </a:lnTo>
                  <a:lnTo>
                    <a:pt x="1338" y="441"/>
                  </a:lnTo>
                  <a:lnTo>
                    <a:pt x="1377" y="434"/>
                  </a:lnTo>
                  <a:lnTo>
                    <a:pt x="1398" y="430"/>
                  </a:lnTo>
                  <a:lnTo>
                    <a:pt x="1419" y="425"/>
                  </a:lnTo>
                  <a:lnTo>
                    <a:pt x="1439" y="422"/>
                  </a:lnTo>
                  <a:lnTo>
                    <a:pt x="1460" y="417"/>
                  </a:lnTo>
                  <a:lnTo>
                    <a:pt x="1480" y="412"/>
                  </a:lnTo>
                  <a:lnTo>
                    <a:pt x="1501" y="407"/>
                  </a:lnTo>
                  <a:lnTo>
                    <a:pt x="1522" y="401"/>
                  </a:lnTo>
                  <a:lnTo>
                    <a:pt x="1542" y="396"/>
                  </a:lnTo>
                  <a:lnTo>
                    <a:pt x="1561" y="390"/>
                  </a:lnTo>
                  <a:lnTo>
                    <a:pt x="1580" y="383"/>
                  </a:lnTo>
                  <a:lnTo>
                    <a:pt x="1601" y="377"/>
                  </a:lnTo>
                  <a:lnTo>
                    <a:pt x="1620" y="370"/>
                  </a:lnTo>
                  <a:lnTo>
                    <a:pt x="1626" y="368"/>
                  </a:lnTo>
                  <a:lnTo>
                    <a:pt x="1642" y="362"/>
                  </a:lnTo>
                  <a:lnTo>
                    <a:pt x="1653" y="357"/>
                  </a:lnTo>
                  <a:lnTo>
                    <a:pt x="1663" y="352"/>
                  </a:lnTo>
                  <a:lnTo>
                    <a:pt x="1676" y="345"/>
                  </a:lnTo>
                  <a:lnTo>
                    <a:pt x="1688" y="337"/>
                  </a:lnTo>
                  <a:lnTo>
                    <a:pt x="1694" y="334"/>
                  </a:lnTo>
                  <a:lnTo>
                    <a:pt x="1700" y="329"/>
                  </a:lnTo>
                  <a:lnTo>
                    <a:pt x="1706" y="325"/>
                  </a:lnTo>
                  <a:lnTo>
                    <a:pt x="1711" y="320"/>
                  </a:lnTo>
                  <a:lnTo>
                    <a:pt x="1731" y="299"/>
                  </a:lnTo>
                  <a:lnTo>
                    <a:pt x="1741" y="275"/>
                  </a:lnTo>
                  <a:lnTo>
                    <a:pt x="1741" y="246"/>
                  </a:lnTo>
                  <a:lnTo>
                    <a:pt x="1731" y="221"/>
                  </a:lnTo>
                  <a:lnTo>
                    <a:pt x="1725" y="211"/>
                  </a:lnTo>
                  <a:lnTo>
                    <a:pt x="1717" y="201"/>
                  </a:lnTo>
                  <a:lnTo>
                    <a:pt x="1714" y="198"/>
                  </a:lnTo>
                  <a:lnTo>
                    <a:pt x="1710" y="195"/>
                  </a:lnTo>
                  <a:lnTo>
                    <a:pt x="1703" y="189"/>
                  </a:lnTo>
                  <a:lnTo>
                    <a:pt x="1694" y="183"/>
                  </a:lnTo>
                  <a:lnTo>
                    <a:pt x="1686" y="180"/>
                  </a:lnTo>
                  <a:lnTo>
                    <a:pt x="1651" y="167"/>
                  </a:lnTo>
                  <a:lnTo>
                    <a:pt x="1663" y="165"/>
                  </a:lnTo>
                  <a:lnTo>
                    <a:pt x="1686" y="168"/>
                  </a:lnTo>
                  <a:lnTo>
                    <a:pt x="1714" y="180"/>
                  </a:lnTo>
                  <a:lnTo>
                    <a:pt x="1726" y="189"/>
                  </a:lnTo>
                  <a:lnTo>
                    <a:pt x="1736" y="201"/>
                  </a:lnTo>
                  <a:lnTo>
                    <a:pt x="1751" y="230"/>
                  </a:lnTo>
                  <a:lnTo>
                    <a:pt x="1756" y="264"/>
                  </a:lnTo>
                  <a:lnTo>
                    <a:pt x="1753" y="281"/>
                  </a:lnTo>
                  <a:lnTo>
                    <a:pt x="1744" y="300"/>
                  </a:lnTo>
                  <a:lnTo>
                    <a:pt x="1731" y="317"/>
                  </a:lnTo>
                  <a:lnTo>
                    <a:pt x="1726" y="321"/>
                  </a:lnTo>
                  <a:lnTo>
                    <a:pt x="1722" y="326"/>
                  </a:lnTo>
                  <a:lnTo>
                    <a:pt x="1716" y="331"/>
                  </a:lnTo>
                  <a:lnTo>
                    <a:pt x="1711" y="335"/>
                  </a:lnTo>
                  <a:lnTo>
                    <a:pt x="1714" y="333"/>
                  </a:lnTo>
                  <a:lnTo>
                    <a:pt x="1725" y="326"/>
                  </a:lnTo>
                  <a:lnTo>
                    <a:pt x="1732" y="320"/>
                  </a:lnTo>
                  <a:lnTo>
                    <a:pt x="1739" y="313"/>
                  </a:lnTo>
                  <a:lnTo>
                    <a:pt x="1754" y="297"/>
                  </a:lnTo>
                  <a:lnTo>
                    <a:pt x="1769" y="278"/>
                  </a:lnTo>
                  <a:lnTo>
                    <a:pt x="1779" y="254"/>
                  </a:lnTo>
                  <a:lnTo>
                    <a:pt x="1785" y="227"/>
                  </a:lnTo>
                  <a:lnTo>
                    <a:pt x="1784" y="196"/>
                  </a:lnTo>
                  <a:lnTo>
                    <a:pt x="1775" y="168"/>
                  </a:lnTo>
                  <a:lnTo>
                    <a:pt x="1770" y="158"/>
                  </a:lnTo>
                  <a:lnTo>
                    <a:pt x="1764" y="150"/>
                  </a:lnTo>
                  <a:lnTo>
                    <a:pt x="1757" y="143"/>
                  </a:lnTo>
                  <a:lnTo>
                    <a:pt x="1750" y="137"/>
                  </a:lnTo>
                  <a:lnTo>
                    <a:pt x="1744" y="133"/>
                  </a:lnTo>
                  <a:lnTo>
                    <a:pt x="1736" y="129"/>
                  </a:lnTo>
                  <a:lnTo>
                    <a:pt x="1703" y="117"/>
                  </a:lnTo>
                  <a:lnTo>
                    <a:pt x="1706" y="114"/>
                  </a:lnTo>
                  <a:lnTo>
                    <a:pt x="1713" y="111"/>
                  </a:lnTo>
                  <a:lnTo>
                    <a:pt x="1738" y="117"/>
                  </a:lnTo>
                  <a:lnTo>
                    <a:pt x="1753" y="125"/>
                  </a:lnTo>
                  <a:lnTo>
                    <a:pt x="1760" y="131"/>
                  </a:lnTo>
                  <a:lnTo>
                    <a:pt x="1769" y="137"/>
                  </a:lnTo>
                  <a:lnTo>
                    <a:pt x="1782" y="157"/>
                  </a:lnTo>
                  <a:lnTo>
                    <a:pt x="1795" y="181"/>
                  </a:lnTo>
                  <a:lnTo>
                    <a:pt x="1803" y="208"/>
                  </a:lnTo>
                  <a:lnTo>
                    <a:pt x="1804" y="236"/>
                  </a:lnTo>
                  <a:lnTo>
                    <a:pt x="1798" y="262"/>
                  </a:lnTo>
                  <a:lnTo>
                    <a:pt x="1792" y="275"/>
                  </a:lnTo>
                  <a:lnTo>
                    <a:pt x="1785" y="287"/>
                  </a:lnTo>
                  <a:lnTo>
                    <a:pt x="1775" y="300"/>
                  </a:lnTo>
                  <a:lnTo>
                    <a:pt x="1769" y="307"/>
                  </a:lnTo>
                  <a:lnTo>
                    <a:pt x="1763" y="312"/>
                  </a:lnTo>
                  <a:lnTo>
                    <a:pt x="1756" y="318"/>
                  </a:lnTo>
                  <a:lnTo>
                    <a:pt x="1748" y="324"/>
                  </a:lnTo>
                  <a:lnTo>
                    <a:pt x="1741" y="331"/>
                  </a:lnTo>
                  <a:lnTo>
                    <a:pt x="1731" y="336"/>
                  </a:lnTo>
                  <a:lnTo>
                    <a:pt x="1722" y="342"/>
                  </a:lnTo>
                  <a:lnTo>
                    <a:pt x="1713" y="348"/>
                  </a:lnTo>
                  <a:lnTo>
                    <a:pt x="1703" y="352"/>
                  </a:lnTo>
                  <a:lnTo>
                    <a:pt x="1691" y="358"/>
                  </a:lnTo>
                  <a:lnTo>
                    <a:pt x="1679" y="364"/>
                  </a:lnTo>
                  <a:lnTo>
                    <a:pt x="1667" y="369"/>
                  </a:lnTo>
                  <a:lnTo>
                    <a:pt x="1654" y="374"/>
                  </a:lnTo>
                  <a:lnTo>
                    <a:pt x="1641" y="380"/>
                  </a:lnTo>
                  <a:lnTo>
                    <a:pt x="1626" y="384"/>
                  </a:lnTo>
                  <a:lnTo>
                    <a:pt x="1613" y="390"/>
                  </a:lnTo>
                  <a:lnTo>
                    <a:pt x="1600" y="394"/>
                  </a:lnTo>
                  <a:lnTo>
                    <a:pt x="1586" y="399"/>
                  </a:lnTo>
                  <a:lnTo>
                    <a:pt x="1572" y="405"/>
                  </a:lnTo>
                  <a:lnTo>
                    <a:pt x="1560" y="409"/>
                  </a:lnTo>
                  <a:lnTo>
                    <a:pt x="1547" y="414"/>
                  </a:lnTo>
                  <a:lnTo>
                    <a:pt x="1533" y="418"/>
                  </a:lnTo>
                  <a:lnTo>
                    <a:pt x="1519" y="422"/>
                  </a:lnTo>
                  <a:lnTo>
                    <a:pt x="1505" y="426"/>
                  </a:lnTo>
                  <a:lnTo>
                    <a:pt x="1492" y="431"/>
                  </a:lnTo>
                  <a:lnTo>
                    <a:pt x="1479" y="434"/>
                  </a:lnTo>
                  <a:lnTo>
                    <a:pt x="1466" y="439"/>
                  </a:lnTo>
                  <a:lnTo>
                    <a:pt x="1451" y="442"/>
                  </a:lnTo>
                  <a:lnTo>
                    <a:pt x="1438" y="447"/>
                  </a:lnTo>
                  <a:lnTo>
                    <a:pt x="1423" y="450"/>
                  </a:lnTo>
                  <a:lnTo>
                    <a:pt x="1394" y="457"/>
                  </a:lnTo>
                  <a:lnTo>
                    <a:pt x="1363" y="463"/>
                  </a:lnTo>
                  <a:lnTo>
                    <a:pt x="1329" y="469"/>
                  </a:lnTo>
                  <a:lnTo>
                    <a:pt x="1295" y="474"/>
                  </a:lnTo>
                  <a:lnTo>
                    <a:pt x="1258" y="480"/>
                  </a:lnTo>
                  <a:lnTo>
                    <a:pt x="1219" y="485"/>
                  </a:lnTo>
                  <a:lnTo>
                    <a:pt x="1177" y="488"/>
                  </a:lnTo>
                  <a:lnTo>
                    <a:pt x="1132" y="492"/>
                  </a:lnTo>
                  <a:lnTo>
                    <a:pt x="1036" y="495"/>
                  </a:lnTo>
                  <a:lnTo>
                    <a:pt x="938" y="495"/>
                  </a:lnTo>
                  <a:lnTo>
                    <a:pt x="751" y="489"/>
                  </a:lnTo>
                  <a:lnTo>
                    <a:pt x="673" y="485"/>
                  </a:lnTo>
                  <a:lnTo>
                    <a:pt x="611" y="480"/>
                  </a:lnTo>
                  <a:lnTo>
                    <a:pt x="555" y="478"/>
                  </a:lnTo>
                  <a:lnTo>
                    <a:pt x="571" y="481"/>
                  </a:lnTo>
                  <a:lnTo>
                    <a:pt x="614" y="487"/>
                  </a:lnTo>
                  <a:lnTo>
                    <a:pt x="645" y="490"/>
                  </a:lnTo>
                  <a:lnTo>
                    <a:pt x="679" y="495"/>
                  </a:lnTo>
                  <a:lnTo>
                    <a:pt x="718" y="498"/>
                  </a:lnTo>
                  <a:lnTo>
                    <a:pt x="761" y="502"/>
                  </a:lnTo>
                  <a:lnTo>
                    <a:pt x="807" y="505"/>
                  </a:lnTo>
                  <a:lnTo>
                    <a:pt x="854" y="509"/>
                  </a:lnTo>
                  <a:lnTo>
                    <a:pt x="952" y="512"/>
                  </a:lnTo>
                  <a:lnTo>
                    <a:pt x="1051" y="512"/>
                  </a:lnTo>
                  <a:lnTo>
                    <a:pt x="1145" y="506"/>
                  </a:lnTo>
                  <a:lnTo>
                    <a:pt x="1189" y="502"/>
                  </a:lnTo>
                  <a:lnTo>
                    <a:pt x="1233" y="496"/>
                  </a:lnTo>
                  <a:lnTo>
                    <a:pt x="1276" y="492"/>
                  </a:lnTo>
                  <a:lnTo>
                    <a:pt x="1317" y="486"/>
                  </a:lnTo>
                  <a:lnTo>
                    <a:pt x="1357" y="480"/>
                  </a:lnTo>
                  <a:lnTo>
                    <a:pt x="1395" y="473"/>
                  </a:lnTo>
                  <a:lnTo>
                    <a:pt x="1432" y="468"/>
                  </a:lnTo>
                  <a:lnTo>
                    <a:pt x="1467" y="461"/>
                  </a:lnTo>
                  <a:lnTo>
                    <a:pt x="1501" y="454"/>
                  </a:lnTo>
                  <a:lnTo>
                    <a:pt x="1532" y="447"/>
                  </a:lnTo>
                  <a:lnTo>
                    <a:pt x="1563" y="440"/>
                  </a:lnTo>
                  <a:lnTo>
                    <a:pt x="1591" y="433"/>
                  </a:lnTo>
                  <a:lnTo>
                    <a:pt x="1616" y="426"/>
                  </a:lnTo>
                  <a:lnTo>
                    <a:pt x="1641" y="420"/>
                  </a:lnTo>
                  <a:lnTo>
                    <a:pt x="1663" y="413"/>
                  </a:lnTo>
                  <a:lnTo>
                    <a:pt x="1682" y="406"/>
                  </a:lnTo>
                  <a:lnTo>
                    <a:pt x="1700" y="397"/>
                  </a:lnTo>
                  <a:lnTo>
                    <a:pt x="1710" y="392"/>
                  </a:lnTo>
                  <a:lnTo>
                    <a:pt x="1719" y="388"/>
                  </a:lnTo>
                  <a:lnTo>
                    <a:pt x="1729" y="382"/>
                  </a:lnTo>
                  <a:lnTo>
                    <a:pt x="1738" y="375"/>
                  </a:lnTo>
                  <a:lnTo>
                    <a:pt x="1748" y="368"/>
                  </a:lnTo>
                  <a:lnTo>
                    <a:pt x="1757" y="361"/>
                  </a:lnTo>
                  <a:lnTo>
                    <a:pt x="1766" y="355"/>
                  </a:lnTo>
                  <a:lnTo>
                    <a:pt x="1775" y="347"/>
                  </a:lnTo>
                  <a:lnTo>
                    <a:pt x="1779" y="342"/>
                  </a:lnTo>
                  <a:lnTo>
                    <a:pt x="1784" y="339"/>
                  </a:lnTo>
                  <a:lnTo>
                    <a:pt x="1788" y="334"/>
                  </a:lnTo>
                  <a:lnTo>
                    <a:pt x="1792" y="331"/>
                  </a:lnTo>
                  <a:lnTo>
                    <a:pt x="1807" y="312"/>
                  </a:lnTo>
                  <a:lnTo>
                    <a:pt x="1822" y="294"/>
                  </a:lnTo>
                  <a:lnTo>
                    <a:pt x="1832" y="273"/>
                  </a:lnTo>
                  <a:lnTo>
                    <a:pt x="1842" y="253"/>
                  </a:lnTo>
                  <a:lnTo>
                    <a:pt x="1851" y="212"/>
                  </a:lnTo>
                  <a:lnTo>
                    <a:pt x="1847" y="168"/>
                  </a:lnTo>
                  <a:lnTo>
                    <a:pt x="1838" y="147"/>
                  </a:lnTo>
                  <a:lnTo>
                    <a:pt x="1832" y="136"/>
                  </a:lnTo>
                  <a:lnTo>
                    <a:pt x="1825" y="125"/>
                  </a:lnTo>
                  <a:lnTo>
                    <a:pt x="1810" y="106"/>
                  </a:lnTo>
                  <a:lnTo>
                    <a:pt x="1801" y="98"/>
                  </a:lnTo>
                  <a:lnTo>
                    <a:pt x="1794" y="90"/>
                  </a:lnTo>
                  <a:lnTo>
                    <a:pt x="1785" y="83"/>
                  </a:lnTo>
                  <a:lnTo>
                    <a:pt x="1778" y="76"/>
                  </a:lnTo>
                  <a:lnTo>
                    <a:pt x="1769" y="70"/>
                  </a:lnTo>
                  <a:lnTo>
                    <a:pt x="1761" y="64"/>
                  </a:lnTo>
                  <a:lnTo>
                    <a:pt x="1753" y="60"/>
                  </a:lnTo>
                  <a:lnTo>
                    <a:pt x="1745" y="55"/>
                  </a:lnTo>
                  <a:lnTo>
                    <a:pt x="1729" y="48"/>
                  </a:lnTo>
                  <a:lnTo>
                    <a:pt x="1714" y="44"/>
                  </a:lnTo>
                  <a:lnTo>
                    <a:pt x="1701" y="39"/>
                  </a:lnTo>
                  <a:lnTo>
                    <a:pt x="1641" y="28"/>
                  </a:lnTo>
                  <a:lnTo>
                    <a:pt x="1644" y="26"/>
                  </a:lnTo>
                  <a:lnTo>
                    <a:pt x="1648" y="23"/>
                  </a:lnTo>
                  <a:lnTo>
                    <a:pt x="1666" y="21"/>
                  </a:lnTo>
                  <a:lnTo>
                    <a:pt x="1722" y="30"/>
                  </a:lnTo>
                  <a:lnTo>
                    <a:pt x="1738" y="36"/>
                  </a:lnTo>
                  <a:lnTo>
                    <a:pt x="1754" y="43"/>
                  </a:lnTo>
                  <a:lnTo>
                    <a:pt x="1763" y="47"/>
                  </a:lnTo>
                  <a:lnTo>
                    <a:pt x="1772" y="52"/>
                  </a:lnTo>
                  <a:lnTo>
                    <a:pt x="1781" y="58"/>
                  </a:lnTo>
                  <a:lnTo>
                    <a:pt x="1788" y="63"/>
                  </a:lnTo>
                  <a:lnTo>
                    <a:pt x="1797" y="70"/>
                  </a:lnTo>
                  <a:lnTo>
                    <a:pt x="1804" y="77"/>
                  </a:lnTo>
                  <a:lnTo>
                    <a:pt x="1813" y="85"/>
                  </a:lnTo>
                  <a:lnTo>
                    <a:pt x="1820" y="93"/>
                  </a:lnTo>
                  <a:lnTo>
                    <a:pt x="1835" y="111"/>
                  </a:lnTo>
                  <a:lnTo>
                    <a:pt x="1848" y="133"/>
                  </a:lnTo>
                  <a:lnTo>
                    <a:pt x="1866" y="179"/>
                  </a:lnTo>
                  <a:lnTo>
                    <a:pt x="1870" y="223"/>
                  </a:lnTo>
                  <a:lnTo>
                    <a:pt x="1867" y="245"/>
                  </a:lnTo>
                  <a:lnTo>
                    <a:pt x="1861" y="267"/>
                  </a:lnTo>
                  <a:lnTo>
                    <a:pt x="1857" y="277"/>
                  </a:lnTo>
                  <a:lnTo>
                    <a:pt x="1853" y="287"/>
                  </a:lnTo>
                  <a:lnTo>
                    <a:pt x="1841" y="308"/>
                  </a:lnTo>
                  <a:lnTo>
                    <a:pt x="1826" y="327"/>
                  </a:lnTo>
                  <a:lnTo>
                    <a:pt x="1809" y="345"/>
                  </a:lnTo>
                  <a:lnTo>
                    <a:pt x="1800" y="355"/>
                  </a:lnTo>
                  <a:lnTo>
                    <a:pt x="1795" y="359"/>
                  </a:lnTo>
                  <a:lnTo>
                    <a:pt x="1789" y="364"/>
                  </a:lnTo>
                  <a:lnTo>
                    <a:pt x="1779" y="372"/>
                  </a:lnTo>
                  <a:lnTo>
                    <a:pt x="1773" y="375"/>
                  </a:lnTo>
                  <a:lnTo>
                    <a:pt x="1767" y="380"/>
                  </a:lnTo>
                  <a:lnTo>
                    <a:pt x="1761" y="383"/>
                  </a:lnTo>
                  <a:lnTo>
                    <a:pt x="1756" y="388"/>
                  </a:lnTo>
                  <a:lnTo>
                    <a:pt x="1742" y="394"/>
                  </a:lnTo>
                  <a:lnTo>
                    <a:pt x="1731" y="401"/>
                  </a:lnTo>
                  <a:lnTo>
                    <a:pt x="1716" y="408"/>
                  </a:lnTo>
                  <a:lnTo>
                    <a:pt x="1703" y="414"/>
                  </a:lnTo>
                  <a:lnTo>
                    <a:pt x="1688" y="420"/>
                  </a:lnTo>
                  <a:lnTo>
                    <a:pt x="1672" y="425"/>
                  </a:lnTo>
                  <a:lnTo>
                    <a:pt x="1657" y="430"/>
                  </a:lnTo>
                  <a:lnTo>
                    <a:pt x="1641" y="434"/>
                  </a:lnTo>
                  <a:lnTo>
                    <a:pt x="1626" y="439"/>
                  </a:lnTo>
                  <a:lnTo>
                    <a:pt x="1598" y="447"/>
                  </a:lnTo>
                  <a:lnTo>
                    <a:pt x="1575" y="453"/>
                  </a:lnTo>
                  <a:lnTo>
                    <a:pt x="1553" y="457"/>
                  </a:lnTo>
                  <a:lnTo>
                    <a:pt x="1516" y="464"/>
                  </a:lnTo>
                  <a:lnTo>
                    <a:pt x="1489" y="468"/>
                  </a:lnTo>
                  <a:lnTo>
                    <a:pt x="1461" y="471"/>
                  </a:lnTo>
                  <a:lnTo>
                    <a:pt x="1460" y="473"/>
                  </a:lnTo>
                  <a:lnTo>
                    <a:pt x="1464" y="477"/>
                  </a:lnTo>
                  <a:lnTo>
                    <a:pt x="1483" y="478"/>
                  </a:lnTo>
                  <a:lnTo>
                    <a:pt x="1523" y="476"/>
                  </a:lnTo>
                  <a:lnTo>
                    <a:pt x="1576" y="468"/>
                  </a:lnTo>
                  <a:lnTo>
                    <a:pt x="1606" y="462"/>
                  </a:lnTo>
                  <a:lnTo>
                    <a:pt x="1636" y="456"/>
                  </a:lnTo>
                  <a:lnTo>
                    <a:pt x="1669" y="448"/>
                  </a:lnTo>
                  <a:lnTo>
                    <a:pt x="1683" y="445"/>
                  </a:lnTo>
                  <a:lnTo>
                    <a:pt x="1700" y="440"/>
                  </a:lnTo>
                  <a:lnTo>
                    <a:pt x="1716" y="436"/>
                  </a:lnTo>
                  <a:lnTo>
                    <a:pt x="1731" y="431"/>
                  </a:lnTo>
                  <a:lnTo>
                    <a:pt x="1745" y="425"/>
                  </a:lnTo>
                  <a:lnTo>
                    <a:pt x="1760" y="421"/>
                  </a:lnTo>
                  <a:lnTo>
                    <a:pt x="1773" y="415"/>
                  </a:lnTo>
                  <a:lnTo>
                    <a:pt x="1786" y="409"/>
                  </a:lnTo>
                  <a:lnTo>
                    <a:pt x="1800" y="404"/>
                  </a:lnTo>
                  <a:lnTo>
                    <a:pt x="1811" y="397"/>
                  </a:lnTo>
                  <a:lnTo>
                    <a:pt x="1823" y="391"/>
                  </a:lnTo>
                  <a:lnTo>
                    <a:pt x="1832" y="384"/>
                  </a:lnTo>
                  <a:lnTo>
                    <a:pt x="1841" y="378"/>
                  </a:lnTo>
                  <a:lnTo>
                    <a:pt x="1850" y="372"/>
                  </a:lnTo>
                  <a:lnTo>
                    <a:pt x="1856" y="365"/>
                  </a:lnTo>
                  <a:lnTo>
                    <a:pt x="1861" y="359"/>
                  </a:lnTo>
                  <a:lnTo>
                    <a:pt x="1867" y="355"/>
                  </a:lnTo>
                  <a:lnTo>
                    <a:pt x="1872" y="351"/>
                  </a:lnTo>
                  <a:lnTo>
                    <a:pt x="1881" y="347"/>
                  </a:lnTo>
                  <a:lnTo>
                    <a:pt x="1885" y="344"/>
                  </a:lnTo>
                  <a:lnTo>
                    <a:pt x="1888" y="347"/>
                  </a:lnTo>
                  <a:lnTo>
                    <a:pt x="1882" y="358"/>
                  </a:lnTo>
                  <a:lnTo>
                    <a:pt x="1867" y="374"/>
                  </a:lnTo>
                  <a:lnTo>
                    <a:pt x="1861" y="378"/>
                  </a:lnTo>
                  <a:lnTo>
                    <a:pt x="1857" y="383"/>
                  </a:lnTo>
                  <a:lnTo>
                    <a:pt x="1851" y="388"/>
                  </a:lnTo>
                  <a:lnTo>
                    <a:pt x="1844" y="392"/>
                  </a:lnTo>
                  <a:lnTo>
                    <a:pt x="1838" y="398"/>
                  </a:lnTo>
                  <a:lnTo>
                    <a:pt x="1831" y="402"/>
                  </a:lnTo>
                  <a:lnTo>
                    <a:pt x="1822" y="407"/>
                  </a:lnTo>
                  <a:lnTo>
                    <a:pt x="1814" y="412"/>
                  </a:lnTo>
                  <a:lnTo>
                    <a:pt x="1806" y="416"/>
                  </a:lnTo>
                  <a:lnTo>
                    <a:pt x="1797" y="421"/>
                  </a:lnTo>
                  <a:lnTo>
                    <a:pt x="1786" y="424"/>
                  </a:lnTo>
                  <a:lnTo>
                    <a:pt x="1778" y="428"/>
                  </a:lnTo>
                  <a:lnTo>
                    <a:pt x="1759" y="434"/>
                  </a:lnTo>
                  <a:lnTo>
                    <a:pt x="1739" y="441"/>
                  </a:lnTo>
                  <a:lnTo>
                    <a:pt x="1722" y="447"/>
                  </a:lnTo>
                  <a:lnTo>
                    <a:pt x="1703" y="452"/>
                  </a:lnTo>
                  <a:lnTo>
                    <a:pt x="1685" y="457"/>
                  </a:lnTo>
                  <a:lnTo>
                    <a:pt x="1666" y="462"/>
                  </a:lnTo>
                  <a:lnTo>
                    <a:pt x="1645" y="465"/>
                  </a:lnTo>
                  <a:lnTo>
                    <a:pt x="1625" y="470"/>
                  </a:lnTo>
                  <a:lnTo>
                    <a:pt x="1600" y="473"/>
                  </a:lnTo>
                  <a:lnTo>
                    <a:pt x="1575" y="477"/>
                  </a:lnTo>
                  <a:lnTo>
                    <a:pt x="1545" y="481"/>
                  </a:lnTo>
                  <a:lnTo>
                    <a:pt x="1513" y="485"/>
                  </a:lnTo>
                  <a:lnTo>
                    <a:pt x="1478" y="489"/>
                  </a:lnTo>
                  <a:lnTo>
                    <a:pt x="1436" y="493"/>
                  </a:lnTo>
                  <a:lnTo>
                    <a:pt x="1392" y="497"/>
                  </a:lnTo>
                  <a:lnTo>
                    <a:pt x="1344" y="502"/>
                  </a:lnTo>
                  <a:lnTo>
                    <a:pt x="1294" y="506"/>
                  </a:lnTo>
                  <a:lnTo>
                    <a:pt x="1247" y="511"/>
                  </a:lnTo>
                  <a:lnTo>
                    <a:pt x="1164" y="518"/>
                  </a:lnTo>
                  <a:lnTo>
                    <a:pt x="1092" y="524"/>
                  </a:lnTo>
                  <a:lnTo>
                    <a:pt x="1029" y="528"/>
                  </a:lnTo>
                  <a:lnTo>
                    <a:pt x="924" y="530"/>
                  </a:lnTo>
                  <a:lnTo>
                    <a:pt x="836" y="525"/>
                  </a:lnTo>
                  <a:lnTo>
                    <a:pt x="793" y="520"/>
                  </a:lnTo>
                  <a:lnTo>
                    <a:pt x="751" y="517"/>
                  </a:lnTo>
                  <a:lnTo>
                    <a:pt x="674" y="510"/>
                  </a:lnTo>
                  <a:lnTo>
                    <a:pt x="623" y="508"/>
                  </a:lnTo>
                  <a:lnTo>
                    <a:pt x="610" y="509"/>
                  </a:lnTo>
                  <a:lnTo>
                    <a:pt x="624" y="512"/>
                  </a:lnTo>
                  <a:lnTo>
                    <a:pt x="658" y="517"/>
                  </a:lnTo>
                  <a:lnTo>
                    <a:pt x="705" y="524"/>
                  </a:lnTo>
                  <a:lnTo>
                    <a:pt x="732" y="527"/>
                  </a:lnTo>
                  <a:lnTo>
                    <a:pt x="760" y="532"/>
                  </a:lnTo>
                  <a:lnTo>
                    <a:pt x="789" y="535"/>
                  </a:lnTo>
                  <a:lnTo>
                    <a:pt x="818" y="540"/>
                  </a:lnTo>
                  <a:lnTo>
                    <a:pt x="876" y="546"/>
                  </a:lnTo>
                  <a:lnTo>
                    <a:pt x="927" y="551"/>
                  </a:lnTo>
                  <a:lnTo>
                    <a:pt x="968" y="554"/>
                  </a:lnTo>
                  <a:lnTo>
                    <a:pt x="1052" y="556"/>
                  </a:lnTo>
                  <a:lnTo>
                    <a:pt x="1145" y="552"/>
                  </a:lnTo>
                  <a:lnTo>
                    <a:pt x="1223" y="549"/>
                  </a:lnTo>
                  <a:lnTo>
                    <a:pt x="1261" y="551"/>
                  </a:lnTo>
                  <a:lnTo>
                    <a:pt x="1261" y="552"/>
                  </a:lnTo>
                  <a:lnTo>
                    <a:pt x="1257" y="554"/>
                  </a:lnTo>
                  <a:lnTo>
                    <a:pt x="1233" y="558"/>
                  </a:lnTo>
                  <a:lnTo>
                    <a:pt x="1197" y="560"/>
                  </a:lnTo>
                  <a:lnTo>
                    <a:pt x="1151" y="564"/>
                  </a:lnTo>
                  <a:lnTo>
                    <a:pt x="1048" y="567"/>
                  </a:lnTo>
                  <a:lnTo>
                    <a:pt x="961" y="567"/>
                  </a:lnTo>
                  <a:lnTo>
                    <a:pt x="843" y="558"/>
                  </a:lnTo>
                  <a:lnTo>
                    <a:pt x="793" y="552"/>
                  </a:lnTo>
                  <a:lnTo>
                    <a:pt x="746" y="545"/>
                  </a:lnTo>
                  <a:lnTo>
                    <a:pt x="695" y="538"/>
                  </a:lnTo>
                  <a:lnTo>
                    <a:pt x="667" y="534"/>
                  </a:lnTo>
                  <a:lnTo>
                    <a:pt x="639" y="529"/>
                  </a:lnTo>
                  <a:lnTo>
                    <a:pt x="612" y="525"/>
                  </a:lnTo>
                  <a:lnTo>
                    <a:pt x="587" y="521"/>
                  </a:lnTo>
                  <a:lnTo>
                    <a:pt x="548" y="514"/>
                  </a:lnTo>
                  <a:lnTo>
                    <a:pt x="509" y="508"/>
                  </a:lnTo>
                  <a:lnTo>
                    <a:pt x="487" y="503"/>
                  </a:lnTo>
                  <a:lnTo>
                    <a:pt x="465" y="500"/>
                  </a:lnTo>
                  <a:lnTo>
                    <a:pt x="432" y="493"/>
                  </a:lnTo>
                  <a:lnTo>
                    <a:pt x="420" y="492"/>
                  </a:lnTo>
                  <a:lnTo>
                    <a:pt x="427" y="494"/>
                  </a:lnTo>
                  <a:lnTo>
                    <a:pt x="445" y="500"/>
                  </a:lnTo>
                  <a:lnTo>
                    <a:pt x="467" y="508"/>
                  </a:lnTo>
                  <a:lnTo>
                    <a:pt x="479" y="511"/>
                  </a:lnTo>
                  <a:lnTo>
                    <a:pt x="489" y="516"/>
                  </a:lnTo>
                  <a:lnTo>
                    <a:pt x="508" y="522"/>
                  </a:lnTo>
                  <a:lnTo>
                    <a:pt x="520" y="528"/>
                  </a:lnTo>
                  <a:lnTo>
                    <a:pt x="518" y="530"/>
                  </a:lnTo>
                  <a:lnTo>
                    <a:pt x="501" y="529"/>
                  </a:lnTo>
                  <a:lnTo>
                    <a:pt x="473" y="525"/>
                  </a:lnTo>
                  <a:lnTo>
                    <a:pt x="443" y="518"/>
                  </a:lnTo>
                  <a:lnTo>
                    <a:pt x="415" y="510"/>
                  </a:lnTo>
                  <a:lnTo>
                    <a:pt x="389" y="503"/>
                  </a:lnTo>
                  <a:lnTo>
                    <a:pt x="368" y="497"/>
                  </a:lnTo>
                  <a:lnTo>
                    <a:pt x="354" y="494"/>
                  </a:lnTo>
                  <a:lnTo>
                    <a:pt x="346" y="494"/>
                  </a:lnTo>
                  <a:lnTo>
                    <a:pt x="351" y="498"/>
                  </a:lnTo>
                  <a:lnTo>
                    <a:pt x="358" y="502"/>
                  </a:lnTo>
                  <a:lnTo>
                    <a:pt x="368" y="506"/>
                  </a:lnTo>
                  <a:lnTo>
                    <a:pt x="383" y="513"/>
                  </a:lnTo>
                  <a:lnTo>
                    <a:pt x="399" y="520"/>
                  </a:lnTo>
                  <a:lnTo>
                    <a:pt x="420" y="527"/>
                  </a:lnTo>
                  <a:lnTo>
                    <a:pt x="430" y="532"/>
                  </a:lnTo>
                  <a:lnTo>
                    <a:pt x="440" y="535"/>
                  </a:lnTo>
                  <a:lnTo>
                    <a:pt x="452" y="538"/>
                  </a:lnTo>
                  <a:lnTo>
                    <a:pt x="464" y="543"/>
                  </a:lnTo>
                  <a:lnTo>
                    <a:pt x="477" y="546"/>
                  </a:lnTo>
                  <a:lnTo>
                    <a:pt x="489" y="551"/>
                  </a:lnTo>
                  <a:lnTo>
                    <a:pt x="502" y="554"/>
                  </a:lnTo>
                  <a:lnTo>
                    <a:pt x="517" y="559"/>
                  </a:lnTo>
                  <a:lnTo>
                    <a:pt x="530" y="562"/>
                  </a:lnTo>
                  <a:lnTo>
                    <a:pt x="543" y="566"/>
                  </a:lnTo>
                  <a:lnTo>
                    <a:pt x="571" y="573"/>
                  </a:lnTo>
                  <a:lnTo>
                    <a:pt x="599" y="580"/>
                  </a:lnTo>
                  <a:lnTo>
                    <a:pt x="627" y="585"/>
                  </a:lnTo>
                  <a:lnTo>
                    <a:pt x="655" y="589"/>
                  </a:lnTo>
                  <a:lnTo>
                    <a:pt x="708" y="593"/>
                  </a:lnTo>
                  <a:lnTo>
                    <a:pt x="1092" y="601"/>
                  </a:lnTo>
                  <a:lnTo>
                    <a:pt x="1070" y="603"/>
                  </a:lnTo>
                  <a:lnTo>
                    <a:pt x="1017" y="606"/>
                  </a:lnTo>
                  <a:lnTo>
                    <a:pt x="896" y="606"/>
                  </a:lnTo>
                  <a:lnTo>
                    <a:pt x="715" y="602"/>
                  </a:lnTo>
                  <a:lnTo>
                    <a:pt x="598" y="592"/>
                  </a:lnTo>
                  <a:lnTo>
                    <a:pt x="542" y="584"/>
                  </a:lnTo>
                  <a:lnTo>
                    <a:pt x="515" y="577"/>
                  </a:lnTo>
                  <a:lnTo>
                    <a:pt x="493" y="572"/>
                  </a:lnTo>
                  <a:lnTo>
                    <a:pt x="473" y="565"/>
                  </a:lnTo>
                  <a:lnTo>
                    <a:pt x="459" y="561"/>
                  </a:lnTo>
                  <a:lnTo>
                    <a:pt x="445" y="558"/>
                  </a:lnTo>
                  <a:lnTo>
                    <a:pt x="446" y="560"/>
                  </a:lnTo>
                  <a:lnTo>
                    <a:pt x="451" y="564"/>
                  </a:lnTo>
                  <a:lnTo>
                    <a:pt x="458" y="567"/>
                  </a:lnTo>
                  <a:lnTo>
                    <a:pt x="467" y="572"/>
                  </a:lnTo>
                  <a:lnTo>
                    <a:pt x="477" y="576"/>
                  </a:lnTo>
                  <a:lnTo>
                    <a:pt x="487" y="582"/>
                  </a:lnTo>
                  <a:lnTo>
                    <a:pt x="499" y="586"/>
                  </a:lnTo>
                  <a:lnTo>
                    <a:pt x="511" y="592"/>
                  </a:lnTo>
                  <a:lnTo>
                    <a:pt x="521" y="597"/>
                  </a:lnTo>
                  <a:lnTo>
                    <a:pt x="530" y="601"/>
                  </a:lnTo>
                  <a:lnTo>
                    <a:pt x="537" y="606"/>
                  </a:lnTo>
                  <a:lnTo>
                    <a:pt x="543" y="613"/>
                  </a:lnTo>
                  <a:lnTo>
                    <a:pt x="520" y="608"/>
                  </a:lnTo>
                  <a:lnTo>
                    <a:pt x="504" y="602"/>
                  </a:lnTo>
                  <a:lnTo>
                    <a:pt x="484" y="594"/>
                  </a:lnTo>
                  <a:lnTo>
                    <a:pt x="474" y="591"/>
                  </a:lnTo>
                  <a:lnTo>
                    <a:pt x="465" y="586"/>
                  </a:lnTo>
                  <a:lnTo>
                    <a:pt x="457" y="582"/>
                  </a:lnTo>
                  <a:lnTo>
                    <a:pt x="449" y="577"/>
                  </a:lnTo>
                  <a:lnTo>
                    <a:pt x="442" y="573"/>
                  </a:lnTo>
                  <a:lnTo>
                    <a:pt x="436" y="568"/>
                  </a:lnTo>
                  <a:lnTo>
                    <a:pt x="429" y="564"/>
                  </a:lnTo>
                  <a:lnTo>
                    <a:pt x="423" y="559"/>
                  </a:lnTo>
                  <a:lnTo>
                    <a:pt x="417" y="554"/>
                  </a:lnTo>
                  <a:lnTo>
                    <a:pt x="409" y="549"/>
                  </a:lnTo>
                  <a:lnTo>
                    <a:pt x="402" y="544"/>
                  </a:lnTo>
                  <a:lnTo>
                    <a:pt x="396" y="540"/>
                  </a:lnTo>
                  <a:lnTo>
                    <a:pt x="389" y="535"/>
                  </a:lnTo>
                  <a:lnTo>
                    <a:pt x="380" y="529"/>
                  </a:lnTo>
                  <a:lnTo>
                    <a:pt x="371" y="525"/>
                  </a:lnTo>
                  <a:lnTo>
                    <a:pt x="362" y="519"/>
                  </a:lnTo>
                  <a:lnTo>
                    <a:pt x="352" y="513"/>
                  </a:lnTo>
                  <a:lnTo>
                    <a:pt x="340" y="508"/>
                  </a:lnTo>
                  <a:lnTo>
                    <a:pt x="327" y="502"/>
                  </a:lnTo>
                  <a:lnTo>
                    <a:pt x="314" y="495"/>
                  </a:lnTo>
                  <a:lnTo>
                    <a:pt x="305" y="492"/>
                  </a:lnTo>
                  <a:lnTo>
                    <a:pt x="295" y="487"/>
                  </a:lnTo>
                  <a:lnTo>
                    <a:pt x="283" y="480"/>
                  </a:lnTo>
                  <a:lnTo>
                    <a:pt x="268" y="473"/>
                  </a:lnTo>
                  <a:lnTo>
                    <a:pt x="262" y="470"/>
                  </a:lnTo>
                  <a:lnTo>
                    <a:pt x="253" y="465"/>
                  </a:lnTo>
                  <a:lnTo>
                    <a:pt x="246" y="462"/>
                  </a:lnTo>
                  <a:lnTo>
                    <a:pt x="237" y="457"/>
                  </a:lnTo>
                  <a:lnTo>
                    <a:pt x="230" y="452"/>
                  </a:lnTo>
                  <a:lnTo>
                    <a:pt x="221" y="447"/>
                  </a:lnTo>
                  <a:lnTo>
                    <a:pt x="212" y="442"/>
                  </a:lnTo>
                  <a:lnTo>
                    <a:pt x="203" y="437"/>
                  </a:lnTo>
                  <a:lnTo>
                    <a:pt x="195" y="431"/>
                  </a:lnTo>
                  <a:lnTo>
                    <a:pt x="186" y="424"/>
                  </a:lnTo>
                  <a:lnTo>
                    <a:pt x="177" y="418"/>
                  </a:lnTo>
                  <a:lnTo>
                    <a:pt x="168" y="413"/>
                  </a:lnTo>
                  <a:lnTo>
                    <a:pt x="158" y="406"/>
                  </a:lnTo>
                  <a:lnTo>
                    <a:pt x="149" y="399"/>
                  </a:lnTo>
                  <a:lnTo>
                    <a:pt x="140" y="392"/>
                  </a:lnTo>
                  <a:lnTo>
                    <a:pt x="131" y="385"/>
                  </a:lnTo>
                  <a:lnTo>
                    <a:pt x="123" y="378"/>
                  </a:lnTo>
                  <a:lnTo>
                    <a:pt x="114" y="370"/>
                  </a:lnTo>
                  <a:lnTo>
                    <a:pt x="105" y="362"/>
                  </a:lnTo>
                  <a:lnTo>
                    <a:pt x="96" y="356"/>
                  </a:lnTo>
                  <a:lnTo>
                    <a:pt x="87" y="348"/>
                  </a:lnTo>
                  <a:lnTo>
                    <a:pt x="83" y="343"/>
                  </a:lnTo>
                  <a:lnTo>
                    <a:pt x="80" y="340"/>
                  </a:lnTo>
                  <a:lnTo>
                    <a:pt x="64" y="323"/>
                  </a:lnTo>
                  <a:lnTo>
                    <a:pt x="49" y="305"/>
                  </a:lnTo>
                  <a:lnTo>
                    <a:pt x="37" y="287"/>
                  </a:lnTo>
                  <a:lnTo>
                    <a:pt x="25" y="269"/>
                  </a:lnTo>
                  <a:lnTo>
                    <a:pt x="15" y="251"/>
                  </a:lnTo>
                  <a:lnTo>
                    <a:pt x="3" y="212"/>
                  </a:lnTo>
                  <a:lnTo>
                    <a:pt x="0" y="172"/>
                  </a:lnTo>
                  <a:lnTo>
                    <a:pt x="3" y="151"/>
                  </a:lnTo>
                  <a:lnTo>
                    <a:pt x="8" y="129"/>
                  </a:lnTo>
                  <a:lnTo>
                    <a:pt x="12" y="119"/>
                  </a:lnTo>
                  <a:lnTo>
                    <a:pt x="17" y="109"/>
                  </a:lnTo>
                  <a:lnTo>
                    <a:pt x="23" y="98"/>
                  </a:lnTo>
                  <a:lnTo>
                    <a:pt x="30" y="87"/>
                  </a:lnTo>
                  <a:lnTo>
                    <a:pt x="37" y="77"/>
                  </a:lnTo>
                  <a:lnTo>
                    <a:pt x="46" y="66"/>
                  </a:lnTo>
                  <a:lnTo>
                    <a:pt x="55" y="54"/>
                  </a:lnTo>
                  <a:lnTo>
                    <a:pt x="61" y="50"/>
                  </a:lnTo>
                  <a:lnTo>
                    <a:pt x="65" y="44"/>
                  </a:lnTo>
                  <a:lnTo>
                    <a:pt x="71" y="38"/>
                  </a:lnTo>
                  <a:lnTo>
                    <a:pt x="77" y="32"/>
                  </a:lnTo>
                  <a:lnTo>
                    <a:pt x="83" y="28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3" y="11"/>
                  </a:lnTo>
                  <a:lnTo>
                    <a:pt x="111" y="6"/>
                  </a:lnTo>
                  <a:lnTo>
                    <a:pt x="118" y="0"/>
                  </a:lnTo>
                  <a:lnTo>
                    <a:pt x="1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23"/>
            <p:cNvSpPr>
              <a:spLocks/>
            </p:cNvSpPr>
            <p:nvPr/>
          </p:nvSpPr>
          <p:spPr bwMode="auto">
            <a:xfrm>
              <a:off x="3913262" y="668698"/>
              <a:ext cx="1373188" cy="1680182"/>
            </a:xfrm>
            <a:custGeom>
              <a:avLst/>
              <a:gdLst>
                <a:gd name="T0" fmla="*/ 106 w 865"/>
                <a:gd name="T1" fmla="*/ 16 h 574"/>
                <a:gd name="T2" fmla="*/ 66 w 865"/>
                <a:gd name="T3" fmla="*/ 39 h 574"/>
                <a:gd name="T4" fmla="*/ 21 w 865"/>
                <a:gd name="T5" fmla="*/ 93 h 574"/>
                <a:gd name="T6" fmla="*/ 7 w 865"/>
                <a:gd name="T7" fmla="*/ 229 h 574"/>
                <a:gd name="T8" fmla="*/ 43 w 865"/>
                <a:gd name="T9" fmla="*/ 293 h 574"/>
                <a:gd name="T10" fmla="*/ 69 w 865"/>
                <a:gd name="T11" fmla="*/ 320 h 574"/>
                <a:gd name="T12" fmla="*/ 116 w 865"/>
                <a:gd name="T13" fmla="*/ 378 h 574"/>
                <a:gd name="T14" fmla="*/ 150 w 865"/>
                <a:gd name="T15" fmla="*/ 412 h 574"/>
                <a:gd name="T16" fmla="*/ 172 w 865"/>
                <a:gd name="T17" fmla="*/ 432 h 574"/>
                <a:gd name="T18" fmla="*/ 191 w 865"/>
                <a:gd name="T19" fmla="*/ 448 h 574"/>
                <a:gd name="T20" fmla="*/ 212 w 865"/>
                <a:gd name="T21" fmla="*/ 464 h 574"/>
                <a:gd name="T22" fmla="*/ 247 w 865"/>
                <a:gd name="T23" fmla="*/ 490 h 574"/>
                <a:gd name="T24" fmla="*/ 290 w 865"/>
                <a:gd name="T25" fmla="*/ 518 h 574"/>
                <a:gd name="T26" fmla="*/ 334 w 865"/>
                <a:gd name="T27" fmla="*/ 545 h 574"/>
                <a:gd name="T28" fmla="*/ 378 w 865"/>
                <a:gd name="T29" fmla="*/ 570 h 574"/>
                <a:gd name="T30" fmla="*/ 493 w 865"/>
                <a:gd name="T31" fmla="*/ 557 h 574"/>
                <a:gd name="T32" fmla="*/ 537 w 865"/>
                <a:gd name="T33" fmla="*/ 532 h 574"/>
                <a:gd name="T34" fmla="*/ 568 w 865"/>
                <a:gd name="T35" fmla="*/ 509 h 574"/>
                <a:gd name="T36" fmla="*/ 594 w 865"/>
                <a:gd name="T37" fmla="*/ 488 h 574"/>
                <a:gd name="T38" fmla="*/ 614 w 865"/>
                <a:gd name="T39" fmla="*/ 471 h 574"/>
                <a:gd name="T40" fmla="*/ 634 w 865"/>
                <a:gd name="T41" fmla="*/ 454 h 574"/>
                <a:gd name="T42" fmla="*/ 655 w 865"/>
                <a:gd name="T43" fmla="*/ 437 h 574"/>
                <a:gd name="T44" fmla="*/ 675 w 865"/>
                <a:gd name="T45" fmla="*/ 421 h 574"/>
                <a:gd name="T46" fmla="*/ 711 w 865"/>
                <a:gd name="T47" fmla="*/ 397 h 574"/>
                <a:gd name="T48" fmla="*/ 744 w 865"/>
                <a:gd name="T49" fmla="*/ 376 h 574"/>
                <a:gd name="T50" fmla="*/ 767 w 865"/>
                <a:gd name="T51" fmla="*/ 357 h 574"/>
                <a:gd name="T52" fmla="*/ 815 w 865"/>
                <a:gd name="T53" fmla="*/ 302 h 574"/>
                <a:gd name="T54" fmla="*/ 865 w 865"/>
                <a:gd name="T55" fmla="*/ 156 h 574"/>
                <a:gd name="T56" fmla="*/ 844 w 865"/>
                <a:gd name="T57" fmla="*/ 100 h 574"/>
                <a:gd name="T58" fmla="*/ 815 w 865"/>
                <a:gd name="T59" fmla="*/ 70 h 574"/>
                <a:gd name="T60" fmla="*/ 790 w 865"/>
                <a:gd name="T61" fmla="*/ 53 h 574"/>
                <a:gd name="T62" fmla="*/ 758 w 865"/>
                <a:gd name="T63" fmla="*/ 37 h 574"/>
                <a:gd name="T64" fmla="*/ 715 w 865"/>
                <a:gd name="T65" fmla="*/ 22 h 574"/>
                <a:gd name="T66" fmla="*/ 614 w 865"/>
                <a:gd name="T67" fmla="*/ 35 h 574"/>
                <a:gd name="T68" fmla="*/ 577 w 865"/>
                <a:gd name="T69" fmla="*/ 61 h 574"/>
                <a:gd name="T70" fmla="*/ 583 w 865"/>
                <a:gd name="T71" fmla="*/ 133 h 574"/>
                <a:gd name="T72" fmla="*/ 678 w 865"/>
                <a:gd name="T73" fmla="*/ 145 h 574"/>
                <a:gd name="T74" fmla="*/ 669 w 865"/>
                <a:gd name="T75" fmla="*/ 203 h 574"/>
                <a:gd name="T76" fmla="*/ 650 w 865"/>
                <a:gd name="T77" fmla="*/ 221 h 574"/>
                <a:gd name="T78" fmla="*/ 625 w 865"/>
                <a:gd name="T79" fmla="*/ 236 h 574"/>
                <a:gd name="T80" fmla="*/ 569 w 865"/>
                <a:gd name="T81" fmla="*/ 261 h 574"/>
                <a:gd name="T82" fmla="*/ 512 w 865"/>
                <a:gd name="T83" fmla="*/ 281 h 574"/>
                <a:gd name="T84" fmla="*/ 481 w 865"/>
                <a:gd name="T85" fmla="*/ 263 h 574"/>
                <a:gd name="T86" fmla="*/ 450 w 865"/>
                <a:gd name="T87" fmla="*/ 244 h 574"/>
                <a:gd name="T88" fmla="*/ 418 w 865"/>
                <a:gd name="T89" fmla="*/ 225 h 574"/>
                <a:gd name="T90" fmla="*/ 385 w 865"/>
                <a:gd name="T91" fmla="*/ 207 h 574"/>
                <a:gd name="T92" fmla="*/ 355 w 865"/>
                <a:gd name="T93" fmla="*/ 188 h 574"/>
                <a:gd name="T94" fmla="*/ 324 w 865"/>
                <a:gd name="T95" fmla="*/ 168 h 574"/>
                <a:gd name="T96" fmla="*/ 294 w 865"/>
                <a:gd name="T97" fmla="*/ 148 h 574"/>
                <a:gd name="T98" fmla="*/ 266 w 865"/>
                <a:gd name="T99" fmla="*/ 127 h 574"/>
                <a:gd name="T100" fmla="*/ 340 w 865"/>
                <a:gd name="T101" fmla="*/ 149 h 574"/>
                <a:gd name="T102" fmla="*/ 359 w 865"/>
                <a:gd name="T103" fmla="*/ 166 h 574"/>
                <a:gd name="T104" fmla="*/ 378 w 865"/>
                <a:gd name="T105" fmla="*/ 184 h 574"/>
                <a:gd name="T106" fmla="*/ 424 w 865"/>
                <a:gd name="T107" fmla="*/ 207 h 574"/>
                <a:gd name="T108" fmla="*/ 481 w 865"/>
                <a:gd name="T109" fmla="*/ 189 h 574"/>
                <a:gd name="T110" fmla="*/ 477 w 865"/>
                <a:gd name="T111" fmla="*/ 117 h 574"/>
                <a:gd name="T112" fmla="*/ 441 w 865"/>
                <a:gd name="T113" fmla="*/ 84 h 574"/>
                <a:gd name="T114" fmla="*/ 403 w 865"/>
                <a:gd name="T115" fmla="*/ 62 h 574"/>
                <a:gd name="T116" fmla="*/ 360 w 865"/>
                <a:gd name="T117" fmla="*/ 44 h 574"/>
                <a:gd name="T118" fmla="*/ 308 w 865"/>
                <a:gd name="T119" fmla="*/ 26 h 574"/>
                <a:gd name="T120" fmla="*/ 234 w 865"/>
                <a:gd name="T121" fmla="*/ 5 h 5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65"/>
                <a:gd name="T184" fmla="*/ 0 h 574"/>
                <a:gd name="T185" fmla="*/ 865 w 865"/>
                <a:gd name="T186" fmla="*/ 574 h 5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65" h="574">
                  <a:moveTo>
                    <a:pt x="215" y="0"/>
                  </a:moveTo>
                  <a:lnTo>
                    <a:pt x="174" y="0"/>
                  </a:lnTo>
                  <a:lnTo>
                    <a:pt x="138" y="6"/>
                  </a:lnTo>
                  <a:lnTo>
                    <a:pt x="106" y="16"/>
                  </a:lnTo>
                  <a:lnTo>
                    <a:pt x="91" y="23"/>
                  </a:lnTo>
                  <a:lnTo>
                    <a:pt x="78" y="30"/>
                  </a:lnTo>
                  <a:lnTo>
                    <a:pt x="72" y="35"/>
                  </a:lnTo>
                  <a:lnTo>
                    <a:pt x="66" y="39"/>
                  </a:lnTo>
                  <a:lnTo>
                    <a:pt x="60" y="44"/>
                  </a:lnTo>
                  <a:lnTo>
                    <a:pt x="54" y="48"/>
                  </a:lnTo>
                  <a:lnTo>
                    <a:pt x="35" y="70"/>
                  </a:lnTo>
                  <a:lnTo>
                    <a:pt x="21" y="93"/>
                  </a:lnTo>
                  <a:lnTo>
                    <a:pt x="9" y="118"/>
                  </a:lnTo>
                  <a:lnTo>
                    <a:pt x="0" y="173"/>
                  </a:lnTo>
                  <a:lnTo>
                    <a:pt x="2" y="201"/>
                  </a:lnTo>
                  <a:lnTo>
                    <a:pt x="7" y="229"/>
                  </a:lnTo>
                  <a:lnTo>
                    <a:pt x="18" y="255"/>
                  </a:lnTo>
                  <a:lnTo>
                    <a:pt x="25" y="268"/>
                  </a:lnTo>
                  <a:lnTo>
                    <a:pt x="32" y="280"/>
                  </a:lnTo>
                  <a:lnTo>
                    <a:pt x="43" y="293"/>
                  </a:lnTo>
                  <a:lnTo>
                    <a:pt x="53" y="304"/>
                  </a:lnTo>
                  <a:lnTo>
                    <a:pt x="57" y="310"/>
                  </a:lnTo>
                  <a:lnTo>
                    <a:pt x="63" y="315"/>
                  </a:lnTo>
                  <a:lnTo>
                    <a:pt x="69" y="320"/>
                  </a:lnTo>
                  <a:lnTo>
                    <a:pt x="77" y="325"/>
                  </a:lnTo>
                  <a:lnTo>
                    <a:pt x="88" y="343"/>
                  </a:lnTo>
                  <a:lnTo>
                    <a:pt x="102" y="361"/>
                  </a:lnTo>
                  <a:lnTo>
                    <a:pt x="116" y="378"/>
                  </a:lnTo>
                  <a:lnTo>
                    <a:pt x="132" y="396"/>
                  </a:lnTo>
                  <a:lnTo>
                    <a:pt x="137" y="399"/>
                  </a:lnTo>
                  <a:lnTo>
                    <a:pt x="141" y="404"/>
                  </a:lnTo>
                  <a:lnTo>
                    <a:pt x="150" y="412"/>
                  </a:lnTo>
                  <a:lnTo>
                    <a:pt x="155" y="416"/>
                  </a:lnTo>
                  <a:lnTo>
                    <a:pt x="159" y="421"/>
                  </a:lnTo>
                  <a:lnTo>
                    <a:pt x="168" y="429"/>
                  </a:lnTo>
                  <a:lnTo>
                    <a:pt x="172" y="432"/>
                  </a:lnTo>
                  <a:lnTo>
                    <a:pt x="177" y="437"/>
                  </a:lnTo>
                  <a:lnTo>
                    <a:pt x="182" y="440"/>
                  </a:lnTo>
                  <a:lnTo>
                    <a:pt x="187" y="445"/>
                  </a:lnTo>
                  <a:lnTo>
                    <a:pt x="191" y="448"/>
                  </a:lnTo>
                  <a:lnTo>
                    <a:pt x="196" y="453"/>
                  </a:lnTo>
                  <a:lnTo>
                    <a:pt x="202" y="456"/>
                  </a:lnTo>
                  <a:lnTo>
                    <a:pt x="206" y="460"/>
                  </a:lnTo>
                  <a:lnTo>
                    <a:pt x="212" y="464"/>
                  </a:lnTo>
                  <a:lnTo>
                    <a:pt x="216" y="468"/>
                  </a:lnTo>
                  <a:lnTo>
                    <a:pt x="227" y="476"/>
                  </a:lnTo>
                  <a:lnTo>
                    <a:pt x="237" y="482"/>
                  </a:lnTo>
                  <a:lnTo>
                    <a:pt x="247" y="490"/>
                  </a:lnTo>
                  <a:lnTo>
                    <a:pt x="257" y="497"/>
                  </a:lnTo>
                  <a:lnTo>
                    <a:pt x="269" y="504"/>
                  </a:lnTo>
                  <a:lnTo>
                    <a:pt x="280" y="511"/>
                  </a:lnTo>
                  <a:lnTo>
                    <a:pt x="290" y="518"/>
                  </a:lnTo>
                  <a:lnTo>
                    <a:pt x="302" y="526"/>
                  </a:lnTo>
                  <a:lnTo>
                    <a:pt x="312" y="532"/>
                  </a:lnTo>
                  <a:lnTo>
                    <a:pt x="324" y="538"/>
                  </a:lnTo>
                  <a:lnTo>
                    <a:pt x="334" y="545"/>
                  </a:lnTo>
                  <a:lnTo>
                    <a:pt x="346" y="551"/>
                  </a:lnTo>
                  <a:lnTo>
                    <a:pt x="356" y="558"/>
                  </a:lnTo>
                  <a:lnTo>
                    <a:pt x="368" y="563"/>
                  </a:lnTo>
                  <a:lnTo>
                    <a:pt x="378" y="570"/>
                  </a:lnTo>
                  <a:lnTo>
                    <a:pt x="406" y="574"/>
                  </a:lnTo>
                  <a:lnTo>
                    <a:pt x="433" y="573"/>
                  </a:lnTo>
                  <a:lnTo>
                    <a:pt x="481" y="561"/>
                  </a:lnTo>
                  <a:lnTo>
                    <a:pt x="493" y="557"/>
                  </a:lnTo>
                  <a:lnTo>
                    <a:pt x="505" y="551"/>
                  </a:lnTo>
                  <a:lnTo>
                    <a:pt x="515" y="545"/>
                  </a:lnTo>
                  <a:lnTo>
                    <a:pt x="527" y="538"/>
                  </a:lnTo>
                  <a:lnTo>
                    <a:pt x="537" y="532"/>
                  </a:lnTo>
                  <a:lnTo>
                    <a:pt x="547" y="525"/>
                  </a:lnTo>
                  <a:lnTo>
                    <a:pt x="558" y="517"/>
                  </a:lnTo>
                  <a:lnTo>
                    <a:pt x="563" y="513"/>
                  </a:lnTo>
                  <a:lnTo>
                    <a:pt x="568" y="509"/>
                  </a:lnTo>
                  <a:lnTo>
                    <a:pt x="574" y="505"/>
                  </a:lnTo>
                  <a:lnTo>
                    <a:pt x="578" y="501"/>
                  </a:lnTo>
                  <a:lnTo>
                    <a:pt x="588" y="493"/>
                  </a:lnTo>
                  <a:lnTo>
                    <a:pt x="594" y="488"/>
                  </a:lnTo>
                  <a:lnTo>
                    <a:pt x="599" y="484"/>
                  </a:lnTo>
                  <a:lnTo>
                    <a:pt x="605" y="480"/>
                  </a:lnTo>
                  <a:lnTo>
                    <a:pt x="609" y="476"/>
                  </a:lnTo>
                  <a:lnTo>
                    <a:pt x="614" y="471"/>
                  </a:lnTo>
                  <a:lnTo>
                    <a:pt x="619" y="466"/>
                  </a:lnTo>
                  <a:lnTo>
                    <a:pt x="624" y="462"/>
                  </a:lnTo>
                  <a:lnTo>
                    <a:pt x="630" y="458"/>
                  </a:lnTo>
                  <a:lnTo>
                    <a:pt x="634" y="454"/>
                  </a:lnTo>
                  <a:lnTo>
                    <a:pt x="640" y="449"/>
                  </a:lnTo>
                  <a:lnTo>
                    <a:pt x="644" y="445"/>
                  </a:lnTo>
                  <a:lnTo>
                    <a:pt x="649" y="441"/>
                  </a:lnTo>
                  <a:lnTo>
                    <a:pt x="655" y="437"/>
                  </a:lnTo>
                  <a:lnTo>
                    <a:pt x="659" y="433"/>
                  </a:lnTo>
                  <a:lnTo>
                    <a:pt x="665" y="429"/>
                  </a:lnTo>
                  <a:lnTo>
                    <a:pt x="669" y="425"/>
                  </a:lnTo>
                  <a:lnTo>
                    <a:pt x="675" y="421"/>
                  </a:lnTo>
                  <a:lnTo>
                    <a:pt x="680" y="417"/>
                  </a:lnTo>
                  <a:lnTo>
                    <a:pt x="690" y="410"/>
                  </a:lnTo>
                  <a:lnTo>
                    <a:pt x="700" y="404"/>
                  </a:lnTo>
                  <a:lnTo>
                    <a:pt x="711" y="397"/>
                  </a:lnTo>
                  <a:lnTo>
                    <a:pt x="722" y="391"/>
                  </a:lnTo>
                  <a:lnTo>
                    <a:pt x="733" y="385"/>
                  </a:lnTo>
                  <a:lnTo>
                    <a:pt x="739" y="381"/>
                  </a:lnTo>
                  <a:lnTo>
                    <a:pt x="744" y="376"/>
                  </a:lnTo>
                  <a:lnTo>
                    <a:pt x="750" y="372"/>
                  </a:lnTo>
                  <a:lnTo>
                    <a:pt x="756" y="367"/>
                  </a:lnTo>
                  <a:lnTo>
                    <a:pt x="761" y="362"/>
                  </a:lnTo>
                  <a:lnTo>
                    <a:pt x="767" y="357"/>
                  </a:lnTo>
                  <a:lnTo>
                    <a:pt x="772" y="352"/>
                  </a:lnTo>
                  <a:lnTo>
                    <a:pt x="777" y="346"/>
                  </a:lnTo>
                  <a:lnTo>
                    <a:pt x="797" y="325"/>
                  </a:lnTo>
                  <a:lnTo>
                    <a:pt x="815" y="302"/>
                  </a:lnTo>
                  <a:lnTo>
                    <a:pt x="831" y="279"/>
                  </a:lnTo>
                  <a:lnTo>
                    <a:pt x="844" y="254"/>
                  </a:lnTo>
                  <a:lnTo>
                    <a:pt x="862" y="205"/>
                  </a:lnTo>
                  <a:lnTo>
                    <a:pt x="865" y="156"/>
                  </a:lnTo>
                  <a:lnTo>
                    <a:pt x="859" y="133"/>
                  </a:lnTo>
                  <a:lnTo>
                    <a:pt x="856" y="121"/>
                  </a:lnTo>
                  <a:lnTo>
                    <a:pt x="850" y="111"/>
                  </a:lnTo>
                  <a:lnTo>
                    <a:pt x="844" y="100"/>
                  </a:lnTo>
                  <a:lnTo>
                    <a:pt x="836" y="90"/>
                  </a:lnTo>
                  <a:lnTo>
                    <a:pt x="827" y="79"/>
                  </a:lnTo>
                  <a:lnTo>
                    <a:pt x="821" y="75"/>
                  </a:lnTo>
                  <a:lnTo>
                    <a:pt x="815" y="70"/>
                  </a:lnTo>
                  <a:lnTo>
                    <a:pt x="811" y="66"/>
                  </a:lnTo>
                  <a:lnTo>
                    <a:pt x="803" y="61"/>
                  </a:lnTo>
                  <a:lnTo>
                    <a:pt x="797" y="56"/>
                  </a:lnTo>
                  <a:lnTo>
                    <a:pt x="790" y="53"/>
                  </a:lnTo>
                  <a:lnTo>
                    <a:pt x="783" y="48"/>
                  </a:lnTo>
                  <a:lnTo>
                    <a:pt x="775" y="44"/>
                  </a:lnTo>
                  <a:lnTo>
                    <a:pt x="767" y="40"/>
                  </a:lnTo>
                  <a:lnTo>
                    <a:pt x="758" y="37"/>
                  </a:lnTo>
                  <a:lnTo>
                    <a:pt x="752" y="34"/>
                  </a:lnTo>
                  <a:lnTo>
                    <a:pt x="746" y="30"/>
                  </a:lnTo>
                  <a:lnTo>
                    <a:pt x="731" y="26"/>
                  </a:lnTo>
                  <a:lnTo>
                    <a:pt x="715" y="22"/>
                  </a:lnTo>
                  <a:lnTo>
                    <a:pt x="697" y="20"/>
                  </a:lnTo>
                  <a:lnTo>
                    <a:pt x="664" y="21"/>
                  </a:lnTo>
                  <a:lnTo>
                    <a:pt x="628" y="29"/>
                  </a:lnTo>
                  <a:lnTo>
                    <a:pt x="614" y="35"/>
                  </a:lnTo>
                  <a:lnTo>
                    <a:pt x="599" y="43"/>
                  </a:lnTo>
                  <a:lnTo>
                    <a:pt x="587" y="51"/>
                  </a:lnTo>
                  <a:lnTo>
                    <a:pt x="581" y="55"/>
                  </a:lnTo>
                  <a:lnTo>
                    <a:pt x="577" y="61"/>
                  </a:lnTo>
                  <a:lnTo>
                    <a:pt x="563" y="85"/>
                  </a:lnTo>
                  <a:lnTo>
                    <a:pt x="563" y="113"/>
                  </a:lnTo>
                  <a:lnTo>
                    <a:pt x="575" y="128"/>
                  </a:lnTo>
                  <a:lnTo>
                    <a:pt x="583" y="133"/>
                  </a:lnTo>
                  <a:lnTo>
                    <a:pt x="591" y="136"/>
                  </a:lnTo>
                  <a:lnTo>
                    <a:pt x="627" y="139"/>
                  </a:lnTo>
                  <a:lnTo>
                    <a:pt x="662" y="140"/>
                  </a:lnTo>
                  <a:lnTo>
                    <a:pt x="678" y="145"/>
                  </a:lnTo>
                  <a:lnTo>
                    <a:pt x="690" y="158"/>
                  </a:lnTo>
                  <a:lnTo>
                    <a:pt x="684" y="182"/>
                  </a:lnTo>
                  <a:lnTo>
                    <a:pt x="677" y="193"/>
                  </a:lnTo>
                  <a:lnTo>
                    <a:pt x="669" y="203"/>
                  </a:lnTo>
                  <a:lnTo>
                    <a:pt x="665" y="207"/>
                  </a:lnTo>
                  <a:lnTo>
                    <a:pt x="661" y="212"/>
                  </a:lnTo>
                  <a:lnTo>
                    <a:pt x="655" y="216"/>
                  </a:lnTo>
                  <a:lnTo>
                    <a:pt x="650" y="221"/>
                  </a:lnTo>
                  <a:lnTo>
                    <a:pt x="644" y="224"/>
                  </a:lnTo>
                  <a:lnTo>
                    <a:pt x="639" y="229"/>
                  </a:lnTo>
                  <a:lnTo>
                    <a:pt x="631" y="232"/>
                  </a:lnTo>
                  <a:lnTo>
                    <a:pt x="625" y="236"/>
                  </a:lnTo>
                  <a:lnTo>
                    <a:pt x="612" y="243"/>
                  </a:lnTo>
                  <a:lnTo>
                    <a:pt x="597" y="249"/>
                  </a:lnTo>
                  <a:lnTo>
                    <a:pt x="583" y="255"/>
                  </a:lnTo>
                  <a:lnTo>
                    <a:pt x="569" y="261"/>
                  </a:lnTo>
                  <a:lnTo>
                    <a:pt x="555" y="267"/>
                  </a:lnTo>
                  <a:lnTo>
                    <a:pt x="540" y="271"/>
                  </a:lnTo>
                  <a:lnTo>
                    <a:pt x="525" y="277"/>
                  </a:lnTo>
                  <a:lnTo>
                    <a:pt x="512" y="281"/>
                  </a:lnTo>
                  <a:lnTo>
                    <a:pt x="505" y="277"/>
                  </a:lnTo>
                  <a:lnTo>
                    <a:pt x="497" y="272"/>
                  </a:lnTo>
                  <a:lnTo>
                    <a:pt x="488" y="268"/>
                  </a:lnTo>
                  <a:lnTo>
                    <a:pt x="481" y="263"/>
                  </a:lnTo>
                  <a:lnTo>
                    <a:pt x="474" y="259"/>
                  </a:lnTo>
                  <a:lnTo>
                    <a:pt x="465" y="254"/>
                  </a:lnTo>
                  <a:lnTo>
                    <a:pt x="458" y="249"/>
                  </a:lnTo>
                  <a:lnTo>
                    <a:pt x="450" y="244"/>
                  </a:lnTo>
                  <a:lnTo>
                    <a:pt x="441" y="239"/>
                  </a:lnTo>
                  <a:lnTo>
                    <a:pt x="434" y="235"/>
                  </a:lnTo>
                  <a:lnTo>
                    <a:pt x="425" y="230"/>
                  </a:lnTo>
                  <a:lnTo>
                    <a:pt x="418" y="225"/>
                  </a:lnTo>
                  <a:lnTo>
                    <a:pt x="409" y="221"/>
                  </a:lnTo>
                  <a:lnTo>
                    <a:pt x="402" y="216"/>
                  </a:lnTo>
                  <a:lnTo>
                    <a:pt x="394" y="212"/>
                  </a:lnTo>
                  <a:lnTo>
                    <a:pt x="385" y="207"/>
                  </a:lnTo>
                  <a:lnTo>
                    <a:pt x="378" y="203"/>
                  </a:lnTo>
                  <a:lnTo>
                    <a:pt x="371" y="197"/>
                  </a:lnTo>
                  <a:lnTo>
                    <a:pt x="362" y="192"/>
                  </a:lnTo>
                  <a:lnTo>
                    <a:pt x="355" y="188"/>
                  </a:lnTo>
                  <a:lnTo>
                    <a:pt x="347" y="183"/>
                  </a:lnTo>
                  <a:lnTo>
                    <a:pt x="340" y="179"/>
                  </a:lnTo>
                  <a:lnTo>
                    <a:pt x="331" y="173"/>
                  </a:lnTo>
                  <a:lnTo>
                    <a:pt x="324" y="168"/>
                  </a:lnTo>
                  <a:lnTo>
                    <a:pt x="316" y="164"/>
                  </a:lnTo>
                  <a:lnTo>
                    <a:pt x="309" y="158"/>
                  </a:lnTo>
                  <a:lnTo>
                    <a:pt x="302" y="153"/>
                  </a:lnTo>
                  <a:lnTo>
                    <a:pt x="294" y="148"/>
                  </a:lnTo>
                  <a:lnTo>
                    <a:pt x="287" y="143"/>
                  </a:lnTo>
                  <a:lnTo>
                    <a:pt x="280" y="137"/>
                  </a:lnTo>
                  <a:lnTo>
                    <a:pt x="274" y="133"/>
                  </a:lnTo>
                  <a:lnTo>
                    <a:pt x="266" y="127"/>
                  </a:lnTo>
                  <a:lnTo>
                    <a:pt x="294" y="126"/>
                  </a:lnTo>
                  <a:lnTo>
                    <a:pt x="318" y="135"/>
                  </a:lnTo>
                  <a:lnTo>
                    <a:pt x="330" y="141"/>
                  </a:lnTo>
                  <a:lnTo>
                    <a:pt x="340" y="149"/>
                  </a:lnTo>
                  <a:lnTo>
                    <a:pt x="344" y="153"/>
                  </a:lnTo>
                  <a:lnTo>
                    <a:pt x="349" y="157"/>
                  </a:lnTo>
                  <a:lnTo>
                    <a:pt x="355" y="161"/>
                  </a:lnTo>
                  <a:lnTo>
                    <a:pt x="359" y="166"/>
                  </a:lnTo>
                  <a:lnTo>
                    <a:pt x="363" y="171"/>
                  </a:lnTo>
                  <a:lnTo>
                    <a:pt x="369" y="175"/>
                  </a:lnTo>
                  <a:lnTo>
                    <a:pt x="374" y="180"/>
                  </a:lnTo>
                  <a:lnTo>
                    <a:pt x="378" y="184"/>
                  </a:lnTo>
                  <a:lnTo>
                    <a:pt x="388" y="191"/>
                  </a:lnTo>
                  <a:lnTo>
                    <a:pt x="400" y="198"/>
                  </a:lnTo>
                  <a:lnTo>
                    <a:pt x="412" y="204"/>
                  </a:lnTo>
                  <a:lnTo>
                    <a:pt x="424" y="207"/>
                  </a:lnTo>
                  <a:lnTo>
                    <a:pt x="452" y="208"/>
                  </a:lnTo>
                  <a:lnTo>
                    <a:pt x="462" y="200"/>
                  </a:lnTo>
                  <a:lnTo>
                    <a:pt x="471" y="195"/>
                  </a:lnTo>
                  <a:lnTo>
                    <a:pt x="481" y="189"/>
                  </a:lnTo>
                  <a:lnTo>
                    <a:pt x="491" y="184"/>
                  </a:lnTo>
                  <a:lnTo>
                    <a:pt x="491" y="148"/>
                  </a:lnTo>
                  <a:lnTo>
                    <a:pt x="486" y="132"/>
                  </a:lnTo>
                  <a:lnTo>
                    <a:pt x="477" y="117"/>
                  </a:lnTo>
                  <a:lnTo>
                    <a:pt x="465" y="102"/>
                  </a:lnTo>
                  <a:lnTo>
                    <a:pt x="458" y="96"/>
                  </a:lnTo>
                  <a:lnTo>
                    <a:pt x="449" y="90"/>
                  </a:lnTo>
                  <a:lnTo>
                    <a:pt x="441" y="84"/>
                  </a:lnTo>
                  <a:lnTo>
                    <a:pt x="433" y="78"/>
                  </a:lnTo>
                  <a:lnTo>
                    <a:pt x="424" y="72"/>
                  </a:lnTo>
                  <a:lnTo>
                    <a:pt x="413" y="67"/>
                  </a:lnTo>
                  <a:lnTo>
                    <a:pt x="403" y="62"/>
                  </a:lnTo>
                  <a:lnTo>
                    <a:pt x="393" y="58"/>
                  </a:lnTo>
                  <a:lnTo>
                    <a:pt x="383" y="53"/>
                  </a:lnTo>
                  <a:lnTo>
                    <a:pt x="372" y="48"/>
                  </a:lnTo>
                  <a:lnTo>
                    <a:pt x="360" y="44"/>
                  </a:lnTo>
                  <a:lnTo>
                    <a:pt x="350" y="39"/>
                  </a:lnTo>
                  <a:lnTo>
                    <a:pt x="340" y="36"/>
                  </a:lnTo>
                  <a:lnTo>
                    <a:pt x="328" y="32"/>
                  </a:lnTo>
                  <a:lnTo>
                    <a:pt x="308" y="26"/>
                  </a:lnTo>
                  <a:lnTo>
                    <a:pt x="287" y="20"/>
                  </a:lnTo>
                  <a:lnTo>
                    <a:pt x="266" y="14"/>
                  </a:lnTo>
                  <a:lnTo>
                    <a:pt x="249" y="10"/>
                  </a:lnTo>
                  <a:lnTo>
                    <a:pt x="234" y="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124"/>
            <p:cNvSpPr>
              <a:spLocks/>
            </p:cNvSpPr>
            <p:nvPr/>
          </p:nvSpPr>
          <p:spPr bwMode="auto">
            <a:xfrm>
              <a:off x="3779912" y="787524"/>
              <a:ext cx="784225" cy="1489917"/>
            </a:xfrm>
            <a:custGeom>
              <a:avLst/>
              <a:gdLst>
                <a:gd name="T0" fmla="*/ 453 w 494"/>
                <a:gd name="T1" fmla="*/ 65 h 509"/>
                <a:gd name="T2" fmla="*/ 389 w 494"/>
                <a:gd name="T3" fmla="*/ 24 h 509"/>
                <a:gd name="T4" fmla="*/ 184 w 494"/>
                <a:gd name="T5" fmla="*/ 6 h 509"/>
                <a:gd name="T6" fmla="*/ 86 w 494"/>
                <a:gd name="T7" fmla="*/ 47 h 509"/>
                <a:gd name="T8" fmla="*/ 38 w 494"/>
                <a:gd name="T9" fmla="*/ 84 h 509"/>
                <a:gd name="T10" fmla="*/ 21 w 494"/>
                <a:gd name="T11" fmla="*/ 124 h 509"/>
                <a:gd name="T12" fmla="*/ 68 w 494"/>
                <a:gd name="T13" fmla="*/ 73 h 509"/>
                <a:gd name="T14" fmla="*/ 22 w 494"/>
                <a:gd name="T15" fmla="*/ 217 h 509"/>
                <a:gd name="T16" fmla="*/ 59 w 494"/>
                <a:gd name="T17" fmla="*/ 284 h 509"/>
                <a:gd name="T18" fmla="*/ 59 w 494"/>
                <a:gd name="T19" fmla="*/ 109 h 509"/>
                <a:gd name="T20" fmla="*/ 119 w 494"/>
                <a:gd name="T21" fmla="*/ 50 h 509"/>
                <a:gd name="T22" fmla="*/ 168 w 494"/>
                <a:gd name="T23" fmla="*/ 27 h 509"/>
                <a:gd name="T24" fmla="*/ 133 w 494"/>
                <a:gd name="T25" fmla="*/ 51 h 509"/>
                <a:gd name="T26" fmla="*/ 140 w 494"/>
                <a:gd name="T27" fmla="*/ 49 h 509"/>
                <a:gd name="T28" fmla="*/ 63 w 494"/>
                <a:gd name="T29" fmla="*/ 154 h 509"/>
                <a:gd name="T30" fmla="*/ 100 w 494"/>
                <a:gd name="T31" fmla="*/ 315 h 509"/>
                <a:gd name="T32" fmla="*/ 96 w 494"/>
                <a:gd name="T33" fmla="*/ 109 h 509"/>
                <a:gd name="T34" fmla="*/ 109 w 494"/>
                <a:gd name="T35" fmla="*/ 93 h 509"/>
                <a:gd name="T36" fmla="*/ 106 w 494"/>
                <a:gd name="T37" fmla="*/ 265 h 509"/>
                <a:gd name="T38" fmla="*/ 184 w 494"/>
                <a:gd name="T39" fmla="*/ 361 h 509"/>
                <a:gd name="T40" fmla="*/ 222 w 494"/>
                <a:gd name="T41" fmla="*/ 395 h 509"/>
                <a:gd name="T42" fmla="*/ 271 w 494"/>
                <a:gd name="T43" fmla="*/ 430 h 509"/>
                <a:gd name="T44" fmla="*/ 221 w 494"/>
                <a:gd name="T45" fmla="*/ 381 h 509"/>
                <a:gd name="T46" fmla="*/ 172 w 494"/>
                <a:gd name="T47" fmla="*/ 339 h 509"/>
                <a:gd name="T48" fmla="*/ 163 w 494"/>
                <a:gd name="T49" fmla="*/ 323 h 509"/>
                <a:gd name="T50" fmla="*/ 211 w 494"/>
                <a:gd name="T51" fmla="*/ 358 h 509"/>
                <a:gd name="T52" fmla="*/ 283 w 494"/>
                <a:gd name="T53" fmla="*/ 403 h 509"/>
                <a:gd name="T54" fmla="*/ 343 w 494"/>
                <a:gd name="T55" fmla="*/ 438 h 509"/>
                <a:gd name="T56" fmla="*/ 403 w 494"/>
                <a:gd name="T57" fmla="*/ 508 h 509"/>
                <a:gd name="T58" fmla="*/ 392 w 494"/>
                <a:gd name="T59" fmla="*/ 462 h 509"/>
                <a:gd name="T60" fmla="*/ 343 w 494"/>
                <a:gd name="T61" fmla="*/ 424 h 509"/>
                <a:gd name="T62" fmla="*/ 281 w 494"/>
                <a:gd name="T63" fmla="*/ 392 h 509"/>
                <a:gd name="T64" fmla="*/ 221 w 494"/>
                <a:gd name="T65" fmla="*/ 354 h 509"/>
                <a:gd name="T66" fmla="*/ 165 w 494"/>
                <a:gd name="T67" fmla="*/ 307 h 509"/>
                <a:gd name="T68" fmla="*/ 100 w 494"/>
                <a:gd name="T69" fmla="*/ 211 h 509"/>
                <a:gd name="T70" fmla="*/ 141 w 494"/>
                <a:gd name="T71" fmla="*/ 68 h 509"/>
                <a:gd name="T72" fmla="*/ 131 w 494"/>
                <a:gd name="T73" fmla="*/ 91 h 509"/>
                <a:gd name="T74" fmla="*/ 116 w 494"/>
                <a:gd name="T75" fmla="*/ 236 h 509"/>
                <a:gd name="T76" fmla="*/ 171 w 494"/>
                <a:gd name="T77" fmla="*/ 293 h 509"/>
                <a:gd name="T78" fmla="*/ 225 w 494"/>
                <a:gd name="T79" fmla="*/ 329 h 509"/>
                <a:gd name="T80" fmla="*/ 283 w 494"/>
                <a:gd name="T81" fmla="*/ 365 h 509"/>
                <a:gd name="T82" fmla="*/ 343 w 494"/>
                <a:gd name="T83" fmla="*/ 395 h 509"/>
                <a:gd name="T84" fmla="*/ 299 w 494"/>
                <a:gd name="T85" fmla="*/ 362 h 509"/>
                <a:gd name="T86" fmla="*/ 227 w 494"/>
                <a:gd name="T87" fmla="*/ 318 h 509"/>
                <a:gd name="T88" fmla="*/ 221 w 494"/>
                <a:gd name="T89" fmla="*/ 314 h 509"/>
                <a:gd name="T90" fmla="*/ 309 w 494"/>
                <a:gd name="T91" fmla="*/ 345 h 509"/>
                <a:gd name="T92" fmla="*/ 268 w 494"/>
                <a:gd name="T93" fmla="*/ 321 h 509"/>
                <a:gd name="T94" fmla="*/ 199 w 494"/>
                <a:gd name="T95" fmla="*/ 287 h 509"/>
                <a:gd name="T96" fmla="*/ 140 w 494"/>
                <a:gd name="T97" fmla="*/ 242 h 509"/>
                <a:gd name="T98" fmla="*/ 140 w 494"/>
                <a:gd name="T99" fmla="*/ 91 h 509"/>
                <a:gd name="T100" fmla="*/ 137 w 494"/>
                <a:gd name="T101" fmla="*/ 221 h 509"/>
                <a:gd name="T102" fmla="*/ 184 w 494"/>
                <a:gd name="T103" fmla="*/ 267 h 509"/>
                <a:gd name="T104" fmla="*/ 209 w 494"/>
                <a:gd name="T105" fmla="*/ 261 h 509"/>
                <a:gd name="T106" fmla="*/ 150 w 494"/>
                <a:gd name="T107" fmla="*/ 208 h 509"/>
                <a:gd name="T108" fmla="*/ 190 w 494"/>
                <a:gd name="T109" fmla="*/ 77 h 509"/>
                <a:gd name="T110" fmla="*/ 230 w 494"/>
                <a:gd name="T111" fmla="*/ 46 h 509"/>
                <a:gd name="T112" fmla="*/ 372 w 494"/>
                <a:gd name="T113" fmla="*/ 42 h 509"/>
                <a:gd name="T114" fmla="*/ 428 w 494"/>
                <a:gd name="T115" fmla="*/ 75 h 509"/>
                <a:gd name="T116" fmla="*/ 469 w 494"/>
                <a:gd name="T117" fmla="*/ 111 h 5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94"/>
                <a:gd name="T178" fmla="*/ 0 h 509"/>
                <a:gd name="T179" fmla="*/ 494 w 494"/>
                <a:gd name="T180" fmla="*/ 509 h 5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94" h="509">
                  <a:moveTo>
                    <a:pt x="494" y="114"/>
                  </a:moveTo>
                  <a:lnTo>
                    <a:pt x="492" y="107"/>
                  </a:lnTo>
                  <a:lnTo>
                    <a:pt x="480" y="92"/>
                  </a:lnTo>
                  <a:lnTo>
                    <a:pt x="471" y="82"/>
                  </a:lnTo>
                  <a:lnTo>
                    <a:pt x="467" y="76"/>
                  </a:lnTo>
                  <a:lnTo>
                    <a:pt x="461" y="71"/>
                  </a:lnTo>
                  <a:lnTo>
                    <a:pt x="453" y="65"/>
                  </a:lnTo>
                  <a:lnTo>
                    <a:pt x="446" y="58"/>
                  </a:lnTo>
                  <a:lnTo>
                    <a:pt x="439" y="52"/>
                  </a:lnTo>
                  <a:lnTo>
                    <a:pt x="430" y="47"/>
                  </a:lnTo>
                  <a:lnTo>
                    <a:pt x="421" y="41"/>
                  </a:lnTo>
                  <a:lnTo>
                    <a:pt x="411" y="35"/>
                  </a:lnTo>
                  <a:lnTo>
                    <a:pt x="400" y="30"/>
                  </a:lnTo>
                  <a:lnTo>
                    <a:pt x="389" y="24"/>
                  </a:lnTo>
                  <a:lnTo>
                    <a:pt x="375" y="19"/>
                  </a:lnTo>
                  <a:lnTo>
                    <a:pt x="364" y="15"/>
                  </a:lnTo>
                  <a:lnTo>
                    <a:pt x="349" y="11"/>
                  </a:lnTo>
                  <a:lnTo>
                    <a:pt x="334" y="8"/>
                  </a:lnTo>
                  <a:lnTo>
                    <a:pt x="302" y="2"/>
                  </a:lnTo>
                  <a:lnTo>
                    <a:pt x="266" y="0"/>
                  </a:lnTo>
                  <a:lnTo>
                    <a:pt x="184" y="6"/>
                  </a:lnTo>
                  <a:lnTo>
                    <a:pt x="161" y="12"/>
                  </a:lnTo>
                  <a:lnTo>
                    <a:pt x="146" y="18"/>
                  </a:lnTo>
                  <a:lnTo>
                    <a:pt x="131" y="25"/>
                  </a:lnTo>
                  <a:lnTo>
                    <a:pt x="116" y="31"/>
                  </a:lnTo>
                  <a:lnTo>
                    <a:pt x="105" y="38"/>
                  </a:lnTo>
                  <a:lnTo>
                    <a:pt x="93" y="43"/>
                  </a:lnTo>
                  <a:lnTo>
                    <a:pt x="86" y="47"/>
                  </a:lnTo>
                  <a:lnTo>
                    <a:pt x="78" y="51"/>
                  </a:lnTo>
                  <a:lnTo>
                    <a:pt x="74" y="56"/>
                  </a:lnTo>
                  <a:lnTo>
                    <a:pt x="68" y="60"/>
                  </a:lnTo>
                  <a:lnTo>
                    <a:pt x="60" y="65"/>
                  </a:lnTo>
                  <a:lnTo>
                    <a:pt x="53" y="72"/>
                  </a:lnTo>
                  <a:lnTo>
                    <a:pt x="46" y="77"/>
                  </a:lnTo>
                  <a:lnTo>
                    <a:pt x="38" y="84"/>
                  </a:lnTo>
                  <a:lnTo>
                    <a:pt x="25" y="100"/>
                  </a:lnTo>
                  <a:lnTo>
                    <a:pt x="12" y="117"/>
                  </a:lnTo>
                  <a:lnTo>
                    <a:pt x="0" y="153"/>
                  </a:lnTo>
                  <a:lnTo>
                    <a:pt x="3" y="156"/>
                  </a:lnTo>
                  <a:lnTo>
                    <a:pt x="9" y="154"/>
                  </a:lnTo>
                  <a:lnTo>
                    <a:pt x="12" y="143"/>
                  </a:lnTo>
                  <a:lnTo>
                    <a:pt x="21" y="124"/>
                  </a:lnTo>
                  <a:lnTo>
                    <a:pt x="30" y="112"/>
                  </a:lnTo>
                  <a:lnTo>
                    <a:pt x="40" y="98"/>
                  </a:lnTo>
                  <a:lnTo>
                    <a:pt x="46" y="91"/>
                  </a:lnTo>
                  <a:lnTo>
                    <a:pt x="53" y="84"/>
                  </a:lnTo>
                  <a:lnTo>
                    <a:pt x="58" y="81"/>
                  </a:lnTo>
                  <a:lnTo>
                    <a:pt x="62" y="77"/>
                  </a:lnTo>
                  <a:lnTo>
                    <a:pt x="68" y="73"/>
                  </a:lnTo>
                  <a:lnTo>
                    <a:pt x="72" y="70"/>
                  </a:lnTo>
                  <a:lnTo>
                    <a:pt x="58" y="85"/>
                  </a:lnTo>
                  <a:lnTo>
                    <a:pt x="44" y="105"/>
                  </a:lnTo>
                  <a:lnTo>
                    <a:pt x="31" y="130"/>
                  </a:lnTo>
                  <a:lnTo>
                    <a:pt x="22" y="162"/>
                  </a:lnTo>
                  <a:lnTo>
                    <a:pt x="19" y="197"/>
                  </a:lnTo>
                  <a:lnTo>
                    <a:pt x="22" y="217"/>
                  </a:lnTo>
                  <a:lnTo>
                    <a:pt x="28" y="237"/>
                  </a:lnTo>
                  <a:lnTo>
                    <a:pt x="31" y="248"/>
                  </a:lnTo>
                  <a:lnTo>
                    <a:pt x="37" y="259"/>
                  </a:lnTo>
                  <a:lnTo>
                    <a:pt x="43" y="269"/>
                  </a:lnTo>
                  <a:lnTo>
                    <a:pt x="50" y="281"/>
                  </a:lnTo>
                  <a:lnTo>
                    <a:pt x="53" y="282"/>
                  </a:lnTo>
                  <a:lnTo>
                    <a:pt x="59" y="284"/>
                  </a:lnTo>
                  <a:lnTo>
                    <a:pt x="60" y="274"/>
                  </a:lnTo>
                  <a:lnTo>
                    <a:pt x="47" y="236"/>
                  </a:lnTo>
                  <a:lnTo>
                    <a:pt x="40" y="169"/>
                  </a:lnTo>
                  <a:lnTo>
                    <a:pt x="43" y="149"/>
                  </a:lnTo>
                  <a:lnTo>
                    <a:pt x="49" y="130"/>
                  </a:lnTo>
                  <a:lnTo>
                    <a:pt x="53" y="120"/>
                  </a:lnTo>
                  <a:lnTo>
                    <a:pt x="59" y="109"/>
                  </a:lnTo>
                  <a:lnTo>
                    <a:pt x="72" y="91"/>
                  </a:lnTo>
                  <a:lnTo>
                    <a:pt x="90" y="72"/>
                  </a:lnTo>
                  <a:lnTo>
                    <a:pt x="96" y="67"/>
                  </a:lnTo>
                  <a:lnTo>
                    <a:pt x="100" y="64"/>
                  </a:lnTo>
                  <a:lnTo>
                    <a:pt x="106" y="59"/>
                  </a:lnTo>
                  <a:lnTo>
                    <a:pt x="112" y="55"/>
                  </a:lnTo>
                  <a:lnTo>
                    <a:pt x="119" y="50"/>
                  </a:lnTo>
                  <a:lnTo>
                    <a:pt x="127" y="47"/>
                  </a:lnTo>
                  <a:lnTo>
                    <a:pt x="134" y="42"/>
                  </a:lnTo>
                  <a:lnTo>
                    <a:pt x="141" y="39"/>
                  </a:lnTo>
                  <a:lnTo>
                    <a:pt x="149" y="34"/>
                  </a:lnTo>
                  <a:lnTo>
                    <a:pt x="158" y="31"/>
                  </a:lnTo>
                  <a:lnTo>
                    <a:pt x="175" y="24"/>
                  </a:lnTo>
                  <a:lnTo>
                    <a:pt x="168" y="27"/>
                  </a:lnTo>
                  <a:lnTo>
                    <a:pt x="161" y="31"/>
                  </a:lnTo>
                  <a:lnTo>
                    <a:pt x="152" y="35"/>
                  </a:lnTo>
                  <a:lnTo>
                    <a:pt x="143" y="40"/>
                  </a:lnTo>
                  <a:lnTo>
                    <a:pt x="134" y="46"/>
                  </a:lnTo>
                  <a:lnTo>
                    <a:pt x="122" y="55"/>
                  </a:lnTo>
                  <a:lnTo>
                    <a:pt x="122" y="58"/>
                  </a:lnTo>
                  <a:lnTo>
                    <a:pt x="133" y="51"/>
                  </a:lnTo>
                  <a:lnTo>
                    <a:pt x="143" y="47"/>
                  </a:lnTo>
                  <a:lnTo>
                    <a:pt x="153" y="41"/>
                  </a:lnTo>
                  <a:lnTo>
                    <a:pt x="166" y="35"/>
                  </a:lnTo>
                  <a:lnTo>
                    <a:pt x="181" y="31"/>
                  </a:lnTo>
                  <a:lnTo>
                    <a:pt x="166" y="36"/>
                  </a:lnTo>
                  <a:lnTo>
                    <a:pt x="150" y="44"/>
                  </a:lnTo>
                  <a:lnTo>
                    <a:pt x="140" y="49"/>
                  </a:lnTo>
                  <a:lnTo>
                    <a:pt x="131" y="56"/>
                  </a:lnTo>
                  <a:lnTo>
                    <a:pt x="121" y="63"/>
                  </a:lnTo>
                  <a:lnTo>
                    <a:pt x="116" y="67"/>
                  </a:lnTo>
                  <a:lnTo>
                    <a:pt x="111" y="72"/>
                  </a:lnTo>
                  <a:lnTo>
                    <a:pt x="91" y="93"/>
                  </a:lnTo>
                  <a:lnTo>
                    <a:pt x="74" y="121"/>
                  </a:lnTo>
                  <a:lnTo>
                    <a:pt x="63" y="154"/>
                  </a:lnTo>
                  <a:lnTo>
                    <a:pt x="58" y="191"/>
                  </a:lnTo>
                  <a:lnTo>
                    <a:pt x="59" y="223"/>
                  </a:lnTo>
                  <a:lnTo>
                    <a:pt x="63" y="250"/>
                  </a:lnTo>
                  <a:lnTo>
                    <a:pt x="72" y="274"/>
                  </a:lnTo>
                  <a:lnTo>
                    <a:pt x="83" y="292"/>
                  </a:lnTo>
                  <a:lnTo>
                    <a:pt x="93" y="307"/>
                  </a:lnTo>
                  <a:lnTo>
                    <a:pt x="100" y="315"/>
                  </a:lnTo>
                  <a:lnTo>
                    <a:pt x="105" y="317"/>
                  </a:lnTo>
                  <a:lnTo>
                    <a:pt x="105" y="315"/>
                  </a:lnTo>
                  <a:lnTo>
                    <a:pt x="102" y="309"/>
                  </a:lnTo>
                  <a:lnTo>
                    <a:pt x="93" y="293"/>
                  </a:lnTo>
                  <a:lnTo>
                    <a:pt x="83" y="136"/>
                  </a:lnTo>
                  <a:lnTo>
                    <a:pt x="86" y="128"/>
                  </a:lnTo>
                  <a:lnTo>
                    <a:pt x="96" y="109"/>
                  </a:lnTo>
                  <a:lnTo>
                    <a:pt x="103" y="99"/>
                  </a:lnTo>
                  <a:lnTo>
                    <a:pt x="112" y="88"/>
                  </a:lnTo>
                  <a:lnTo>
                    <a:pt x="121" y="76"/>
                  </a:lnTo>
                  <a:lnTo>
                    <a:pt x="127" y="72"/>
                  </a:lnTo>
                  <a:lnTo>
                    <a:pt x="131" y="67"/>
                  </a:lnTo>
                  <a:lnTo>
                    <a:pt x="125" y="74"/>
                  </a:lnTo>
                  <a:lnTo>
                    <a:pt x="109" y="93"/>
                  </a:lnTo>
                  <a:lnTo>
                    <a:pt x="100" y="107"/>
                  </a:lnTo>
                  <a:lnTo>
                    <a:pt x="93" y="124"/>
                  </a:lnTo>
                  <a:lnTo>
                    <a:pt x="83" y="167"/>
                  </a:lnTo>
                  <a:lnTo>
                    <a:pt x="83" y="192"/>
                  </a:lnTo>
                  <a:lnTo>
                    <a:pt x="88" y="219"/>
                  </a:lnTo>
                  <a:lnTo>
                    <a:pt x="99" y="249"/>
                  </a:lnTo>
                  <a:lnTo>
                    <a:pt x="106" y="265"/>
                  </a:lnTo>
                  <a:lnTo>
                    <a:pt x="116" y="281"/>
                  </a:lnTo>
                  <a:lnTo>
                    <a:pt x="127" y="298"/>
                  </a:lnTo>
                  <a:lnTo>
                    <a:pt x="140" y="315"/>
                  </a:lnTo>
                  <a:lnTo>
                    <a:pt x="156" y="333"/>
                  </a:lnTo>
                  <a:lnTo>
                    <a:pt x="174" y="352"/>
                  </a:lnTo>
                  <a:lnTo>
                    <a:pt x="178" y="356"/>
                  </a:lnTo>
                  <a:lnTo>
                    <a:pt x="184" y="361"/>
                  </a:lnTo>
                  <a:lnTo>
                    <a:pt x="188" y="366"/>
                  </a:lnTo>
                  <a:lnTo>
                    <a:pt x="194" y="371"/>
                  </a:lnTo>
                  <a:lnTo>
                    <a:pt x="199" y="376"/>
                  </a:lnTo>
                  <a:lnTo>
                    <a:pt x="205" y="380"/>
                  </a:lnTo>
                  <a:lnTo>
                    <a:pt x="211" y="386"/>
                  </a:lnTo>
                  <a:lnTo>
                    <a:pt x="216" y="390"/>
                  </a:lnTo>
                  <a:lnTo>
                    <a:pt x="222" y="395"/>
                  </a:lnTo>
                  <a:lnTo>
                    <a:pt x="230" y="401"/>
                  </a:lnTo>
                  <a:lnTo>
                    <a:pt x="236" y="405"/>
                  </a:lnTo>
                  <a:lnTo>
                    <a:pt x="241" y="410"/>
                  </a:lnTo>
                  <a:lnTo>
                    <a:pt x="249" y="416"/>
                  </a:lnTo>
                  <a:lnTo>
                    <a:pt x="256" y="420"/>
                  </a:lnTo>
                  <a:lnTo>
                    <a:pt x="264" y="426"/>
                  </a:lnTo>
                  <a:lnTo>
                    <a:pt x="271" y="430"/>
                  </a:lnTo>
                  <a:lnTo>
                    <a:pt x="264" y="414"/>
                  </a:lnTo>
                  <a:lnTo>
                    <a:pt x="259" y="410"/>
                  </a:lnTo>
                  <a:lnTo>
                    <a:pt x="252" y="405"/>
                  </a:lnTo>
                  <a:lnTo>
                    <a:pt x="244" y="401"/>
                  </a:lnTo>
                  <a:lnTo>
                    <a:pt x="237" y="394"/>
                  </a:lnTo>
                  <a:lnTo>
                    <a:pt x="230" y="388"/>
                  </a:lnTo>
                  <a:lnTo>
                    <a:pt x="221" y="381"/>
                  </a:lnTo>
                  <a:lnTo>
                    <a:pt x="212" y="374"/>
                  </a:lnTo>
                  <a:lnTo>
                    <a:pt x="203" y="368"/>
                  </a:lnTo>
                  <a:lnTo>
                    <a:pt x="194" y="360"/>
                  </a:lnTo>
                  <a:lnTo>
                    <a:pt x="190" y="355"/>
                  </a:lnTo>
                  <a:lnTo>
                    <a:pt x="186" y="352"/>
                  </a:lnTo>
                  <a:lnTo>
                    <a:pt x="177" y="342"/>
                  </a:lnTo>
                  <a:lnTo>
                    <a:pt x="172" y="339"/>
                  </a:lnTo>
                  <a:lnTo>
                    <a:pt x="168" y="334"/>
                  </a:lnTo>
                  <a:lnTo>
                    <a:pt x="153" y="317"/>
                  </a:lnTo>
                  <a:lnTo>
                    <a:pt x="141" y="300"/>
                  </a:lnTo>
                  <a:lnTo>
                    <a:pt x="147" y="307"/>
                  </a:lnTo>
                  <a:lnTo>
                    <a:pt x="152" y="312"/>
                  </a:lnTo>
                  <a:lnTo>
                    <a:pt x="156" y="317"/>
                  </a:lnTo>
                  <a:lnTo>
                    <a:pt x="163" y="323"/>
                  </a:lnTo>
                  <a:lnTo>
                    <a:pt x="172" y="330"/>
                  </a:lnTo>
                  <a:lnTo>
                    <a:pt x="178" y="334"/>
                  </a:lnTo>
                  <a:lnTo>
                    <a:pt x="183" y="338"/>
                  </a:lnTo>
                  <a:lnTo>
                    <a:pt x="188" y="342"/>
                  </a:lnTo>
                  <a:lnTo>
                    <a:pt x="196" y="348"/>
                  </a:lnTo>
                  <a:lnTo>
                    <a:pt x="203" y="353"/>
                  </a:lnTo>
                  <a:lnTo>
                    <a:pt x="211" y="358"/>
                  </a:lnTo>
                  <a:lnTo>
                    <a:pt x="219" y="364"/>
                  </a:lnTo>
                  <a:lnTo>
                    <a:pt x="228" y="370"/>
                  </a:lnTo>
                  <a:lnTo>
                    <a:pt x="237" y="376"/>
                  </a:lnTo>
                  <a:lnTo>
                    <a:pt x="247" y="382"/>
                  </a:lnTo>
                  <a:lnTo>
                    <a:pt x="259" y="389"/>
                  </a:lnTo>
                  <a:lnTo>
                    <a:pt x="271" y="396"/>
                  </a:lnTo>
                  <a:lnTo>
                    <a:pt x="283" y="403"/>
                  </a:lnTo>
                  <a:lnTo>
                    <a:pt x="296" y="411"/>
                  </a:lnTo>
                  <a:lnTo>
                    <a:pt x="303" y="416"/>
                  </a:lnTo>
                  <a:lnTo>
                    <a:pt x="311" y="419"/>
                  </a:lnTo>
                  <a:lnTo>
                    <a:pt x="318" y="424"/>
                  </a:lnTo>
                  <a:lnTo>
                    <a:pt x="325" y="427"/>
                  </a:lnTo>
                  <a:lnTo>
                    <a:pt x="333" y="432"/>
                  </a:lnTo>
                  <a:lnTo>
                    <a:pt x="343" y="438"/>
                  </a:lnTo>
                  <a:lnTo>
                    <a:pt x="347" y="442"/>
                  </a:lnTo>
                  <a:lnTo>
                    <a:pt x="353" y="446"/>
                  </a:lnTo>
                  <a:lnTo>
                    <a:pt x="359" y="451"/>
                  </a:lnTo>
                  <a:lnTo>
                    <a:pt x="365" y="457"/>
                  </a:lnTo>
                  <a:lnTo>
                    <a:pt x="387" y="480"/>
                  </a:lnTo>
                  <a:lnTo>
                    <a:pt x="402" y="506"/>
                  </a:lnTo>
                  <a:lnTo>
                    <a:pt x="403" y="508"/>
                  </a:lnTo>
                  <a:lnTo>
                    <a:pt x="406" y="509"/>
                  </a:lnTo>
                  <a:lnTo>
                    <a:pt x="414" y="508"/>
                  </a:lnTo>
                  <a:lnTo>
                    <a:pt x="418" y="501"/>
                  </a:lnTo>
                  <a:lnTo>
                    <a:pt x="414" y="488"/>
                  </a:lnTo>
                  <a:lnTo>
                    <a:pt x="406" y="478"/>
                  </a:lnTo>
                  <a:lnTo>
                    <a:pt x="397" y="468"/>
                  </a:lnTo>
                  <a:lnTo>
                    <a:pt x="392" y="462"/>
                  </a:lnTo>
                  <a:lnTo>
                    <a:pt x="386" y="457"/>
                  </a:lnTo>
                  <a:lnTo>
                    <a:pt x="380" y="451"/>
                  </a:lnTo>
                  <a:lnTo>
                    <a:pt x="372" y="445"/>
                  </a:lnTo>
                  <a:lnTo>
                    <a:pt x="365" y="440"/>
                  </a:lnTo>
                  <a:lnTo>
                    <a:pt x="358" y="434"/>
                  </a:lnTo>
                  <a:lnTo>
                    <a:pt x="350" y="429"/>
                  </a:lnTo>
                  <a:lnTo>
                    <a:pt x="343" y="424"/>
                  </a:lnTo>
                  <a:lnTo>
                    <a:pt x="334" y="419"/>
                  </a:lnTo>
                  <a:lnTo>
                    <a:pt x="325" y="414"/>
                  </a:lnTo>
                  <a:lnTo>
                    <a:pt x="318" y="410"/>
                  </a:lnTo>
                  <a:lnTo>
                    <a:pt x="309" y="406"/>
                  </a:lnTo>
                  <a:lnTo>
                    <a:pt x="300" y="402"/>
                  </a:lnTo>
                  <a:lnTo>
                    <a:pt x="287" y="395"/>
                  </a:lnTo>
                  <a:lnTo>
                    <a:pt x="281" y="392"/>
                  </a:lnTo>
                  <a:lnTo>
                    <a:pt x="272" y="387"/>
                  </a:lnTo>
                  <a:lnTo>
                    <a:pt x="265" y="382"/>
                  </a:lnTo>
                  <a:lnTo>
                    <a:pt x="256" y="378"/>
                  </a:lnTo>
                  <a:lnTo>
                    <a:pt x="247" y="372"/>
                  </a:lnTo>
                  <a:lnTo>
                    <a:pt x="239" y="366"/>
                  </a:lnTo>
                  <a:lnTo>
                    <a:pt x="230" y="360"/>
                  </a:lnTo>
                  <a:lnTo>
                    <a:pt x="221" y="354"/>
                  </a:lnTo>
                  <a:lnTo>
                    <a:pt x="212" y="347"/>
                  </a:lnTo>
                  <a:lnTo>
                    <a:pt x="202" y="339"/>
                  </a:lnTo>
                  <a:lnTo>
                    <a:pt x="193" y="332"/>
                  </a:lnTo>
                  <a:lnTo>
                    <a:pt x="184" y="324"/>
                  </a:lnTo>
                  <a:lnTo>
                    <a:pt x="180" y="320"/>
                  </a:lnTo>
                  <a:lnTo>
                    <a:pt x="174" y="316"/>
                  </a:lnTo>
                  <a:lnTo>
                    <a:pt x="165" y="307"/>
                  </a:lnTo>
                  <a:lnTo>
                    <a:pt x="161" y="304"/>
                  </a:lnTo>
                  <a:lnTo>
                    <a:pt x="156" y="299"/>
                  </a:lnTo>
                  <a:lnTo>
                    <a:pt x="149" y="290"/>
                  </a:lnTo>
                  <a:lnTo>
                    <a:pt x="133" y="272"/>
                  </a:lnTo>
                  <a:lnTo>
                    <a:pt x="119" y="252"/>
                  </a:lnTo>
                  <a:lnTo>
                    <a:pt x="109" y="233"/>
                  </a:lnTo>
                  <a:lnTo>
                    <a:pt x="100" y="211"/>
                  </a:lnTo>
                  <a:lnTo>
                    <a:pt x="94" y="169"/>
                  </a:lnTo>
                  <a:lnTo>
                    <a:pt x="96" y="153"/>
                  </a:lnTo>
                  <a:lnTo>
                    <a:pt x="100" y="139"/>
                  </a:lnTo>
                  <a:lnTo>
                    <a:pt x="105" y="122"/>
                  </a:lnTo>
                  <a:lnTo>
                    <a:pt x="113" y="105"/>
                  </a:lnTo>
                  <a:lnTo>
                    <a:pt x="125" y="87"/>
                  </a:lnTo>
                  <a:lnTo>
                    <a:pt x="141" y="68"/>
                  </a:lnTo>
                  <a:lnTo>
                    <a:pt x="147" y="65"/>
                  </a:lnTo>
                  <a:lnTo>
                    <a:pt x="152" y="62"/>
                  </a:lnTo>
                  <a:lnTo>
                    <a:pt x="158" y="57"/>
                  </a:lnTo>
                  <a:lnTo>
                    <a:pt x="163" y="54"/>
                  </a:lnTo>
                  <a:lnTo>
                    <a:pt x="156" y="60"/>
                  </a:lnTo>
                  <a:lnTo>
                    <a:pt x="140" y="77"/>
                  </a:lnTo>
                  <a:lnTo>
                    <a:pt x="131" y="91"/>
                  </a:lnTo>
                  <a:lnTo>
                    <a:pt x="121" y="105"/>
                  </a:lnTo>
                  <a:lnTo>
                    <a:pt x="112" y="122"/>
                  </a:lnTo>
                  <a:lnTo>
                    <a:pt x="105" y="140"/>
                  </a:lnTo>
                  <a:lnTo>
                    <a:pt x="100" y="180"/>
                  </a:lnTo>
                  <a:lnTo>
                    <a:pt x="102" y="202"/>
                  </a:lnTo>
                  <a:lnTo>
                    <a:pt x="111" y="225"/>
                  </a:lnTo>
                  <a:lnTo>
                    <a:pt x="116" y="236"/>
                  </a:lnTo>
                  <a:lnTo>
                    <a:pt x="124" y="248"/>
                  </a:lnTo>
                  <a:lnTo>
                    <a:pt x="133" y="259"/>
                  </a:lnTo>
                  <a:lnTo>
                    <a:pt x="143" y="271"/>
                  </a:lnTo>
                  <a:lnTo>
                    <a:pt x="150" y="276"/>
                  </a:lnTo>
                  <a:lnTo>
                    <a:pt x="156" y="282"/>
                  </a:lnTo>
                  <a:lnTo>
                    <a:pt x="163" y="288"/>
                  </a:lnTo>
                  <a:lnTo>
                    <a:pt x="171" y="293"/>
                  </a:lnTo>
                  <a:lnTo>
                    <a:pt x="178" y="299"/>
                  </a:lnTo>
                  <a:lnTo>
                    <a:pt x="187" y="304"/>
                  </a:lnTo>
                  <a:lnTo>
                    <a:pt x="196" y="309"/>
                  </a:lnTo>
                  <a:lnTo>
                    <a:pt x="206" y="315"/>
                  </a:lnTo>
                  <a:lnTo>
                    <a:pt x="212" y="318"/>
                  </a:lnTo>
                  <a:lnTo>
                    <a:pt x="218" y="323"/>
                  </a:lnTo>
                  <a:lnTo>
                    <a:pt x="225" y="329"/>
                  </a:lnTo>
                  <a:lnTo>
                    <a:pt x="236" y="336"/>
                  </a:lnTo>
                  <a:lnTo>
                    <a:pt x="247" y="342"/>
                  </a:lnTo>
                  <a:lnTo>
                    <a:pt x="258" y="349"/>
                  </a:lnTo>
                  <a:lnTo>
                    <a:pt x="265" y="354"/>
                  </a:lnTo>
                  <a:lnTo>
                    <a:pt x="271" y="357"/>
                  </a:lnTo>
                  <a:lnTo>
                    <a:pt x="277" y="362"/>
                  </a:lnTo>
                  <a:lnTo>
                    <a:pt x="283" y="365"/>
                  </a:lnTo>
                  <a:lnTo>
                    <a:pt x="294" y="373"/>
                  </a:lnTo>
                  <a:lnTo>
                    <a:pt x="306" y="380"/>
                  </a:lnTo>
                  <a:lnTo>
                    <a:pt x="316" y="387"/>
                  </a:lnTo>
                  <a:lnTo>
                    <a:pt x="325" y="392"/>
                  </a:lnTo>
                  <a:lnTo>
                    <a:pt x="334" y="396"/>
                  </a:lnTo>
                  <a:lnTo>
                    <a:pt x="341" y="400"/>
                  </a:lnTo>
                  <a:lnTo>
                    <a:pt x="343" y="395"/>
                  </a:lnTo>
                  <a:lnTo>
                    <a:pt x="336" y="387"/>
                  </a:lnTo>
                  <a:lnTo>
                    <a:pt x="331" y="382"/>
                  </a:lnTo>
                  <a:lnTo>
                    <a:pt x="327" y="378"/>
                  </a:lnTo>
                  <a:lnTo>
                    <a:pt x="319" y="373"/>
                  </a:lnTo>
                  <a:lnTo>
                    <a:pt x="314" y="370"/>
                  </a:lnTo>
                  <a:lnTo>
                    <a:pt x="308" y="366"/>
                  </a:lnTo>
                  <a:lnTo>
                    <a:pt x="299" y="362"/>
                  </a:lnTo>
                  <a:lnTo>
                    <a:pt x="290" y="356"/>
                  </a:lnTo>
                  <a:lnTo>
                    <a:pt x="280" y="350"/>
                  </a:lnTo>
                  <a:lnTo>
                    <a:pt x="269" y="344"/>
                  </a:lnTo>
                  <a:lnTo>
                    <a:pt x="258" y="338"/>
                  </a:lnTo>
                  <a:lnTo>
                    <a:pt x="247" y="331"/>
                  </a:lnTo>
                  <a:lnTo>
                    <a:pt x="237" y="325"/>
                  </a:lnTo>
                  <a:lnTo>
                    <a:pt x="227" y="318"/>
                  </a:lnTo>
                  <a:lnTo>
                    <a:pt x="216" y="313"/>
                  </a:lnTo>
                  <a:lnTo>
                    <a:pt x="209" y="308"/>
                  </a:lnTo>
                  <a:lnTo>
                    <a:pt x="203" y="305"/>
                  </a:lnTo>
                  <a:lnTo>
                    <a:pt x="196" y="300"/>
                  </a:lnTo>
                  <a:lnTo>
                    <a:pt x="203" y="304"/>
                  </a:lnTo>
                  <a:lnTo>
                    <a:pt x="213" y="310"/>
                  </a:lnTo>
                  <a:lnTo>
                    <a:pt x="221" y="314"/>
                  </a:lnTo>
                  <a:lnTo>
                    <a:pt x="228" y="318"/>
                  </a:lnTo>
                  <a:lnTo>
                    <a:pt x="237" y="322"/>
                  </a:lnTo>
                  <a:lnTo>
                    <a:pt x="246" y="326"/>
                  </a:lnTo>
                  <a:lnTo>
                    <a:pt x="256" y="330"/>
                  </a:lnTo>
                  <a:lnTo>
                    <a:pt x="266" y="334"/>
                  </a:lnTo>
                  <a:lnTo>
                    <a:pt x="287" y="340"/>
                  </a:lnTo>
                  <a:lnTo>
                    <a:pt x="309" y="345"/>
                  </a:lnTo>
                  <a:lnTo>
                    <a:pt x="334" y="345"/>
                  </a:lnTo>
                  <a:lnTo>
                    <a:pt x="336" y="344"/>
                  </a:lnTo>
                  <a:lnTo>
                    <a:pt x="331" y="340"/>
                  </a:lnTo>
                  <a:lnTo>
                    <a:pt x="324" y="337"/>
                  </a:lnTo>
                  <a:lnTo>
                    <a:pt x="314" y="333"/>
                  </a:lnTo>
                  <a:lnTo>
                    <a:pt x="293" y="329"/>
                  </a:lnTo>
                  <a:lnTo>
                    <a:pt x="268" y="321"/>
                  </a:lnTo>
                  <a:lnTo>
                    <a:pt x="252" y="314"/>
                  </a:lnTo>
                  <a:lnTo>
                    <a:pt x="243" y="310"/>
                  </a:lnTo>
                  <a:lnTo>
                    <a:pt x="234" y="306"/>
                  </a:lnTo>
                  <a:lnTo>
                    <a:pt x="225" y="301"/>
                  </a:lnTo>
                  <a:lnTo>
                    <a:pt x="216" y="297"/>
                  </a:lnTo>
                  <a:lnTo>
                    <a:pt x="208" y="292"/>
                  </a:lnTo>
                  <a:lnTo>
                    <a:pt x="199" y="287"/>
                  </a:lnTo>
                  <a:lnTo>
                    <a:pt x="190" y="282"/>
                  </a:lnTo>
                  <a:lnTo>
                    <a:pt x="183" y="277"/>
                  </a:lnTo>
                  <a:lnTo>
                    <a:pt x="175" y="273"/>
                  </a:lnTo>
                  <a:lnTo>
                    <a:pt x="168" y="269"/>
                  </a:lnTo>
                  <a:lnTo>
                    <a:pt x="162" y="264"/>
                  </a:lnTo>
                  <a:lnTo>
                    <a:pt x="155" y="258"/>
                  </a:lnTo>
                  <a:lnTo>
                    <a:pt x="140" y="242"/>
                  </a:lnTo>
                  <a:lnTo>
                    <a:pt x="127" y="223"/>
                  </a:lnTo>
                  <a:lnTo>
                    <a:pt x="116" y="199"/>
                  </a:lnTo>
                  <a:lnTo>
                    <a:pt x="112" y="171"/>
                  </a:lnTo>
                  <a:lnTo>
                    <a:pt x="115" y="140"/>
                  </a:lnTo>
                  <a:lnTo>
                    <a:pt x="121" y="124"/>
                  </a:lnTo>
                  <a:lnTo>
                    <a:pt x="130" y="108"/>
                  </a:lnTo>
                  <a:lnTo>
                    <a:pt x="140" y="91"/>
                  </a:lnTo>
                  <a:lnTo>
                    <a:pt x="155" y="73"/>
                  </a:lnTo>
                  <a:lnTo>
                    <a:pt x="150" y="79"/>
                  </a:lnTo>
                  <a:lnTo>
                    <a:pt x="141" y="96"/>
                  </a:lnTo>
                  <a:lnTo>
                    <a:pt x="122" y="152"/>
                  </a:lnTo>
                  <a:lnTo>
                    <a:pt x="124" y="186"/>
                  </a:lnTo>
                  <a:lnTo>
                    <a:pt x="128" y="203"/>
                  </a:lnTo>
                  <a:lnTo>
                    <a:pt x="137" y="221"/>
                  </a:lnTo>
                  <a:lnTo>
                    <a:pt x="150" y="239"/>
                  </a:lnTo>
                  <a:lnTo>
                    <a:pt x="158" y="247"/>
                  </a:lnTo>
                  <a:lnTo>
                    <a:pt x="162" y="251"/>
                  </a:lnTo>
                  <a:lnTo>
                    <a:pt x="166" y="256"/>
                  </a:lnTo>
                  <a:lnTo>
                    <a:pt x="172" y="259"/>
                  </a:lnTo>
                  <a:lnTo>
                    <a:pt x="178" y="264"/>
                  </a:lnTo>
                  <a:lnTo>
                    <a:pt x="184" y="267"/>
                  </a:lnTo>
                  <a:lnTo>
                    <a:pt x="190" y="272"/>
                  </a:lnTo>
                  <a:lnTo>
                    <a:pt x="197" y="275"/>
                  </a:lnTo>
                  <a:lnTo>
                    <a:pt x="203" y="279"/>
                  </a:lnTo>
                  <a:lnTo>
                    <a:pt x="212" y="282"/>
                  </a:lnTo>
                  <a:lnTo>
                    <a:pt x="219" y="287"/>
                  </a:lnTo>
                  <a:lnTo>
                    <a:pt x="215" y="265"/>
                  </a:lnTo>
                  <a:lnTo>
                    <a:pt x="209" y="261"/>
                  </a:lnTo>
                  <a:lnTo>
                    <a:pt x="202" y="257"/>
                  </a:lnTo>
                  <a:lnTo>
                    <a:pt x="194" y="251"/>
                  </a:lnTo>
                  <a:lnTo>
                    <a:pt x="184" y="245"/>
                  </a:lnTo>
                  <a:lnTo>
                    <a:pt x="175" y="237"/>
                  </a:lnTo>
                  <a:lnTo>
                    <a:pt x="169" y="233"/>
                  </a:lnTo>
                  <a:lnTo>
                    <a:pt x="165" y="228"/>
                  </a:lnTo>
                  <a:lnTo>
                    <a:pt x="150" y="208"/>
                  </a:lnTo>
                  <a:lnTo>
                    <a:pt x="141" y="181"/>
                  </a:lnTo>
                  <a:lnTo>
                    <a:pt x="143" y="151"/>
                  </a:lnTo>
                  <a:lnTo>
                    <a:pt x="150" y="132"/>
                  </a:lnTo>
                  <a:lnTo>
                    <a:pt x="161" y="114"/>
                  </a:lnTo>
                  <a:lnTo>
                    <a:pt x="175" y="93"/>
                  </a:lnTo>
                  <a:lnTo>
                    <a:pt x="184" y="83"/>
                  </a:lnTo>
                  <a:lnTo>
                    <a:pt x="190" y="77"/>
                  </a:lnTo>
                  <a:lnTo>
                    <a:pt x="194" y="72"/>
                  </a:lnTo>
                  <a:lnTo>
                    <a:pt x="200" y="66"/>
                  </a:lnTo>
                  <a:lnTo>
                    <a:pt x="206" y="62"/>
                  </a:lnTo>
                  <a:lnTo>
                    <a:pt x="212" y="57"/>
                  </a:lnTo>
                  <a:lnTo>
                    <a:pt x="218" y="52"/>
                  </a:lnTo>
                  <a:lnTo>
                    <a:pt x="224" y="49"/>
                  </a:lnTo>
                  <a:lnTo>
                    <a:pt x="230" y="46"/>
                  </a:lnTo>
                  <a:lnTo>
                    <a:pt x="241" y="39"/>
                  </a:lnTo>
                  <a:lnTo>
                    <a:pt x="253" y="34"/>
                  </a:lnTo>
                  <a:lnTo>
                    <a:pt x="265" y="31"/>
                  </a:lnTo>
                  <a:lnTo>
                    <a:pt x="287" y="26"/>
                  </a:lnTo>
                  <a:lnTo>
                    <a:pt x="331" y="28"/>
                  </a:lnTo>
                  <a:lnTo>
                    <a:pt x="353" y="34"/>
                  </a:lnTo>
                  <a:lnTo>
                    <a:pt x="372" y="42"/>
                  </a:lnTo>
                  <a:lnTo>
                    <a:pt x="381" y="46"/>
                  </a:lnTo>
                  <a:lnTo>
                    <a:pt x="390" y="50"/>
                  </a:lnTo>
                  <a:lnTo>
                    <a:pt x="399" y="56"/>
                  </a:lnTo>
                  <a:lnTo>
                    <a:pt x="408" y="60"/>
                  </a:lnTo>
                  <a:lnTo>
                    <a:pt x="415" y="65"/>
                  </a:lnTo>
                  <a:lnTo>
                    <a:pt x="422" y="71"/>
                  </a:lnTo>
                  <a:lnTo>
                    <a:pt x="428" y="75"/>
                  </a:lnTo>
                  <a:lnTo>
                    <a:pt x="434" y="80"/>
                  </a:lnTo>
                  <a:lnTo>
                    <a:pt x="440" y="84"/>
                  </a:lnTo>
                  <a:lnTo>
                    <a:pt x="444" y="88"/>
                  </a:lnTo>
                  <a:lnTo>
                    <a:pt x="452" y="95"/>
                  </a:lnTo>
                  <a:lnTo>
                    <a:pt x="458" y="101"/>
                  </a:lnTo>
                  <a:lnTo>
                    <a:pt x="462" y="104"/>
                  </a:lnTo>
                  <a:lnTo>
                    <a:pt x="469" y="111"/>
                  </a:lnTo>
                  <a:lnTo>
                    <a:pt x="478" y="119"/>
                  </a:lnTo>
                  <a:lnTo>
                    <a:pt x="486" y="123"/>
                  </a:lnTo>
                  <a:lnTo>
                    <a:pt x="489" y="123"/>
                  </a:lnTo>
                  <a:lnTo>
                    <a:pt x="492" y="120"/>
                  </a:lnTo>
                  <a:lnTo>
                    <a:pt x="494" y="114"/>
                  </a:lnTo>
                  <a:close/>
                </a:path>
              </a:pathLst>
            </a:custGeom>
            <a:solidFill>
              <a:srgbClr val="FCB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125"/>
            <p:cNvSpPr>
              <a:spLocks/>
            </p:cNvSpPr>
            <p:nvPr/>
          </p:nvSpPr>
          <p:spPr bwMode="auto">
            <a:xfrm>
              <a:off x="4511749" y="837881"/>
              <a:ext cx="765175" cy="1428448"/>
            </a:xfrm>
            <a:custGeom>
              <a:avLst/>
              <a:gdLst>
                <a:gd name="T0" fmla="*/ 35 w 482"/>
                <a:gd name="T1" fmla="*/ 53 h 488"/>
                <a:gd name="T2" fmla="*/ 97 w 482"/>
                <a:gd name="T3" fmla="*/ 18 h 488"/>
                <a:gd name="T4" fmla="*/ 328 w 482"/>
                <a:gd name="T5" fmla="*/ 14 h 488"/>
                <a:gd name="T6" fmla="*/ 400 w 482"/>
                <a:gd name="T7" fmla="*/ 54 h 488"/>
                <a:gd name="T8" fmla="*/ 457 w 482"/>
                <a:gd name="T9" fmla="*/ 108 h 488"/>
                <a:gd name="T10" fmla="*/ 462 w 482"/>
                <a:gd name="T11" fmla="*/ 135 h 488"/>
                <a:gd name="T12" fmla="*/ 456 w 482"/>
                <a:gd name="T13" fmla="*/ 221 h 488"/>
                <a:gd name="T14" fmla="*/ 400 w 482"/>
                <a:gd name="T15" fmla="*/ 293 h 488"/>
                <a:gd name="T16" fmla="*/ 422 w 482"/>
                <a:gd name="T17" fmla="*/ 110 h 488"/>
                <a:gd name="T18" fmla="*/ 376 w 482"/>
                <a:gd name="T19" fmla="*/ 60 h 488"/>
                <a:gd name="T20" fmla="*/ 339 w 482"/>
                <a:gd name="T21" fmla="*/ 37 h 488"/>
                <a:gd name="T22" fmla="*/ 375 w 482"/>
                <a:gd name="T23" fmla="*/ 69 h 488"/>
                <a:gd name="T24" fmla="*/ 345 w 482"/>
                <a:gd name="T25" fmla="*/ 50 h 488"/>
                <a:gd name="T26" fmla="*/ 420 w 482"/>
                <a:gd name="T27" fmla="*/ 174 h 488"/>
                <a:gd name="T28" fmla="*/ 363 w 482"/>
                <a:gd name="T29" fmla="*/ 322 h 488"/>
                <a:gd name="T30" fmla="*/ 375 w 482"/>
                <a:gd name="T31" fmla="*/ 290 h 488"/>
                <a:gd name="T32" fmla="*/ 385 w 482"/>
                <a:gd name="T33" fmla="*/ 102 h 488"/>
                <a:gd name="T34" fmla="*/ 394 w 482"/>
                <a:gd name="T35" fmla="*/ 209 h 488"/>
                <a:gd name="T36" fmla="*/ 326 w 482"/>
                <a:gd name="T37" fmla="*/ 312 h 488"/>
                <a:gd name="T38" fmla="*/ 295 w 482"/>
                <a:gd name="T39" fmla="*/ 341 h 488"/>
                <a:gd name="T40" fmla="*/ 251 w 482"/>
                <a:gd name="T41" fmla="*/ 374 h 488"/>
                <a:gd name="T42" fmla="*/ 204 w 482"/>
                <a:gd name="T43" fmla="*/ 404 h 488"/>
                <a:gd name="T44" fmla="*/ 188 w 482"/>
                <a:gd name="T45" fmla="*/ 402 h 488"/>
                <a:gd name="T46" fmla="*/ 253 w 482"/>
                <a:gd name="T47" fmla="*/ 363 h 488"/>
                <a:gd name="T48" fmla="*/ 309 w 482"/>
                <a:gd name="T49" fmla="*/ 317 h 488"/>
                <a:gd name="T50" fmla="*/ 254 w 482"/>
                <a:gd name="T51" fmla="*/ 351 h 488"/>
                <a:gd name="T52" fmla="*/ 184 w 482"/>
                <a:gd name="T53" fmla="*/ 386 h 488"/>
                <a:gd name="T54" fmla="*/ 92 w 482"/>
                <a:gd name="T55" fmla="*/ 424 h 488"/>
                <a:gd name="T56" fmla="*/ 41 w 482"/>
                <a:gd name="T57" fmla="*/ 461 h 488"/>
                <a:gd name="T58" fmla="*/ 22 w 482"/>
                <a:gd name="T59" fmla="*/ 458 h 488"/>
                <a:gd name="T60" fmla="*/ 69 w 482"/>
                <a:gd name="T61" fmla="*/ 424 h 488"/>
                <a:gd name="T62" fmla="*/ 154 w 482"/>
                <a:gd name="T63" fmla="*/ 388 h 488"/>
                <a:gd name="T64" fmla="*/ 238 w 482"/>
                <a:gd name="T65" fmla="*/ 348 h 488"/>
                <a:gd name="T66" fmla="*/ 312 w 482"/>
                <a:gd name="T67" fmla="*/ 299 h 488"/>
                <a:gd name="T68" fmla="*/ 387 w 482"/>
                <a:gd name="T69" fmla="*/ 185 h 488"/>
                <a:gd name="T70" fmla="*/ 344 w 482"/>
                <a:gd name="T71" fmla="*/ 68 h 488"/>
                <a:gd name="T72" fmla="*/ 367 w 482"/>
                <a:gd name="T73" fmla="*/ 228 h 488"/>
                <a:gd name="T74" fmla="*/ 319 w 482"/>
                <a:gd name="T75" fmla="*/ 281 h 488"/>
                <a:gd name="T76" fmla="*/ 260 w 482"/>
                <a:gd name="T77" fmla="*/ 314 h 488"/>
                <a:gd name="T78" fmla="*/ 191 w 482"/>
                <a:gd name="T79" fmla="*/ 347 h 488"/>
                <a:gd name="T80" fmla="*/ 109 w 482"/>
                <a:gd name="T81" fmla="*/ 384 h 488"/>
                <a:gd name="T82" fmla="*/ 134 w 482"/>
                <a:gd name="T83" fmla="*/ 360 h 488"/>
                <a:gd name="T84" fmla="*/ 217 w 482"/>
                <a:gd name="T85" fmla="*/ 324 h 488"/>
                <a:gd name="T86" fmla="*/ 226 w 482"/>
                <a:gd name="T87" fmla="*/ 318 h 488"/>
                <a:gd name="T88" fmla="*/ 139 w 482"/>
                <a:gd name="T89" fmla="*/ 324 h 488"/>
                <a:gd name="T90" fmla="*/ 279 w 482"/>
                <a:gd name="T91" fmla="*/ 283 h 488"/>
                <a:gd name="T92" fmla="*/ 360 w 482"/>
                <a:gd name="T93" fmla="*/ 212 h 488"/>
                <a:gd name="T94" fmla="*/ 347 w 482"/>
                <a:gd name="T95" fmla="*/ 90 h 488"/>
                <a:gd name="T96" fmla="*/ 328 w 482"/>
                <a:gd name="T97" fmla="*/ 241 h 488"/>
                <a:gd name="T98" fmla="*/ 287 w 482"/>
                <a:gd name="T99" fmla="*/ 270 h 488"/>
                <a:gd name="T100" fmla="*/ 284 w 482"/>
                <a:gd name="T101" fmla="*/ 251 h 488"/>
                <a:gd name="T102" fmla="*/ 341 w 482"/>
                <a:gd name="T103" fmla="*/ 162 h 488"/>
                <a:gd name="T104" fmla="*/ 294 w 482"/>
                <a:gd name="T105" fmla="*/ 67 h 488"/>
                <a:gd name="T106" fmla="*/ 254 w 482"/>
                <a:gd name="T107" fmla="*/ 35 h 488"/>
                <a:gd name="T108" fmla="*/ 114 w 482"/>
                <a:gd name="T109" fmla="*/ 36 h 488"/>
                <a:gd name="T110" fmla="*/ 33 w 482"/>
                <a:gd name="T111" fmla="*/ 81 h 4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2"/>
                <a:gd name="T169" fmla="*/ 0 h 488"/>
                <a:gd name="T170" fmla="*/ 482 w 482"/>
                <a:gd name="T171" fmla="*/ 488 h 4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2" h="488">
                  <a:moveTo>
                    <a:pt x="0" y="87"/>
                  </a:moveTo>
                  <a:lnTo>
                    <a:pt x="4" y="82"/>
                  </a:lnTo>
                  <a:lnTo>
                    <a:pt x="10" y="75"/>
                  </a:lnTo>
                  <a:lnTo>
                    <a:pt x="17" y="67"/>
                  </a:lnTo>
                  <a:lnTo>
                    <a:pt x="23" y="62"/>
                  </a:lnTo>
                  <a:lnTo>
                    <a:pt x="29" y="58"/>
                  </a:lnTo>
                  <a:lnTo>
                    <a:pt x="35" y="53"/>
                  </a:lnTo>
                  <a:lnTo>
                    <a:pt x="42" y="48"/>
                  </a:lnTo>
                  <a:lnTo>
                    <a:pt x="50" y="43"/>
                  </a:lnTo>
                  <a:lnTo>
                    <a:pt x="57" y="37"/>
                  </a:lnTo>
                  <a:lnTo>
                    <a:pt x="66" y="33"/>
                  </a:lnTo>
                  <a:lnTo>
                    <a:pt x="76" y="28"/>
                  </a:lnTo>
                  <a:lnTo>
                    <a:pt x="86" y="22"/>
                  </a:lnTo>
                  <a:lnTo>
                    <a:pt x="97" y="18"/>
                  </a:lnTo>
                  <a:lnTo>
                    <a:pt x="109" y="14"/>
                  </a:lnTo>
                  <a:lnTo>
                    <a:pt x="122" y="10"/>
                  </a:lnTo>
                  <a:lnTo>
                    <a:pt x="134" y="6"/>
                  </a:lnTo>
                  <a:lnTo>
                    <a:pt x="148" y="4"/>
                  </a:lnTo>
                  <a:lnTo>
                    <a:pt x="178" y="0"/>
                  </a:lnTo>
                  <a:lnTo>
                    <a:pt x="247" y="0"/>
                  </a:lnTo>
                  <a:lnTo>
                    <a:pt x="328" y="14"/>
                  </a:lnTo>
                  <a:lnTo>
                    <a:pt x="348" y="24"/>
                  </a:lnTo>
                  <a:lnTo>
                    <a:pt x="362" y="30"/>
                  </a:lnTo>
                  <a:lnTo>
                    <a:pt x="369" y="34"/>
                  </a:lnTo>
                  <a:lnTo>
                    <a:pt x="375" y="38"/>
                  </a:lnTo>
                  <a:lnTo>
                    <a:pt x="382" y="42"/>
                  </a:lnTo>
                  <a:lnTo>
                    <a:pt x="388" y="46"/>
                  </a:lnTo>
                  <a:lnTo>
                    <a:pt x="400" y="54"/>
                  </a:lnTo>
                  <a:lnTo>
                    <a:pt x="410" y="60"/>
                  </a:lnTo>
                  <a:lnTo>
                    <a:pt x="416" y="65"/>
                  </a:lnTo>
                  <a:lnTo>
                    <a:pt x="423" y="70"/>
                  </a:lnTo>
                  <a:lnTo>
                    <a:pt x="428" y="75"/>
                  </a:lnTo>
                  <a:lnTo>
                    <a:pt x="434" y="81"/>
                  </a:lnTo>
                  <a:lnTo>
                    <a:pt x="444" y="93"/>
                  </a:lnTo>
                  <a:lnTo>
                    <a:pt x="457" y="108"/>
                  </a:lnTo>
                  <a:lnTo>
                    <a:pt x="467" y="125"/>
                  </a:lnTo>
                  <a:lnTo>
                    <a:pt x="476" y="142"/>
                  </a:lnTo>
                  <a:lnTo>
                    <a:pt x="482" y="180"/>
                  </a:lnTo>
                  <a:lnTo>
                    <a:pt x="478" y="182"/>
                  </a:lnTo>
                  <a:lnTo>
                    <a:pt x="473" y="180"/>
                  </a:lnTo>
                  <a:lnTo>
                    <a:pt x="467" y="148"/>
                  </a:lnTo>
                  <a:lnTo>
                    <a:pt x="462" y="135"/>
                  </a:lnTo>
                  <a:lnTo>
                    <a:pt x="453" y="122"/>
                  </a:lnTo>
                  <a:lnTo>
                    <a:pt x="441" y="106"/>
                  </a:lnTo>
                  <a:lnTo>
                    <a:pt x="426" y="89"/>
                  </a:lnTo>
                  <a:lnTo>
                    <a:pt x="438" y="107"/>
                  </a:lnTo>
                  <a:lnTo>
                    <a:pt x="456" y="154"/>
                  </a:lnTo>
                  <a:lnTo>
                    <a:pt x="460" y="186"/>
                  </a:lnTo>
                  <a:lnTo>
                    <a:pt x="456" y="221"/>
                  </a:lnTo>
                  <a:lnTo>
                    <a:pt x="450" y="241"/>
                  </a:lnTo>
                  <a:lnTo>
                    <a:pt x="440" y="260"/>
                  </a:lnTo>
                  <a:lnTo>
                    <a:pt x="428" y="281"/>
                  </a:lnTo>
                  <a:lnTo>
                    <a:pt x="410" y="301"/>
                  </a:lnTo>
                  <a:lnTo>
                    <a:pt x="401" y="303"/>
                  </a:lnTo>
                  <a:lnTo>
                    <a:pt x="397" y="301"/>
                  </a:lnTo>
                  <a:lnTo>
                    <a:pt x="400" y="293"/>
                  </a:lnTo>
                  <a:lnTo>
                    <a:pt x="409" y="281"/>
                  </a:lnTo>
                  <a:lnTo>
                    <a:pt x="420" y="258"/>
                  </a:lnTo>
                  <a:lnTo>
                    <a:pt x="440" y="191"/>
                  </a:lnTo>
                  <a:lnTo>
                    <a:pt x="438" y="151"/>
                  </a:lnTo>
                  <a:lnTo>
                    <a:pt x="432" y="131"/>
                  </a:lnTo>
                  <a:lnTo>
                    <a:pt x="428" y="121"/>
                  </a:lnTo>
                  <a:lnTo>
                    <a:pt x="422" y="110"/>
                  </a:lnTo>
                  <a:lnTo>
                    <a:pt x="416" y="100"/>
                  </a:lnTo>
                  <a:lnTo>
                    <a:pt x="409" y="90"/>
                  </a:lnTo>
                  <a:lnTo>
                    <a:pt x="400" y="79"/>
                  </a:lnTo>
                  <a:lnTo>
                    <a:pt x="394" y="75"/>
                  </a:lnTo>
                  <a:lnTo>
                    <a:pt x="388" y="70"/>
                  </a:lnTo>
                  <a:lnTo>
                    <a:pt x="384" y="66"/>
                  </a:lnTo>
                  <a:lnTo>
                    <a:pt x="376" y="60"/>
                  </a:lnTo>
                  <a:lnTo>
                    <a:pt x="370" y="56"/>
                  </a:lnTo>
                  <a:lnTo>
                    <a:pt x="363" y="51"/>
                  </a:lnTo>
                  <a:lnTo>
                    <a:pt x="356" y="46"/>
                  </a:lnTo>
                  <a:lnTo>
                    <a:pt x="348" y="42"/>
                  </a:lnTo>
                  <a:lnTo>
                    <a:pt x="341" y="37"/>
                  </a:lnTo>
                  <a:lnTo>
                    <a:pt x="332" y="33"/>
                  </a:lnTo>
                  <a:lnTo>
                    <a:pt x="339" y="37"/>
                  </a:lnTo>
                  <a:lnTo>
                    <a:pt x="345" y="41"/>
                  </a:lnTo>
                  <a:lnTo>
                    <a:pt x="354" y="46"/>
                  </a:lnTo>
                  <a:lnTo>
                    <a:pt x="362" y="52"/>
                  </a:lnTo>
                  <a:lnTo>
                    <a:pt x="370" y="58"/>
                  </a:lnTo>
                  <a:lnTo>
                    <a:pt x="379" y="69"/>
                  </a:lnTo>
                  <a:lnTo>
                    <a:pt x="379" y="73"/>
                  </a:lnTo>
                  <a:lnTo>
                    <a:pt x="375" y="69"/>
                  </a:lnTo>
                  <a:lnTo>
                    <a:pt x="369" y="65"/>
                  </a:lnTo>
                  <a:lnTo>
                    <a:pt x="362" y="59"/>
                  </a:lnTo>
                  <a:lnTo>
                    <a:pt x="351" y="52"/>
                  </a:lnTo>
                  <a:lnTo>
                    <a:pt x="338" y="45"/>
                  </a:lnTo>
                  <a:lnTo>
                    <a:pt x="325" y="40"/>
                  </a:lnTo>
                  <a:lnTo>
                    <a:pt x="339" y="46"/>
                  </a:lnTo>
                  <a:lnTo>
                    <a:pt x="345" y="50"/>
                  </a:lnTo>
                  <a:lnTo>
                    <a:pt x="354" y="56"/>
                  </a:lnTo>
                  <a:lnTo>
                    <a:pt x="362" y="61"/>
                  </a:lnTo>
                  <a:lnTo>
                    <a:pt x="370" y="69"/>
                  </a:lnTo>
                  <a:lnTo>
                    <a:pt x="388" y="87"/>
                  </a:lnTo>
                  <a:lnTo>
                    <a:pt x="403" y="110"/>
                  </a:lnTo>
                  <a:lnTo>
                    <a:pt x="415" y="140"/>
                  </a:lnTo>
                  <a:lnTo>
                    <a:pt x="420" y="174"/>
                  </a:lnTo>
                  <a:lnTo>
                    <a:pt x="419" y="211"/>
                  </a:lnTo>
                  <a:lnTo>
                    <a:pt x="412" y="242"/>
                  </a:lnTo>
                  <a:lnTo>
                    <a:pt x="401" y="269"/>
                  </a:lnTo>
                  <a:lnTo>
                    <a:pt x="395" y="281"/>
                  </a:lnTo>
                  <a:lnTo>
                    <a:pt x="390" y="292"/>
                  </a:lnTo>
                  <a:lnTo>
                    <a:pt x="375" y="309"/>
                  </a:lnTo>
                  <a:lnTo>
                    <a:pt x="363" y="322"/>
                  </a:lnTo>
                  <a:lnTo>
                    <a:pt x="359" y="326"/>
                  </a:lnTo>
                  <a:lnTo>
                    <a:pt x="354" y="328"/>
                  </a:lnTo>
                  <a:lnTo>
                    <a:pt x="350" y="331"/>
                  </a:lnTo>
                  <a:lnTo>
                    <a:pt x="350" y="328"/>
                  </a:lnTo>
                  <a:lnTo>
                    <a:pt x="353" y="323"/>
                  </a:lnTo>
                  <a:lnTo>
                    <a:pt x="364" y="308"/>
                  </a:lnTo>
                  <a:lnTo>
                    <a:pt x="375" y="290"/>
                  </a:lnTo>
                  <a:lnTo>
                    <a:pt x="384" y="275"/>
                  </a:lnTo>
                  <a:lnTo>
                    <a:pt x="392" y="255"/>
                  </a:lnTo>
                  <a:lnTo>
                    <a:pt x="404" y="210"/>
                  </a:lnTo>
                  <a:lnTo>
                    <a:pt x="404" y="154"/>
                  </a:lnTo>
                  <a:lnTo>
                    <a:pt x="395" y="126"/>
                  </a:lnTo>
                  <a:lnTo>
                    <a:pt x="391" y="115"/>
                  </a:lnTo>
                  <a:lnTo>
                    <a:pt x="385" y="102"/>
                  </a:lnTo>
                  <a:lnTo>
                    <a:pt x="376" y="91"/>
                  </a:lnTo>
                  <a:lnTo>
                    <a:pt x="367" y="81"/>
                  </a:lnTo>
                  <a:lnTo>
                    <a:pt x="373" y="87"/>
                  </a:lnTo>
                  <a:lnTo>
                    <a:pt x="385" y="108"/>
                  </a:lnTo>
                  <a:lnTo>
                    <a:pt x="395" y="141"/>
                  </a:lnTo>
                  <a:lnTo>
                    <a:pt x="398" y="183"/>
                  </a:lnTo>
                  <a:lnTo>
                    <a:pt x="394" y="209"/>
                  </a:lnTo>
                  <a:lnTo>
                    <a:pt x="384" y="235"/>
                  </a:lnTo>
                  <a:lnTo>
                    <a:pt x="376" y="249"/>
                  </a:lnTo>
                  <a:lnTo>
                    <a:pt x="367" y="263"/>
                  </a:lnTo>
                  <a:lnTo>
                    <a:pt x="357" y="278"/>
                  </a:lnTo>
                  <a:lnTo>
                    <a:pt x="345" y="293"/>
                  </a:lnTo>
                  <a:lnTo>
                    <a:pt x="331" y="309"/>
                  </a:lnTo>
                  <a:lnTo>
                    <a:pt x="326" y="312"/>
                  </a:lnTo>
                  <a:lnTo>
                    <a:pt x="322" y="317"/>
                  </a:lnTo>
                  <a:lnTo>
                    <a:pt x="319" y="320"/>
                  </a:lnTo>
                  <a:lnTo>
                    <a:pt x="314" y="325"/>
                  </a:lnTo>
                  <a:lnTo>
                    <a:pt x="310" y="328"/>
                  </a:lnTo>
                  <a:lnTo>
                    <a:pt x="306" y="333"/>
                  </a:lnTo>
                  <a:lnTo>
                    <a:pt x="300" y="338"/>
                  </a:lnTo>
                  <a:lnTo>
                    <a:pt x="295" y="341"/>
                  </a:lnTo>
                  <a:lnTo>
                    <a:pt x="291" y="346"/>
                  </a:lnTo>
                  <a:lnTo>
                    <a:pt x="285" y="349"/>
                  </a:lnTo>
                  <a:lnTo>
                    <a:pt x="275" y="357"/>
                  </a:lnTo>
                  <a:lnTo>
                    <a:pt x="269" y="362"/>
                  </a:lnTo>
                  <a:lnTo>
                    <a:pt x="263" y="366"/>
                  </a:lnTo>
                  <a:lnTo>
                    <a:pt x="257" y="370"/>
                  </a:lnTo>
                  <a:lnTo>
                    <a:pt x="251" y="374"/>
                  </a:lnTo>
                  <a:lnTo>
                    <a:pt x="245" y="379"/>
                  </a:lnTo>
                  <a:lnTo>
                    <a:pt x="238" y="382"/>
                  </a:lnTo>
                  <a:lnTo>
                    <a:pt x="232" y="387"/>
                  </a:lnTo>
                  <a:lnTo>
                    <a:pt x="225" y="391"/>
                  </a:lnTo>
                  <a:lnTo>
                    <a:pt x="219" y="395"/>
                  </a:lnTo>
                  <a:lnTo>
                    <a:pt x="211" y="399"/>
                  </a:lnTo>
                  <a:lnTo>
                    <a:pt x="204" y="404"/>
                  </a:lnTo>
                  <a:lnTo>
                    <a:pt x="197" y="408"/>
                  </a:lnTo>
                  <a:lnTo>
                    <a:pt x="189" y="413"/>
                  </a:lnTo>
                  <a:lnTo>
                    <a:pt x="181" y="416"/>
                  </a:lnTo>
                  <a:lnTo>
                    <a:pt x="173" y="421"/>
                  </a:lnTo>
                  <a:lnTo>
                    <a:pt x="164" y="426"/>
                  </a:lnTo>
                  <a:lnTo>
                    <a:pt x="173" y="410"/>
                  </a:lnTo>
                  <a:lnTo>
                    <a:pt x="188" y="402"/>
                  </a:lnTo>
                  <a:lnTo>
                    <a:pt x="195" y="398"/>
                  </a:lnTo>
                  <a:lnTo>
                    <a:pt x="204" y="394"/>
                  </a:lnTo>
                  <a:lnTo>
                    <a:pt x="213" y="388"/>
                  </a:lnTo>
                  <a:lnTo>
                    <a:pt x="223" y="382"/>
                  </a:lnTo>
                  <a:lnTo>
                    <a:pt x="234" y="375"/>
                  </a:lnTo>
                  <a:lnTo>
                    <a:pt x="244" y="370"/>
                  </a:lnTo>
                  <a:lnTo>
                    <a:pt x="253" y="363"/>
                  </a:lnTo>
                  <a:lnTo>
                    <a:pt x="263" y="356"/>
                  </a:lnTo>
                  <a:lnTo>
                    <a:pt x="273" y="349"/>
                  </a:lnTo>
                  <a:lnTo>
                    <a:pt x="284" y="341"/>
                  </a:lnTo>
                  <a:lnTo>
                    <a:pt x="292" y="333"/>
                  </a:lnTo>
                  <a:lnTo>
                    <a:pt x="301" y="326"/>
                  </a:lnTo>
                  <a:lnTo>
                    <a:pt x="316" y="310"/>
                  </a:lnTo>
                  <a:lnTo>
                    <a:pt x="309" y="317"/>
                  </a:lnTo>
                  <a:lnTo>
                    <a:pt x="304" y="320"/>
                  </a:lnTo>
                  <a:lnTo>
                    <a:pt x="298" y="325"/>
                  </a:lnTo>
                  <a:lnTo>
                    <a:pt x="289" y="331"/>
                  </a:lnTo>
                  <a:lnTo>
                    <a:pt x="279" y="336"/>
                  </a:lnTo>
                  <a:lnTo>
                    <a:pt x="267" y="343"/>
                  </a:lnTo>
                  <a:lnTo>
                    <a:pt x="262" y="347"/>
                  </a:lnTo>
                  <a:lnTo>
                    <a:pt x="254" y="351"/>
                  </a:lnTo>
                  <a:lnTo>
                    <a:pt x="245" y="356"/>
                  </a:lnTo>
                  <a:lnTo>
                    <a:pt x="237" y="360"/>
                  </a:lnTo>
                  <a:lnTo>
                    <a:pt x="228" y="365"/>
                  </a:lnTo>
                  <a:lnTo>
                    <a:pt x="217" y="370"/>
                  </a:lnTo>
                  <a:lnTo>
                    <a:pt x="207" y="374"/>
                  </a:lnTo>
                  <a:lnTo>
                    <a:pt x="195" y="380"/>
                  </a:lnTo>
                  <a:lnTo>
                    <a:pt x="184" y="386"/>
                  </a:lnTo>
                  <a:lnTo>
                    <a:pt x="170" y="391"/>
                  </a:lnTo>
                  <a:lnTo>
                    <a:pt x="157" y="397"/>
                  </a:lnTo>
                  <a:lnTo>
                    <a:pt x="142" y="403"/>
                  </a:lnTo>
                  <a:lnTo>
                    <a:pt x="128" y="410"/>
                  </a:lnTo>
                  <a:lnTo>
                    <a:pt x="111" y="416"/>
                  </a:lnTo>
                  <a:lnTo>
                    <a:pt x="103" y="420"/>
                  </a:lnTo>
                  <a:lnTo>
                    <a:pt x="92" y="424"/>
                  </a:lnTo>
                  <a:lnTo>
                    <a:pt x="79" y="431"/>
                  </a:lnTo>
                  <a:lnTo>
                    <a:pt x="73" y="436"/>
                  </a:lnTo>
                  <a:lnTo>
                    <a:pt x="66" y="440"/>
                  </a:lnTo>
                  <a:lnTo>
                    <a:pt x="60" y="445"/>
                  </a:lnTo>
                  <a:lnTo>
                    <a:pt x="53" y="450"/>
                  </a:lnTo>
                  <a:lnTo>
                    <a:pt x="47" y="455"/>
                  </a:lnTo>
                  <a:lnTo>
                    <a:pt x="41" y="461"/>
                  </a:lnTo>
                  <a:lnTo>
                    <a:pt x="22" y="486"/>
                  </a:lnTo>
                  <a:lnTo>
                    <a:pt x="16" y="488"/>
                  </a:lnTo>
                  <a:lnTo>
                    <a:pt x="8" y="487"/>
                  </a:lnTo>
                  <a:lnTo>
                    <a:pt x="7" y="479"/>
                  </a:lnTo>
                  <a:lnTo>
                    <a:pt x="13" y="466"/>
                  </a:lnTo>
                  <a:lnTo>
                    <a:pt x="17" y="462"/>
                  </a:lnTo>
                  <a:lnTo>
                    <a:pt x="22" y="458"/>
                  </a:lnTo>
                  <a:lnTo>
                    <a:pt x="28" y="453"/>
                  </a:lnTo>
                  <a:lnTo>
                    <a:pt x="32" y="448"/>
                  </a:lnTo>
                  <a:lnTo>
                    <a:pt x="39" y="443"/>
                  </a:lnTo>
                  <a:lnTo>
                    <a:pt x="47" y="438"/>
                  </a:lnTo>
                  <a:lnTo>
                    <a:pt x="54" y="434"/>
                  </a:lnTo>
                  <a:lnTo>
                    <a:pt x="61" y="429"/>
                  </a:lnTo>
                  <a:lnTo>
                    <a:pt x="69" y="424"/>
                  </a:lnTo>
                  <a:lnTo>
                    <a:pt x="78" y="419"/>
                  </a:lnTo>
                  <a:lnTo>
                    <a:pt x="86" y="414"/>
                  </a:lnTo>
                  <a:lnTo>
                    <a:pt x="95" y="411"/>
                  </a:lnTo>
                  <a:lnTo>
                    <a:pt x="104" y="406"/>
                  </a:lnTo>
                  <a:lnTo>
                    <a:pt x="113" y="403"/>
                  </a:lnTo>
                  <a:lnTo>
                    <a:pt x="131" y="397"/>
                  </a:lnTo>
                  <a:lnTo>
                    <a:pt x="154" y="388"/>
                  </a:lnTo>
                  <a:lnTo>
                    <a:pt x="170" y="382"/>
                  </a:lnTo>
                  <a:lnTo>
                    <a:pt x="188" y="374"/>
                  </a:lnTo>
                  <a:lnTo>
                    <a:pt x="198" y="370"/>
                  </a:lnTo>
                  <a:lnTo>
                    <a:pt x="207" y="365"/>
                  </a:lnTo>
                  <a:lnTo>
                    <a:pt x="217" y="359"/>
                  </a:lnTo>
                  <a:lnTo>
                    <a:pt x="228" y="354"/>
                  </a:lnTo>
                  <a:lnTo>
                    <a:pt x="238" y="348"/>
                  </a:lnTo>
                  <a:lnTo>
                    <a:pt x="250" y="342"/>
                  </a:lnTo>
                  <a:lnTo>
                    <a:pt x="260" y="335"/>
                  </a:lnTo>
                  <a:lnTo>
                    <a:pt x="270" y="330"/>
                  </a:lnTo>
                  <a:lnTo>
                    <a:pt x="281" y="322"/>
                  </a:lnTo>
                  <a:lnTo>
                    <a:pt x="291" y="315"/>
                  </a:lnTo>
                  <a:lnTo>
                    <a:pt x="301" y="307"/>
                  </a:lnTo>
                  <a:lnTo>
                    <a:pt x="312" y="299"/>
                  </a:lnTo>
                  <a:lnTo>
                    <a:pt x="316" y="295"/>
                  </a:lnTo>
                  <a:lnTo>
                    <a:pt x="320" y="291"/>
                  </a:lnTo>
                  <a:lnTo>
                    <a:pt x="329" y="283"/>
                  </a:lnTo>
                  <a:lnTo>
                    <a:pt x="347" y="265"/>
                  </a:lnTo>
                  <a:lnTo>
                    <a:pt x="362" y="246"/>
                  </a:lnTo>
                  <a:lnTo>
                    <a:pt x="373" y="227"/>
                  </a:lnTo>
                  <a:lnTo>
                    <a:pt x="387" y="185"/>
                  </a:lnTo>
                  <a:lnTo>
                    <a:pt x="384" y="138"/>
                  </a:lnTo>
                  <a:lnTo>
                    <a:pt x="379" y="119"/>
                  </a:lnTo>
                  <a:lnTo>
                    <a:pt x="375" y="109"/>
                  </a:lnTo>
                  <a:lnTo>
                    <a:pt x="370" y="100"/>
                  </a:lnTo>
                  <a:lnTo>
                    <a:pt x="357" y="81"/>
                  </a:lnTo>
                  <a:lnTo>
                    <a:pt x="348" y="73"/>
                  </a:lnTo>
                  <a:lnTo>
                    <a:pt x="344" y="68"/>
                  </a:lnTo>
                  <a:lnTo>
                    <a:pt x="339" y="63"/>
                  </a:lnTo>
                  <a:lnTo>
                    <a:pt x="344" y="70"/>
                  </a:lnTo>
                  <a:lnTo>
                    <a:pt x="357" y="90"/>
                  </a:lnTo>
                  <a:lnTo>
                    <a:pt x="381" y="155"/>
                  </a:lnTo>
                  <a:lnTo>
                    <a:pt x="379" y="196"/>
                  </a:lnTo>
                  <a:lnTo>
                    <a:pt x="372" y="218"/>
                  </a:lnTo>
                  <a:lnTo>
                    <a:pt x="367" y="228"/>
                  </a:lnTo>
                  <a:lnTo>
                    <a:pt x="360" y="238"/>
                  </a:lnTo>
                  <a:lnTo>
                    <a:pt x="353" y="249"/>
                  </a:lnTo>
                  <a:lnTo>
                    <a:pt x="344" y="260"/>
                  </a:lnTo>
                  <a:lnTo>
                    <a:pt x="338" y="265"/>
                  </a:lnTo>
                  <a:lnTo>
                    <a:pt x="332" y="270"/>
                  </a:lnTo>
                  <a:lnTo>
                    <a:pt x="326" y="275"/>
                  </a:lnTo>
                  <a:lnTo>
                    <a:pt x="319" y="281"/>
                  </a:lnTo>
                  <a:lnTo>
                    <a:pt x="313" y="285"/>
                  </a:lnTo>
                  <a:lnTo>
                    <a:pt x="304" y="290"/>
                  </a:lnTo>
                  <a:lnTo>
                    <a:pt x="297" y="295"/>
                  </a:lnTo>
                  <a:lnTo>
                    <a:pt x="288" y="300"/>
                  </a:lnTo>
                  <a:lnTo>
                    <a:pt x="279" y="304"/>
                  </a:lnTo>
                  <a:lnTo>
                    <a:pt x="270" y="309"/>
                  </a:lnTo>
                  <a:lnTo>
                    <a:pt x="260" y="314"/>
                  </a:lnTo>
                  <a:lnTo>
                    <a:pt x="250" y="318"/>
                  </a:lnTo>
                  <a:lnTo>
                    <a:pt x="244" y="322"/>
                  </a:lnTo>
                  <a:lnTo>
                    <a:pt x="237" y="325"/>
                  </a:lnTo>
                  <a:lnTo>
                    <a:pt x="228" y="330"/>
                  </a:lnTo>
                  <a:lnTo>
                    <a:pt x="216" y="334"/>
                  </a:lnTo>
                  <a:lnTo>
                    <a:pt x="204" y="340"/>
                  </a:lnTo>
                  <a:lnTo>
                    <a:pt x="191" y="347"/>
                  </a:lnTo>
                  <a:lnTo>
                    <a:pt x="178" y="354"/>
                  </a:lnTo>
                  <a:lnTo>
                    <a:pt x="164" y="359"/>
                  </a:lnTo>
                  <a:lnTo>
                    <a:pt x="151" y="366"/>
                  </a:lnTo>
                  <a:lnTo>
                    <a:pt x="138" y="372"/>
                  </a:lnTo>
                  <a:lnTo>
                    <a:pt x="126" y="376"/>
                  </a:lnTo>
                  <a:lnTo>
                    <a:pt x="117" y="381"/>
                  </a:lnTo>
                  <a:lnTo>
                    <a:pt x="109" y="384"/>
                  </a:lnTo>
                  <a:lnTo>
                    <a:pt x="100" y="387"/>
                  </a:lnTo>
                  <a:lnTo>
                    <a:pt x="100" y="382"/>
                  </a:lnTo>
                  <a:lnTo>
                    <a:pt x="103" y="379"/>
                  </a:lnTo>
                  <a:lnTo>
                    <a:pt x="107" y="374"/>
                  </a:lnTo>
                  <a:lnTo>
                    <a:pt x="119" y="367"/>
                  </a:lnTo>
                  <a:lnTo>
                    <a:pt x="126" y="363"/>
                  </a:lnTo>
                  <a:lnTo>
                    <a:pt x="134" y="360"/>
                  </a:lnTo>
                  <a:lnTo>
                    <a:pt x="148" y="354"/>
                  </a:lnTo>
                  <a:lnTo>
                    <a:pt x="159" y="349"/>
                  </a:lnTo>
                  <a:lnTo>
                    <a:pt x="170" y="344"/>
                  </a:lnTo>
                  <a:lnTo>
                    <a:pt x="182" y="340"/>
                  </a:lnTo>
                  <a:lnTo>
                    <a:pt x="194" y="334"/>
                  </a:lnTo>
                  <a:lnTo>
                    <a:pt x="206" y="330"/>
                  </a:lnTo>
                  <a:lnTo>
                    <a:pt x="217" y="324"/>
                  </a:lnTo>
                  <a:lnTo>
                    <a:pt x="229" y="319"/>
                  </a:lnTo>
                  <a:lnTo>
                    <a:pt x="239" y="315"/>
                  </a:lnTo>
                  <a:lnTo>
                    <a:pt x="254" y="308"/>
                  </a:lnTo>
                  <a:lnTo>
                    <a:pt x="262" y="304"/>
                  </a:lnTo>
                  <a:lnTo>
                    <a:pt x="254" y="307"/>
                  </a:lnTo>
                  <a:lnTo>
                    <a:pt x="242" y="312"/>
                  </a:lnTo>
                  <a:lnTo>
                    <a:pt x="226" y="318"/>
                  </a:lnTo>
                  <a:lnTo>
                    <a:pt x="207" y="325"/>
                  </a:lnTo>
                  <a:lnTo>
                    <a:pt x="186" y="331"/>
                  </a:lnTo>
                  <a:lnTo>
                    <a:pt x="164" y="334"/>
                  </a:lnTo>
                  <a:lnTo>
                    <a:pt x="142" y="335"/>
                  </a:lnTo>
                  <a:lnTo>
                    <a:pt x="117" y="334"/>
                  </a:lnTo>
                  <a:lnTo>
                    <a:pt x="120" y="330"/>
                  </a:lnTo>
                  <a:lnTo>
                    <a:pt x="139" y="324"/>
                  </a:lnTo>
                  <a:lnTo>
                    <a:pt x="161" y="322"/>
                  </a:lnTo>
                  <a:lnTo>
                    <a:pt x="186" y="317"/>
                  </a:lnTo>
                  <a:lnTo>
                    <a:pt x="204" y="312"/>
                  </a:lnTo>
                  <a:lnTo>
                    <a:pt x="223" y="306"/>
                  </a:lnTo>
                  <a:lnTo>
                    <a:pt x="242" y="299"/>
                  </a:lnTo>
                  <a:lnTo>
                    <a:pt x="262" y="291"/>
                  </a:lnTo>
                  <a:lnTo>
                    <a:pt x="279" y="283"/>
                  </a:lnTo>
                  <a:lnTo>
                    <a:pt x="295" y="276"/>
                  </a:lnTo>
                  <a:lnTo>
                    <a:pt x="303" y="273"/>
                  </a:lnTo>
                  <a:lnTo>
                    <a:pt x="310" y="267"/>
                  </a:lnTo>
                  <a:lnTo>
                    <a:pt x="319" y="260"/>
                  </a:lnTo>
                  <a:lnTo>
                    <a:pt x="328" y="253"/>
                  </a:lnTo>
                  <a:lnTo>
                    <a:pt x="345" y="235"/>
                  </a:lnTo>
                  <a:lnTo>
                    <a:pt x="360" y="212"/>
                  </a:lnTo>
                  <a:lnTo>
                    <a:pt x="369" y="186"/>
                  </a:lnTo>
                  <a:lnTo>
                    <a:pt x="370" y="155"/>
                  </a:lnTo>
                  <a:lnTo>
                    <a:pt x="369" y="139"/>
                  </a:lnTo>
                  <a:lnTo>
                    <a:pt x="363" y="121"/>
                  </a:lnTo>
                  <a:lnTo>
                    <a:pt x="354" y="102"/>
                  </a:lnTo>
                  <a:lnTo>
                    <a:pt x="344" y="84"/>
                  </a:lnTo>
                  <a:lnTo>
                    <a:pt x="347" y="90"/>
                  </a:lnTo>
                  <a:lnTo>
                    <a:pt x="353" y="108"/>
                  </a:lnTo>
                  <a:lnTo>
                    <a:pt x="362" y="165"/>
                  </a:lnTo>
                  <a:lnTo>
                    <a:pt x="360" y="181"/>
                  </a:lnTo>
                  <a:lnTo>
                    <a:pt x="354" y="198"/>
                  </a:lnTo>
                  <a:lnTo>
                    <a:pt x="347" y="215"/>
                  </a:lnTo>
                  <a:lnTo>
                    <a:pt x="335" y="233"/>
                  </a:lnTo>
                  <a:lnTo>
                    <a:pt x="328" y="241"/>
                  </a:lnTo>
                  <a:lnTo>
                    <a:pt x="323" y="244"/>
                  </a:lnTo>
                  <a:lnTo>
                    <a:pt x="319" y="249"/>
                  </a:lnTo>
                  <a:lnTo>
                    <a:pt x="314" y="252"/>
                  </a:lnTo>
                  <a:lnTo>
                    <a:pt x="310" y="255"/>
                  </a:lnTo>
                  <a:lnTo>
                    <a:pt x="304" y="259"/>
                  </a:lnTo>
                  <a:lnTo>
                    <a:pt x="298" y="263"/>
                  </a:lnTo>
                  <a:lnTo>
                    <a:pt x="287" y="270"/>
                  </a:lnTo>
                  <a:lnTo>
                    <a:pt x="273" y="276"/>
                  </a:lnTo>
                  <a:lnTo>
                    <a:pt x="259" y="282"/>
                  </a:lnTo>
                  <a:lnTo>
                    <a:pt x="241" y="287"/>
                  </a:lnTo>
                  <a:lnTo>
                    <a:pt x="250" y="267"/>
                  </a:lnTo>
                  <a:lnTo>
                    <a:pt x="264" y="261"/>
                  </a:lnTo>
                  <a:lnTo>
                    <a:pt x="273" y="257"/>
                  </a:lnTo>
                  <a:lnTo>
                    <a:pt x="284" y="251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10" y="233"/>
                  </a:lnTo>
                  <a:lnTo>
                    <a:pt x="314" y="227"/>
                  </a:lnTo>
                  <a:lnTo>
                    <a:pt x="325" y="218"/>
                  </a:lnTo>
                  <a:lnTo>
                    <a:pt x="338" y="193"/>
                  </a:lnTo>
                  <a:lnTo>
                    <a:pt x="341" y="162"/>
                  </a:lnTo>
                  <a:lnTo>
                    <a:pt x="338" y="143"/>
                  </a:lnTo>
                  <a:lnTo>
                    <a:pt x="331" y="124"/>
                  </a:lnTo>
                  <a:lnTo>
                    <a:pt x="326" y="113"/>
                  </a:lnTo>
                  <a:lnTo>
                    <a:pt x="320" y="102"/>
                  </a:lnTo>
                  <a:lnTo>
                    <a:pt x="313" y="91"/>
                  </a:lnTo>
                  <a:lnTo>
                    <a:pt x="304" y="78"/>
                  </a:lnTo>
                  <a:lnTo>
                    <a:pt x="294" y="67"/>
                  </a:lnTo>
                  <a:lnTo>
                    <a:pt x="289" y="61"/>
                  </a:lnTo>
                  <a:lnTo>
                    <a:pt x="285" y="57"/>
                  </a:lnTo>
                  <a:lnTo>
                    <a:pt x="279" y="52"/>
                  </a:lnTo>
                  <a:lnTo>
                    <a:pt x="275" y="48"/>
                  </a:lnTo>
                  <a:lnTo>
                    <a:pt x="269" y="44"/>
                  </a:lnTo>
                  <a:lnTo>
                    <a:pt x="264" y="41"/>
                  </a:lnTo>
                  <a:lnTo>
                    <a:pt x="254" y="35"/>
                  </a:lnTo>
                  <a:lnTo>
                    <a:pt x="242" y="29"/>
                  </a:lnTo>
                  <a:lnTo>
                    <a:pt x="232" y="26"/>
                  </a:lnTo>
                  <a:lnTo>
                    <a:pt x="220" y="22"/>
                  </a:lnTo>
                  <a:lnTo>
                    <a:pt x="198" y="20"/>
                  </a:lnTo>
                  <a:lnTo>
                    <a:pt x="176" y="20"/>
                  </a:lnTo>
                  <a:lnTo>
                    <a:pt x="134" y="29"/>
                  </a:lnTo>
                  <a:lnTo>
                    <a:pt x="114" y="36"/>
                  </a:lnTo>
                  <a:lnTo>
                    <a:pt x="97" y="44"/>
                  </a:lnTo>
                  <a:lnTo>
                    <a:pt x="81" y="52"/>
                  </a:lnTo>
                  <a:lnTo>
                    <a:pt x="66" y="60"/>
                  </a:lnTo>
                  <a:lnTo>
                    <a:pt x="54" y="67"/>
                  </a:lnTo>
                  <a:lnTo>
                    <a:pt x="45" y="73"/>
                  </a:lnTo>
                  <a:lnTo>
                    <a:pt x="38" y="78"/>
                  </a:lnTo>
                  <a:lnTo>
                    <a:pt x="33" y="81"/>
                  </a:lnTo>
                  <a:lnTo>
                    <a:pt x="25" y="86"/>
                  </a:lnTo>
                  <a:lnTo>
                    <a:pt x="14" y="93"/>
                  </a:lnTo>
                  <a:lnTo>
                    <a:pt x="7" y="98"/>
                  </a:lnTo>
                  <a:lnTo>
                    <a:pt x="4" y="97"/>
                  </a:lnTo>
                  <a:lnTo>
                    <a:pt x="1" y="93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CB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26"/>
            <p:cNvSpPr>
              <a:spLocks/>
            </p:cNvSpPr>
            <p:nvPr/>
          </p:nvSpPr>
          <p:spPr bwMode="auto">
            <a:xfrm>
              <a:off x="3829124" y="817934"/>
              <a:ext cx="784225" cy="1492845"/>
            </a:xfrm>
            <a:custGeom>
              <a:avLst/>
              <a:gdLst>
                <a:gd name="T0" fmla="*/ 453 w 494"/>
                <a:gd name="T1" fmla="*/ 64 h 510"/>
                <a:gd name="T2" fmla="*/ 388 w 494"/>
                <a:gd name="T3" fmla="*/ 24 h 510"/>
                <a:gd name="T4" fmla="*/ 184 w 494"/>
                <a:gd name="T5" fmla="*/ 5 h 510"/>
                <a:gd name="T6" fmla="*/ 85 w 494"/>
                <a:gd name="T7" fmla="*/ 46 h 510"/>
                <a:gd name="T8" fmla="*/ 38 w 494"/>
                <a:gd name="T9" fmla="*/ 85 h 510"/>
                <a:gd name="T10" fmla="*/ 21 w 494"/>
                <a:gd name="T11" fmla="*/ 124 h 510"/>
                <a:gd name="T12" fmla="*/ 72 w 494"/>
                <a:gd name="T13" fmla="*/ 69 h 510"/>
                <a:gd name="T14" fmla="*/ 28 w 494"/>
                <a:gd name="T15" fmla="*/ 237 h 510"/>
                <a:gd name="T16" fmla="*/ 47 w 494"/>
                <a:gd name="T17" fmla="*/ 237 h 510"/>
                <a:gd name="T18" fmla="*/ 90 w 494"/>
                <a:gd name="T19" fmla="*/ 72 h 510"/>
                <a:gd name="T20" fmla="*/ 132 w 494"/>
                <a:gd name="T21" fmla="*/ 43 h 510"/>
                <a:gd name="T22" fmla="*/ 152 w 494"/>
                <a:gd name="T23" fmla="*/ 35 h 510"/>
                <a:gd name="T24" fmla="*/ 153 w 494"/>
                <a:gd name="T25" fmla="*/ 40 h 510"/>
                <a:gd name="T26" fmla="*/ 121 w 494"/>
                <a:gd name="T27" fmla="*/ 63 h 510"/>
                <a:gd name="T28" fmla="*/ 59 w 494"/>
                <a:gd name="T29" fmla="*/ 222 h 510"/>
                <a:gd name="T30" fmla="*/ 102 w 494"/>
                <a:gd name="T31" fmla="*/ 309 h 510"/>
                <a:gd name="T32" fmla="*/ 121 w 494"/>
                <a:gd name="T33" fmla="*/ 77 h 510"/>
                <a:gd name="T34" fmla="*/ 82 w 494"/>
                <a:gd name="T35" fmla="*/ 166 h 510"/>
                <a:gd name="T36" fmla="*/ 140 w 494"/>
                <a:gd name="T37" fmla="*/ 314 h 510"/>
                <a:gd name="T38" fmla="*/ 199 w 494"/>
                <a:gd name="T39" fmla="*/ 375 h 510"/>
                <a:gd name="T40" fmla="*/ 241 w 494"/>
                <a:gd name="T41" fmla="*/ 410 h 510"/>
                <a:gd name="T42" fmla="*/ 244 w 494"/>
                <a:gd name="T43" fmla="*/ 400 h 510"/>
                <a:gd name="T44" fmla="*/ 190 w 494"/>
                <a:gd name="T45" fmla="*/ 354 h 510"/>
                <a:gd name="T46" fmla="*/ 147 w 494"/>
                <a:gd name="T47" fmla="*/ 308 h 510"/>
                <a:gd name="T48" fmla="*/ 196 w 494"/>
                <a:gd name="T49" fmla="*/ 348 h 510"/>
                <a:gd name="T50" fmla="*/ 259 w 494"/>
                <a:gd name="T51" fmla="*/ 389 h 510"/>
                <a:gd name="T52" fmla="*/ 325 w 494"/>
                <a:gd name="T53" fmla="*/ 426 h 510"/>
                <a:gd name="T54" fmla="*/ 387 w 494"/>
                <a:gd name="T55" fmla="*/ 479 h 510"/>
                <a:gd name="T56" fmla="*/ 406 w 494"/>
                <a:gd name="T57" fmla="*/ 478 h 510"/>
                <a:gd name="T58" fmla="*/ 358 w 494"/>
                <a:gd name="T59" fmla="*/ 433 h 510"/>
                <a:gd name="T60" fmla="*/ 299 w 494"/>
                <a:gd name="T61" fmla="*/ 401 h 510"/>
                <a:gd name="T62" fmla="*/ 238 w 494"/>
                <a:gd name="T63" fmla="*/ 366 h 510"/>
                <a:gd name="T64" fmla="*/ 178 w 494"/>
                <a:gd name="T65" fmla="*/ 320 h 510"/>
                <a:gd name="T66" fmla="*/ 119 w 494"/>
                <a:gd name="T67" fmla="*/ 252 h 510"/>
                <a:gd name="T68" fmla="*/ 113 w 494"/>
                <a:gd name="T69" fmla="*/ 104 h 510"/>
                <a:gd name="T70" fmla="*/ 156 w 494"/>
                <a:gd name="T71" fmla="*/ 60 h 510"/>
                <a:gd name="T72" fmla="*/ 102 w 494"/>
                <a:gd name="T73" fmla="*/ 201 h 510"/>
                <a:gd name="T74" fmla="*/ 156 w 494"/>
                <a:gd name="T75" fmla="*/ 281 h 510"/>
                <a:gd name="T76" fmla="*/ 210 w 494"/>
                <a:gd name="T77" fmla="*/ 319 h 510"/>
                <a:gd name="T78" fmla="*/ 277 w 494"/>
                <a:gd name="T79" fmla="*/ 361 h 510"/>
                <a:gd name="T80" fmla="*/ 341 w 494"/>
                <a:gd name="T81" fmla="*/ 399 h 510"/>
                <a:gd name="T82" fmla="*/ 308 w 494"/>
                <a:gd name="T83" fmla="*/ 366 h 510"/>
                <a:gd name="T84" fmla="*/ 235 w 494"/>
                <a:gd name="T85" fmla="*/ 325 h 510"/>
                <a:gd name="T86" fmla="*/ 213 w 494"/>
                <a:gd name="T87" fmla="*/ 310 h 510"/>
                <a:gd name="T88" fmla="*/ 287 w 494"/>
                <a:gd name="T89" fmla="*/ 341 h 510"/>
                <a:gd name="T90" fmla="*/ 268 w 494"/>
                <a:gd name="T91" fmla="*/ 321 h 510"/>
                <a:gd name="T92" fmla="*/ 199 w 494"/>
                <a:gd name="T93" fmla="*/ 287 h 510"/>
                <a:gd name="T94" fmla="*/ 140 w 494"/>
                <a:gd name="T95" fmla="*/ 243 h 510"/>
                <a:gd name="T96" fmla="*/ 140 w 494"/>
                <a:gd name="T97" fmla="*/ 91 h 510"/>
                <a:gd name="T98" fmla="*/ 137 w 494"/>
                <a:gd name="T99" fmla="*/ 221 h 510"/>
                <a:gd name="T100" fmla="*/ 184 w 494"/>
                <a:gd name="T101" fmla="*/ 268 h 510"/>
                <a:gd name="T102" fmla="*/ 209 w 494"/>
                <a:gd name="T103" fmla="*/ 261 h 510"/>
                <a:gd name="T104" fmla="*/ 150 w 494"/>
                <a:gd name="T105" fmla="*/ 207 h 510"/>
                <a:gd name="T106" fmla="*/ 190 w 494"/>
                <a:gd name="T107" fmla="*/ 77 h 510"/>
                <a:gd name="T108" fmla="*/ 241 w 494"/>
                <a:gd name="T109" fmla="*/ 39 h 510"/>
                <a:gd name="T110" fmla="*/ 381 w 494"/>
                <a:gd name="T111" fmla="*/ 46 h 510"/>
                <a:gd name="T112" fmla="*/ 434 w 494"/>
                <a:gd name="T113" fmla="*/ 79 h 510"/>
                <a:gd name="T114" fmla="*/ 474 w 494"/>
                <a:gd name="T115" fmla="*/ 115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94"/>
                <a:gd name="T175" fmla="*/ 0 h 510"/>
                <a:gd name="T176" fmla="*/ 494 w 494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94" h="510">
                  <a:moveTo>
                    <a:pt x="494" y="113"/>
                  </a:moveTo>
                  <a:lnTo>
                    <a:pt x="491" y="108"/>
                  </a:lnTo>
                  <a:lnTo>
                    <a:pt x="480" y="92"/>
                  </a:lnTo>
                  <a:lnTo>
                    <a:pt x="471" y="81"/>
                  </a:lnTo>
                  <a:lnTo>
                    <a:pt x="466" y="76"/>
                  </a:lnTo>
                  <a:lnTo>
                    <a:pt x="459" y="70"/>
                  </a:lnTo>
                  <a:lnTo>
                    <a:pt x="453" y="64"/>
                  </a:lnTo>
                  <a:lnTo>
                    <a:pt x="446" y="59"/>
                  </a:lnTo>
                  <a:lnTo>
                    <a:pt x="438" y="52"/>
                  </a:lnTo>
                  <a:lnTo>
                    <a:pt x="430" y="46"/>
                  </a:lnTo>
                  <a:lnTo>
                    <a:pt x="421" y="40"/>
                  </a:lnTo>
                  <a:lnTo>
                    <a:pt x="411" y="35"/>
                  </a:lnTo>
                  <a:lnTo>
                    <a:pt x="400" y="29"/>
                  </a:lnTo>
                  <a:lnTo>
                    <a:pt x="388" y="24"/>
                  </a:lnTo>
                  <a:lnTo>
                    <a:pt x="375" y="19"/>
                  </a:lnTo>
                  <a:lnTo>
                    <a:pt x="362" y="15"/>
                  </a:lnTo>
                  <a:lnTo>
                    <a:pt x="349" y="11"/>
                  </a:lnTo>
                  <a:lnTo>
                    <a:pt x="334" y="7"/>
                  </a:lnTo>
                  <a:lnTo>
                    <a:pt x="302" y="3"/>
                  </a:lnTo>
                  <a:lnTo>
                    <a:pt x="266" y="0"/>
                  </a:lnTo>
                  <a:lnTo>
                    <a:pt x="184" y="5"/>
                  </a:lnTo>
                  <a:lnTo>
                    <a:pt x="160" y="12"/>
                  </a:lnTo>
                  <a:lnTo>
                    <a:pt x="146" y="18"/>
                  </a:lnTo>
                  <a:lnTo>
                    <a:pt x="131" y="24"/>
                  </a:lnTo>
                  <a:lnTo>
                    <a:pt x="116" y="31"/>
                  </a:lnTo>
                  <a:lnTo>
                    <a:pt x="105" y="37"/>
                  </a:lnTo>
                  <a:lnTo>
                    <a:pt x="93" y="43"/>
                  </a:lnTo>
                  <a:lnTo>
                    <a:pt x="85" y="46"/>
                  </a:lnTo>
                  <a:lnTo>
                    <a:pt x="78" y="52"/>
                  </a:lnTo>
                  <a:lnTo>
                    <a:pt x="72" y="55"/>
                  </a:lnTo>
                  <a:lnTo>
                    <a:pt x="66" y="60"/>
                  </a:lnTo>
                  <a:lnTo>
                    <a:pt x="60" y="65"/>
                  </a:lnTo>
                  <a:lnTo>
                    <a:pt x="53" y="71"/>
                  </a:lnTo>
                  <a:lnTo>
                    <a:pt x="46" y="78"/>
                  </a:lnTo>
                  <a:lnTo>
                    <a:pt x="38" y="85"/>
                  </a:lnTo>
                  <a:lnTo>
                    <a:pt x="24" y="100"/>
                  </a:lnTo>
                  <a:lnTo>
                    <a:pt x="12" y="117"/>
                  </a:lnTo>
                  <a:lnTo>
                    <a:pt x="0" y="153"/>
                  </a:lnTo>
                  <a:lnTo>
                    <a:pt x="3" y="157"/>
                  </a:lnTo>
                  <a:lnTo>
                    <a:pt x="9" y="153"/>
                  </a:lnTo>
                  <a:lnTo>
                    <a:pt x="12" y="142"/>
                  </a:lnTo>
                  <a:lnTo>
                    <a:pt x="21" y="124"/>
                  </a:lnTo>
                  <a:lnTo>
                    <a:pt x="28" y="111"/>
                  </a:lnTo>
                  <a:lnTo>
                    <a:pt x="40" y="99"/>
                  </a:lnTo>
                  <a:lnTo>
                    <a:pt x="46" y="92"/>
                  </a:lnTo>
                  <a:lnTo>
                    <a:pt x="53" y="84"/>
                  </a:lnTo>
                  <a:lnTo>
                    <a:pt x="62" y="77"/>
                  </a:lnTo>
                  <a:lnTo>
                    <a:pt x="66" y="73"/>
                  </a:lnTo>
                  <a:lnTo>
                    <a:pt x="72" y="69"/>
                  </a:lnTo>
                  <a:lnTo>
                    <a:pt x="57" y="86"/>
                  </a:lnTo>
                  <a:lnTo>
                    <a:pt x="43" y="104"/>
                  </a:lnTo>
                  <a:lnTo>
                    <a:pt x="31" y="131"/>
                  </a:lnTo>
                  <a:lnTo>
                    <a:pt x="21" y="161"/>
                  </a:lnTo>
                  <a:lnTo>
                    <a:pt x="19" y="197"/>
                  </a:lnTo>
                  <a:lnTo>
                    <a:pt x="22" y="216"/>
                  </a:lnTo>
                  <a:lnTo>
                    <a:pt x="28" y="237"/>
                  </a:lnTo>
                  <a:lnTo>
                    <a:pt x="31" y="248"/>
                  </a:lnTo>
                  <a:lnTo>
                    <a:pt x="37" y="259"/>
                  </a:lnTo>
                  <a:lnTo>
                    <a:pt x="43" y="270"/>
                  </a:lnTo>
                  <a:lnTo>
                    <a:pt x="50" y="280"/>
                  </a:lnTo>
                  <a:lnTo>
                    <a:pt x="57" y="284"/>
                  </a:lnTo>
                  <a:lnTo>
                    <a:pt x="60" y="273"/>
                  </a:lnTo>
                  <a:lnTo>
                    <a:pt x="47" y="237"/>
                  </a:lnTo>
                  <a:lnTo>
                    <a:pt x="40" y="168"/>
                  </a:lnTo>
                  <a:lnTo>
                    <a:pt x="43" y="149"/>
                  </a:lnTo>
                  <a:lnTo>
                    <a:pt x="49" y="129"/>
                  </a:lnTo>
                  <a:lnTo>
                    <a:pt x="53" y="119"/>
                  </a:lnTo>
                  <a:lnTo>
                    <a:pt x="59" y="110"/>
                  </a:lnTo>
                  <a:lnTo>
                    <a:pt x="72" y="91"/>
                  </a:lnTo>
                  <a:lnTo>
                    <a:pt x="90" y="72"/>
                  </a:lnTo>
                  <a:lnTo>
                    <a:pt x="94" y="68"/>
                  </a:lnTo>
                  <a:lnTo>
                    <a:pt x="100" y="63"/>
                  </a:lnTo>
                  <a:lnTo>
                    <a:pt x="106" y="59"/>
                  </a:lnTo>
                  <a:lnTo>
                    <a:pt x="112" y="54"/>
                  </a:lnTo>
                  <a:lnTo>
                    <a:pt x="119" y="51"/>
                  </a:lnTo>
                  <a:lnTo>
                    <a:pt x="125" y="46"/>
                  </a:lnTo>
                  <a:lnTo>
                    <a:pt x="132" y="43"/>
                  </a:lnTo>
                  <a:lnTo>
                    <a:pt x="141" y="38"/>
                  </a:lnTo>
                  <a:lnTo>
                    <a:pt x="149" y="35"/>
                  </a:lnTo>
                  <a:lnTo>
                    <a:pt x="157" y="31"/>
                  </a:lnTo>
                  <a:lnTo>
                    <a:pt x="175" y="24"/>
                  </a:lnTo>
                  <a:lnTo>
                    <a:pt x="168" y="27"/>
                  </a:lnTo>
                  <a:lnTo>
                    <a:pt x="160" y="30"/>
                  </a:lnTo>
                  <a:lnTo>
                    <a:pt x="152" y="35"/>
                  </a:lnTo>
                  <a:lnTo>
                    <a:pt x="143" y="39"/>
                  </a:lnTo>
                  <a:lnTo>
                    <a:pt x="134" y="45"/>
                  </a:lnTo>
                  <a:lnTo>
                    <a:pt x="122" y="55"/>
                  </a:lnTo>
                  <a:lnTo>
                    <a:pt x="122" y="57"/>
                  </a:lnTo>
                  <a:lnTo>
                    <a:pt x="132" y="52"/>
                  </a:lnTo>
                  <a:lnTo>
                    <a:pt x="141" y="46"/>
                  </a:lnTo>
                  <a:lnTo>
                    <a:pt x="153" y="40"/>
                  </a:lnTo>
                  <a:lnTo>
                    <a:pt x="166" y="35"/>
                  </a:lnTo>
                  <a:lnTo>
                    <a:pt x="181" y="31"/>
                  </a:lnTo>
                  <a:lnTo>
                    <a:pt x="166" y="36"/>
                  </a:lnTo>
                  <a:lnTo>
                    <a:pt x="150" y="44"/>
                  </a:lnTo>
                  <a:lnTo>
                    <a:pt x="140" y="48"/>
                  </a:lnTo>
                  <a:lnTo>
                    <a:pt x="131" y="55"/>
                  </a:lnTo>
                  <a:lnTo>
                    <a:pt x="121" y="63"/>
                  </a:lnTo>
                  <a:lnTo>
                    <a:pt x="115" y="67"/>
                  </a:lnTo>
                  <a:lnTo>
                    <a:pt x="110" y="71"/>
                  </a:lnTo>
                  <a:lnTo>
                    <a:pt x="91" y="93"/>
                  </a:lnTo>
                  <a:lnTo>
                    <a:pt x="74" y="120"/>
                  </a:lnTo>
                  <a:lnTo>
                    <a:pt x="62" y="155"/>
                  </a:lnTo>
                  <a:lnTo>
                    <a:pt x="57" y="190"/>
                  </a:lnTo>
                  <a:lnTo>
                    <a:pt x="59" y="222"/>
                  </a:lnTo>
                  <a:lnTo>
                    <a:pt x="63" y="251"/>
                  </a:lnTo>
                  <a:lnTo>
                    <a:pt x="72" y="273"/>
                  </a:lnTo>
                  <a:lnTo>
                    <a:pt x="82" y="293"/>
                  </a:lnTo>
                  <a:lnTo>
                    <a:pt x="93" y="306"/>
                  </a:lnTo>
                  <a:lnTo>
                    <a:pt x="100" y="314"/>
                  </a:lnTo>
                  <a:lnTo>
                    <a:pt x="105" y="317"/>
                  </a:lnTo>
                  <a:lnTo>
                    <a:pt x="102" y="309"/>
                  </a:lnTo>
                  <a:lnTo>
                    <a:pt x="93" y="293"/>
                  </a:lnTo>
                  <a:lnTo>
                    <a:pt x="82" y="135"/>
                  </a:lnTo>
                  <a:lnTo>
                    <a:pt x="85" y="128"/>
                  </a:lnTo>
                  <a:lnTo>
                    <a:pt x="96" y="110"/>
                  </a:lnTo>
                  <a:lnTo>
                    <a:pt x="103" y="99"/>
                  </a:lnTo>
                  <a:lnTo>
                    <a:pt x="110" y="87"/>
                  </a:lnTo>
                  <a:lnTo>
                    <a:pt x="121" y="77"/>
                  </a:lnTo>
                  <a:lnTo>
                    <a:pt x="125" y="71"/>
                  </a:lnTo>
                  <a:lnTo>
                    <a:pt x="131" y="67"/>
                  </a:lnTo>
                  <a:lnTo>
                    <a:pt x="124" y="73"/>
                  </a:lnTo>
                  <a:lnTo>
                    <a:pt x="109" y="93"/>
                  </a:lnTo>
                  <a:lnTo>
                    <a:pt x="100" y="107"/>
                  </a:lnTo>
                  <a:lnTo>
                    <a:pt x="93" y="124"/>
                  </a:lnTo>
                  <a:lnTo>
                    <a:pt x="82" y="166"/>
                  </a:lnTo>
                  <a:lnTo>
                    <a:pt x="82" y="191"/>
                  </a:lnTo>
                  <a:lnTo>
                    <a:pt x="88" y="219"/>
                  </a:lnTo>
                  <a:lnTo>
                    <a:pt x="99" y="248"/>
                  </a:lnTo>
                  <a:lnTo>
                    <a:pt x="106" y="264"/>
                  </a:lnTo>
                  <a:lnTo>
                    <a:pt x="115" y="280"/>
                  </a:lnTo>
                  <a:lnTo>
                    <a:pt x="127" y="297"/>
                  </a:lnTo>
                  <a:lnTo>
                    <a:pt x="140" y="314"/>
                  </a:lnTo>
                  <a:lnTo>
                    <a:pt x="156" y="333"/>
                  </a:lnTo>
                  <a:lnTo>
                    <a:pt x="174" y="351"/>
                  </a:lnTo>
                  <a:lnTo>
                    <a:pt x="178" y="357"/>
                  </a:lnTo>
                  <a:lnTo>
                    <a:pt x="184" y="361"/>
                  </a:lnTo>
                  <a:lnTo>
                    <a:pt x="188" y="366"/>
                  </a:lnTo>
                  <a:lnTo>
                    <a:pt x="194" y="370"/>
                  </a:lnTo>
                  <a:lnTo>
                    <a:pt x="199" y="375"/>
                  </a:lnTo>
                  <a:lnTo>
                    <a:pt x="205" y="381"/>
                  </a:lnTo>
                  <a:lnTo>
                    <a:pt x="210" y="385"/>
                  </a:lnTo>
                  <a:lnTo>
                    <a:pt x="216" y="390"/>
                  </a:lnTo>
                  <a:lnTo>
                    <a:pt x="222" y="396"/>
                  </a:lnTo>
                  <a:lnTo>
                    <a:pt x="230" y="400"/>
                  </a:lnTo>
                  <a:lnTo>
                    <a:pt x="235" y="405"/>
                  </a:lnTo>
                  <a:lnTo>
                    <a:pt x="241" y="410"/>
                  </a:lnTo>
                  <a:lnTo>
                    <a:pt x="249" y="415"/>
                  </a:lnTo>
                  <a:lnTo>
                    <a:pt x="256" y="421"/>
                  </a:lnTo>
                  <a:lnTo>
                    <a:pt x="262" y="425"/>
                  </a:lnTo>
                  <a:lnTo>
                    <a:pt x="269" y="431"/>
                  </a:lnTo>
                  <a:lnTo>
                    <a:pt x="263" y="414"/>
                  </a:lnTo>
                  <a:lnTo>
                    <a:pt x="252" y="405"/>
                  </a:lnTo>
                  <a:lnTo>
                    <a:pt x="244" y="400"/>
                  </a:lnTo>
                  <a:lnTo>
                    <a:pt x="237" y="394"/>
                  </a:lnTo>
                  <a:lnTo>
                    <a:pt x="228" y="388"/>
                  </a:lnTo>
                  <a:lnTo>
                    <a:pt x="221" y="381"/>
                  </a:lnTo>
                  <a:lnTo>
                    <a:pt x="212" y="374"/>
                  </a:lnTo>
                  <a:lnTo>
                    <a:pt x="203" y="367"/>
                  </a:lnTo>
                  <a:lnTo>
                    <a:pt x="194" y="359"/>
                  </a:lnTo>
                  <a:lnTo>
                    <a:pt x="190" y="354"/>
                  </a:lnTo>
                  <a:lnTo>
                    <a:pt x="185" y="351"/>
                  </a:lnTo>
                  <a:lnTo>
                    <a:pt x="181" y="346"/>
                  </a:lnTo>
                  <a:lnTo>
                    <a:pt x="177" y="343"/>
                  </a:lnTo>
                  <a:lnTo>
                    <a:pt x="168" y="334"/>
                  </a:lnTo>
                  <a:lnTo>
                    <a:pt x="153" y="317"/>
                  </a:lnTo>
                  <a:lnTo>
                    <a:pt x="141" y="300"/>
                  </a:lnTo>
                  <a:lnTo>
                    <a:pt x="147" y="308"/>
                  </a:lnTo>
                  <a:lnTo>
                    <a:pt x="156" y="317"/>
                  </a:lnTo>
                  <a:lnTo>
                    <a:pt x="163" y="322"/>
                  </a:lnTo>
                  <a:lnTo>
                    <a:pt x="172" y="330"/>
                  </a:lnTo>
                  <a:lnTo>
                    <a:pt x="177" y="334"/>
                  </a:lnTo>
                  <a:lnTo>
                    <a:pt x="182" y="338"/>
                  </a:lnTo>
                  <a:lnTo>
                    <a:pt x="188" y="343"/>
                  </a:lnTo>
                  <a:lnTo>
                    <a:pt x="196" y="348"/>
                  </a:lnTo>
                  <a:lnTo>
                    <a:pt x="203" y="352"/>
                  </a:lnTo>
                  <a:lnTo>
                    <a:pt x="210" y="358"/>
                  </a:lnTo>
                  <a:lnTo>
                    <a:pt x="219" y="364"/>
                  </a:lnTo>
                  <a:lnTo>
                    <a:pt x="228" y="369"/>
                  </a:lnTo>
                  <a:lnTo>
                    <a:pt x="237" y="376"/>
                  </a:lnTo>
                  <a:lnTo>
                    <a:pt x="247" y="382"/>
                  </a:lnTo>
                  <a:lnTo>
                    <a:pt x="259" y="389"/>
                  </a:lnTo>
                  <a:lnTo>
                    <a:pt x="271" y="396"/>
                  </a:lnTo>
                  <a:lnTo>
                    <a:pt x="283" y="404"/>
                  </a:lnTo>
                  <a:lnTo>
                    <a:pt x="296" y="410"/>
                  </a:lnTo>
                  <a:lnTo>
                    <a:pt x="303" y="415"/>
                  </a:lnTo>
                  <a:lnTo>
                    <a:pt x="310" y="418"/>
                  </a:lnTo>
                  <a:lnTo>
                    <a:pt x="318" y="423"/>
                  </a:lnTo>
                  <a:lnTo>
                    <a:pt x="325" y="426"/>
                  </a:lnTo>
                  <a:lnTo>
                    <a:pt x="333" y="431"/>
                  </a:lnTo>
                  <a:lnTo>
                    <a:pt x="341" y="438"/>
                  </a:lnTo>
                  <a:lnTo>
                    <a:pt x="347" y="441"/>
                  </a:lnTo>
                  <a:lnTo>
                    <a:pt x="353" y="446"/>
                  </a:lnTo>
                  <a:lnTo>
                    <a:pt x="359" y="452"/>
                  </a:lnTo>
                  <a:lnTo>
                    <a:pt x="365" y="456"/>
                  </a:lnTo>
                  <a:lnTo>
                    <a:pt x="387" y="479"/>
                  </a:lnTo>
                  <a:lnTo>
                    <a:pt x="402" y="505"/>
                  </a:lnTo>
                  <a:lnTo>
                    <a:pt x="403" y="509"/>
                  </a:lnTo>
                  <a:lnTo>
                    <a:pt x="406" y="510"/>
                  </a:lnTo>
                  <a:lnTo>
                    <a:pt x="413" y="509"/>
                  </a:lnTo>
                  <a:lnTo>
                    <a:pt x="418" y="501"/>
                  </a:lnTo>
                  <a:lnTo>
                    <a:pt x="412" y="487"/>
                  </a:lnTo>
                  <a:lnTo>
                    <a:pt x="406" y="478"/>
                  </a:lnTo>
                  <a:lnTo>
                    <a:pt x="397" y="468"/>
                  </a:lnTo>
                  <a:lnTo>
                    <a:pt x="391" y="462"/>
                  </a:lnTo>
                  <a:lnTo>
                    <a:pt x="386" y="456"/>
                  </a:lnTo>
                  <a:lnTo>
                    <a:pt x="380" y="450"/>
                  </a:lnTo>
                  <a:lnTo>
                    <a:pt x="372" y="445"/>
                  </a:lnTo>
                  <a:lnTo>
                    <a:pt x="365" y="439"/>
                  </a:lnTo>
                  <a:lnTo>
                    <a:pt x="358" y="433"/>
                  </a:lnTo>
                  <a:lnTo>
                    <a:pt x="350" y="429"/>
                  </a:lnTo>
                  <a:lnTo>
                    <a:pt x="341" y="423"/>
                  </a:lnTo>
                  <a:lnTo>
                    <a:pt x="334" y="418"/>
                  </a:lnTo>
                  <a:lnTo>
                    <a:pt x="325" y="414"/>
                  </a:lnTo>
                  <a:lnTo>
                    <a:pt x="318" y="409"/>
                  </a:lnTo>
                  <a:lnTo>
                    <a:pt x="309" y="406"/>
                  </a:lnTo>
                  <a:lnTo>
                    <a:pt x="299" y="401"/>
                  </a:lnTo>
                  <a:lnTo>
                    <a:pt x="287" y="394"/>
                  </a:lnTo>
                  <a:lnTo>
                    <a:pt x="280" y="391"/>
                  </a:lnTo>
                  <a:lnTo>
                    <a:pt x="272" y="386"/>
                  </a:lnTo>
                  <a:lnTo>
                    <a:pt x="265" y="382"/>
                  </a:lnTo>
                  <a:lnTo>
                    <a:pt x="256" y="377"/>
                  </a:lnTo>
                  <a:lnTo>
                    <a:pt x="247" y="372"/>
                  </a:lnTo>
                  <a:lnTo>
                    <a:pt x="238" y="366"/>
                  </a:lnTo>
                  <a:lnTo>
                    <a:pt x="230" y="360"/>
                  </a:lnTo>
                  <a:lnTo>
                    <a:pt x="221" y="353"/>
                  </a:lnTo>
                  <a:lnTo>
                    <a:pt x="210" y="346"/>
                  </a:lnTo>
                  <a:lnTo>
                    <a:pt x="202" y="340"/>
                  </a:lnTo>
                  <a:lnTo>
                    <a:pt x="193" y="332"/>
                  </a:lnTo>
                  <a:lnTo>
                    <a:pt x="182" y="324"/>
                  </a:lnTo>
                  <a:lnTo>
                    <a:pt x="178" y="320"/>
                  </a:lnTo>
                  <a:lnTo>
                    <a:pt x="174" y="316"/>
                  </a:lnTo>
                  <a:lnTo>
                    <a:pt x="165" y="308"/>
                  </a:lnTo>
                  <a:lnTo>
                    <a:pt x="160" y="303"/>
                  </a:lnTo>
                  <a:lnTo>
                    <a:pt x="156" y="298"/>
                  </a:lnTo>
                  <a:lnTo>
                    <a:pt x="149" y="290"/>
                  </a:lnTo>
                  <a:lnTo>
                    <a:pt x="132" y="271"/>
                  </a:lnTo>
                  <a:lnTo>
                    <a:pt x="119" y="252"/>
                  </a:lnTo>
                  <a:lnTo>
                    <a:pt x="109" y="232"/>
                  </a:lnTo>
                  <a:lnTo>
                    <a:pt x="100" y="212"/>
                  </a:lnTo>
                  <a:lnTo>
                    <a:pt x="94" y="168"/>
                  </a:lnTo>
                  <a:lnTo>
                    <a:pt x="96" y="153"/>
                  </a:lnTo>
                  <a:lnTo>
                    <a:pt x="99" y="139"/>
                  </a:lnTo>
                  <a:lnTo>
                    <a:pt x="105" y="123"/>
                  </a:lnTo>
                  <a:lnTo>
                    <a:pt x="113" y="104"/>
                  </a:lnTo>
                  <a:lnTo>
                    <a:pt x="125" y="86"/>
                  </a:lnTo>
                  <a:lnTo>
                    <a:pt x="141" y="69"/>
                  </a:lnTo>
                  <a:lnTo>
                    <a:pt x="147" y="64"/>
                  </a:lnTo>
                  <a:lnTo>
                    <a:pt x="152" y="61"/>
                  </a:lnTo>
                  <a:lnTo>
                    <a:pt x="157" y="57"/>
                  </a:lnTo>
                  <a:lnTo>
                    <a:pt x="163" y="54"/>
                  </a:lnTo>
                  <a:lnTo>
                    <a:pt x="156" y="60"/>
                  </a:lnTo>
                  <a:lnTo>
                    <a:pt x="140" y="78"/>
                  </a:lnTo>
                  <a:lnTo>
                    <a:pt x="130" y="91"/>
                  </a:lnTo>
                  <a:lnTo>
                    <a:pt x="121" y="105"/>
                  </a:lnTo>
                  <a:lnTo>
                    <a:pt x="112" y="121"/>
                  </a:lnTo>
                  <a:lnTo>
                    <a:pt x="105" y="140"/>
                  </a:lnTo>
                  <a:lnTo>
                    <a:pt x="99" y="180"/>
                  </a:lnTo>
                  <a:lnTo>
                    <a:pt x="102" y="201"/>
                  </a:lnTo>
                  <a:lnTo>
                    <a:pt x="109" y="224"/>
                  </a:lnTo>
                  <a:lnTo>
                    <a:pt x="116" y="236"/>
                  </a:lnTo>
                  <a:lnTo>
                    <a:pt x="124" y="247"/>
                  </a:lnTo>
                  <a:lnTo>
                    <a:pt x="132" y="259"/>
                  </a:lnTo>
                  <a:lnTo>
                    <a:pt x="143" y="270"/>
                  </a:lnTo>
                  <a:lnTo>
                    <a:pt x="149" y="276"/>
                  </a:lnTo>
                  <a:lnTo>
                    <a:pt x="156" y="281"/>
                  </a:lnTo>
                  <a:lnTo>
                    <a:pt x="163" y="287"/>
                  </a:lnTo>
                  <a:lnTo>
                    <a:pt x="171" y="293"/>
                  </a:lnTo>
                  <a:lnTo>
                    <a:pt x="178" y="298"/>
                  </a:lnTo>
                  <a:lnTo>
                    <a:pt x="187" y="304"/>
                  </a:lnTo>
                  <a:lnTo>
                    <a:pt x="196" y="310"/>
                  </a:lnTo>
                  <a:lnTo>
                    <a:pt x="206" y="316"/>
                  </a:lnTo>
                  <a:lnTo>
                    <a:pt x="210" y="319"/>
                  </a:lnTo>
                  <a:lnTo>
                    <a:pt x="218" y="322"/>
                  </a:lnTo>
                  <a:lnTo>
                    <a:pt x="225" y="328"/>
                  </a:lnTo>
                  <a:lnTo>
                    <a:pt x="235" y="335"/>
                  </a:lnTo>
                  <a:lnTo>
                    <a:pt x="246" y="342"/>
                  </a:lnTo>
                  <a:lnTo>
                    <a:pt x="258" y="350"/>
                  </a:lnTo>
                  <a:lnTo>
                    <a:pt x="269" y="358"/>
                  </a:lnTo>
                  <a:lnTo>
                    <a:pt x="277" y="361"/>
                  </a:lnTo>
                  <a:lnTo>
                    <a:pt x="283" y="366"/>
                  </a:lnTo>
                  <a:lnTo>
                    <a:pt x="294" y="373"/>
                  </a:lnTo>
                  <a:lnTo>
                    <a:pt x="306" y="380"/>
                  </a:lnTo>
                  <a:lnTo>
                    <a:pt x="316" y="386"/>
                  </a:lnTo>
                  <a:lnTo>
                    <a:pt x="325" y="392"/>
                  </a:lnTo>
                  <a:lnTo>
                    <a:pt x="333" y="396"/>
                  </a:lnTo>
                  <a:lnTo>
                    <a:pt x="341" y="399"/>
                  </a:lnTo>
                  <a:lnTo>
                    <a:pt x="343" y="394"/>
                  </a:lnTo>
                  <a:lnTo>
                    <a:pt x="335" y="386"/>
                  </a:lnTo>
                  <a:lnTo>
                    <a:pt x="331" y="382"/>
                  </a:lnTo>
                  <a:lnTo>
                    <a:pt x="327" y="377"/>
                  </a:lnTo>
                  <a:lnTo>
                    <a:pt x="319" y="373"/>
                  </a:lnTo>
                  <a:lnTo>
                    <a:pt x="313" y="369"/>
                  </a:lnTo>
                  <a:lnTo>
                    <a:pt x="308" y="366"/>
                  </a:lnTo>
                  <a:lnTo>
                    <a:pt x="299" y="361"/>
                  </a:lnTo>
                  <a:lnTo>
                    <a:pt x="290" y="356"/>
                  </a:lnTo>
                  <a:lnTo>
                    <a:pt x="280" y="350"/>
                  </a:lnTo>
                  <a:lnTo>
                    <a:pt x="269" y="344"/>
                  </a:lnTo>
                  <a:lnTo>
                    <a:pt x="258" y="337"/>
                  </a:lnTo>
                  <a:lnTo>
                    <a:pt x="247" y="330"/>
                  </a:lnTo>
                  <a:lnTo>
                    <a:pt x="235" y="325"/>
                  </a:lnTo>
                  <a:lnTo>
                    <a:pt x="225" y="319"/>
                  </a:lnTo>
                  <a:lnTo>
                    <a:pt x="216" y="313"/>
                  </a:lnTo>
                  <a:lnTo>
                    <a:pt x="209" y="309"/>
                  </a:lnTo>
                  <a:lnTo>
                    <a:pt x="202" y="304"/>
                  </a:lnTo>
                  <a:lnTo>
                    <a:pt x="196" y="300"/>
                  </a:lnTo>
                  <a:lnTo>
                    <a:pt x="203" y="304"/>
                  </a:lnTo>
                  <a:lnTo>
                    <a:pt x="213" y="310"/>
                  </a:lnTo>
                  <a:lnTo>
                    <a:pt x="221" y="313"/>
                  </a:lnTo>
                  <a:lnTo>
                    <a:pt x="228" y="318"/>
                  </a:lnTo>
                  <a:lnTo>
                    <a:pt x="237" y="321"/>
                  </a:lnTo>
                  <a:lnTo>
                    <a:pt x="246" y="326"/>
                  </a:lnTo>
                  <a:lnTo>
                    <a:pt x="255" y="330"/>
                  </a:lnTo>
                  <a:lnTo>
                    <a:pt x="265" y="334"/>
                  </a:lnTo>
                  <a:lnTo>
                    <a:pt x="287" y="341"/>
                  </a:lnTo>
                  <a:lnTo>
                    <a:pt x="309" y="344"/>
                  </a:lnTo>
                  <a:lnTo>
                    <a:pt x="334" y="345"/>
                  </a:lnTo>
                  <a:lnTo>
                    <a:pt x="331" y="340"/>
                  </a:lnTo>
                  <a:lnTo>
                    <a:pt x="324" y="336"/>
                  </a:lnTo>
                  <a:lnTo>
                    <a:pt x="313" y="333"/>
                  </a:lnTo>
                  <a:lnTo>
                    <a:pt x="293" y="328"/>
                  </a:lnTo>
                  <a:lnTo>
                    <a:pt x="268" y="321"/>
                  </a:lnTo>
                  <a:lnTo>
                    <a:pt x="252" y="314"/>
                  </a:lnTo>
                  <a:lnTo>
                    <a:pt x="243" y="310"/>
                  </a:lnTo>
                  <a:lnTo>
                    <a:pt x="234" y="305"/>
                  </a:lnTo>
                  <a:lnTo>
                    <a:pt x="225" y="301"/>
                  </a:lnTo>
                  <a:lnTo>
                    <a:pt x="216" y="296"/>
                  </a:lnTo>
                  <a:lnTo>
                    <a:pt x="206" y="292"/>
                  </a:lnTo>
                  <a:lnTo>
                    <a:pt x="199" y="287"/>
                  </a:lnTo>
                  <a:lnTo>
                    <a:pt x="190" y="281"/>
                  </a:lnTo>
                  <a:lnTo>
                    <a:pt x="182" y="277"/>
                  </a:lnTo>
                  <a:lnTo>
                    <a:pt x="175" y="272"/>
                  </a:lnTo>
                  <a:lnTo>
                    <a:pt x="168" y="269"/>
                  </a:lnTo>
                  <a:lnTo>
                    <a:pt x="162" y="264"/>
                  </a:lnTo>
                  <a:lnTo>
                    <a:pt x="155" y="257"/>
                  </a:lnTo>
                  <a:lnTo>
                    <a:pt x="140" y="243"/>
                  </a:lnTo>
                  <a:lnTo>
                    <a:pt x="127" y="222"/>
                  </a:lnTo>
                  <a:lnTo>
                    <a:pt x="116" y="198"/>
                  </a:lnTo>
                  <a:lnTo>
                    <a:pt x="112" y="171"/>
                  </a:lnTo>
                  <a:lnTo>
                    <a:pt x="115" y="141"/>
                  </a:lnTo>
                  <a:lnTo>
                    <a:pt x="121" y="124"/>
                  </a:lnTo>
                  <a:lnTo>
                    <a:pt x="128" y="108"/>
                  </a:lnTo>
                  <a:lnTo>
                    <a:pt x="140" y="91"/>
                  </a:lnTo>
                  <a:lnTo>
                    <a:pt x="155" y="72"/>
                  </a:lnTo>
                  <a:lnTo>
                    <a:pt x="150" y="79"/>
                  </a:lnTo>
                  <a:lnTo>
                    <a:pt x="141" y="95"/>
                  </a:lnTo>
                  <a:lnTo>
                    <a:pt x="122" y="151"/>
                  </a:lnTo>
                  <a:lnTo>
                    <a:pt x="124" y="185"/>
                  </a:lnTo>
                  <a:lnTo>
                    <a:pt x="128" y="203"/>
                  </a:lnTo>
                  <a:lnTo>
                    <a:pt x="137" y="221"/>
                  </a:lnTo>
                  <a:lnTo>
                    <a:pt x="149" y="238"/>
                  </a:lnTo>
                  <a:lnTo>
                    <a:pt x="157" y="247"/>
                  </a:lnTo>
                  <a:lnTo>
                    <a:pt x="162" y="251"/>
                  </a:lnTo>
                  <a:lnTo>
                    <a:pt x="166" y="255"/>
                  </a:lnTo>
                  <a:lnTo>
                    <a:pt x="172" y="260"/>
                  </a:lnTo>
                  <a:lnTo>
                    <a:pt x="178" y="263"/>
                  </a:lnTo>
                  <a:lnTo>
                    <a:pt x="184" y="268"/>
                  </a:lnTo>
                  <a:lnTo>
                    <a:pt x="190" y="271"/>
                  </a:lnTo>
                  <a:lnTo>
                    <a:pt x="197" y="275"/>
                  </a:lnTo>
                  <a:lnTo>
                    <a:pt x="203" y="279"/>
                  </a:lnTo>
                  <a:lnTo>
                    <a:pt x="210" y="283"/>
                  </a:lnTo>
                  <a:lnTo>
                    <a:pt x="219" y="286"/>
                  </a:lnTo>
                  <a:lnTo>
                    <a:pt x="215" y="265"/>
                  </a:lnTo>
                  <a:lnTo>
                    <a:pt x="209" y="261"/>
                  </a:lnTo>
                  <a:lnTo>
                    <a:pt x="202" y="257"/>
                  </a:lnTo>
                  <a:lnTo>
                    <a:pt x="193" y="252"/>
                  </a:lnTo>
                  <a:lnTo>
                    <a:pt x="184" y="245"/>
                  </a:lnTo>
                  <a:lnTo>
                    <a:pt x="174" y="237"/>
                  </a:lnTo>
                  <a:lnTo>
                    <a:pt x="169" y="232"/>
                  </a:lnTo>
                  <a:lnTo>
                    <a:pt x="165" y="228"/>
                  </a:lnTo>
                  <a:lnTo>
                    <a:pt x="150" y="207"/>
                  </a:lnTo>
                  <a:lnTo>
                    <a:pt x="141" y="181"/>
                  </a:lnTo>
                  <a:lnTo>
                    <a:pt x="143" y="150"/>
                  </a:lnTo>
                  <a:lnTo>
                    <a:pt x="149" y="133"/>
                  </a:lnTo>
                  <a:lnTo>
                    <a:pt x="159" y="113"/>
                  </a:lnTo>
                  <a:lnTo>
                    <a:pt x="175" y="93"/>
                  </a:lnTo>
                  <a:lnTo>
                    <a:pt x="184" y="83"/>
                  </a:lnTo>
                  <a:lnTo>
                    <a:pt x="190" y="77"/>
                  </a:lnTo>
                  <a:lnTo>
                    <a:pt x="194" y="71"/>
                  </a:lnTo>
                  <a:lnTo>
                    <a:pt x="200" y="67"/>
                  </a:lnTo>
                  <a:lnTo>
                    <a:pt x="206" y="61"/>
                  </a:lnTo>
                  <a:lnTo>
                    <a:pt x="212" y="56"/>
                  </a:lnTo>
                  <a:lnTo>
                    <a:pt x="218" y="52"/>
                  </a:lnTo>
                  <a:lnTo>
                    <a:pt x="230" y="45"/>
                  </a:lnTo>
                  <a:lnTo>
                    <a:pt x="241" y="39"/>
                  </a:lnTo>
                  <a:lnTo>
                    <a:pt x="253" y="34"/>
                  </a:lnTo>
                  <a:lnTo>
                    <a:pt x="265" y="30"/>
                  </a:lnTo>
                  <a:lnTo>
                    <a:pt x="287" y="26"/>
                  </a:lnTo>
                  <a:lnTo>
                    <a:pt x="331" y="29"/>
                  </a:lnTo>
                  <a:lnTo>
                    <a:pt x="352" y="34"/>
                  </a:lnTo>
                  <a:lnTo>
                    <a:pt x="372" y="42"/>
                  </a:lnTo>
                  <a:lnTo>
                    <a:pt x="381" y="46"/>
                  </a:lnTo>
                  <a:lnTo>
                    <a:pt x="390" y="51"/>
                  </a:lnTo>
                  <a:lnTo>
                    <a:pt x="399" y="55"/>
                  </a:lnTo>
                  <a:lnTo>
                    <a:pt x="406" y="60"/>
                  </a:lnTo>
                  <a:lnTo>
                    <a:pt x="413" y="65"/>
                  </a:lnTo>
                  <a:lnTo>
                    <a:pt x="421" y="70"/>
                  </a:lnTo>
                  <a:lnTo>
                    <a:pt x="428" y="75"/>
                  </a:lnTo>
                  <a:lnTo>
                    <a:pt x="434" y="79"/>
                  </a:lnTo>
                  <a:lnTo>
                    <a:pt x="440" y="84"/>
                  </a:lnTo>
                  <a:lnTo>
                    <a:pt x="444" y="88"/>
                  </a:lnTo>
                  <a:lnTo>
                    <a:pt x="452" y="95"/>
                  </a:lnTo>
                  <a:lnTo>
                    <a:pt x="458" y="101"/>
                  </a:lnTo>
                  <a:lnTo>
                    <a:pt x="462" y="104"/>
                  </a:lnTo>
                  <a:lnTo>
                    <a:pt x="469" y="110"/>
                  </a:lnTo>
                  <a:lnTo>
                    <a:pt x="474" y="115"/>
                  </a:lnTo>
                  <a:lnTo>
                    <a:pt x="478" y="118"/>
                  </a:lnTo>
                  <a:lnTo>
                    <a:pt x="486" y="123"/>
                  </a:lnTo>
                  <a:lnTo>
                    <a:pt x="494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27"/>
            <p:cNvSpPr>
              <a:spLocks/>
            </p:cNvSpPr>
            <p:nvPr/>
          </p:nvSpPr>
          <p:spPr bwMode="auto">
            <a:xfrm>
              <a:off x="4560962" y="865366"/>
              <a:ext cx="765175" cy="1434302"/>
            </a:xfrm>
            <a:custGeom>
              <a:avLst/>
              <a:gdLst>
                <a:gd name="T0" fmla="*/ 29 w 482"/>
                <a:gd name="T1" fmla="*/ 58 h 490"/>
                <a:gd name="T2" fmla="*/ 86 w 482"/>
                <a:gd name="T3" fmla="*/ 24 h 490"/>
                <a:gd name="T4" fmla="*/ 247 w 482"/>
                <a:gd name="T5" fmla="*/ 0 h 490"/>
                <a:gd name="T6" fmla="*/ 388 w 482"/>
                <a:gd name="T7" fmla="*/ 47 h 490"/>
                <a:gd name="T8" fmla="*/ 444 w 482"/>
                <a:gd name="T9" fmla="*/ 94 h 490"/>
                <a:gd name="T10" fmla="*/ 467 w 482"/>
                <a:gd name="T11" fmla="*/ 150 h 490"/>
                <a:gd name="T12" fmla="*/ 460 w 482"/>
                <a:gd name="T13" fmla="*/ 186 h 490"/>
                <a:gd name="T14" fmla="*/ 397 w 482"/>
                <a:gd name="T15" fmla="*/ 303 h 490"/>
                <a:gd name="T16" fmla="*/ 428 w 482"/>
                <a:gd name="T17" fmla="*/ 121 h 490"/>
                <a:gd name="T18" fmla="*/ 382 w 482"/>
                <a:gd name="T19" fmla="*/ 66 h 490"/>
                <a:gd name="T20" fmla="*/ 332 w 482"/>
                <a:gd name="T21" fmla="*/ 34 h 490"/>
                <a:gd name="T22" fmla="*/ 378 w 482"/>
                <a:gd name="T23" fmla="*/ 73 h 490"/>
                <a:gd name="T24" fmla="*/ 339 w 482"/>
                <a:gd name="T25" fmla="*/ 47 h 490"/>
                <a:gd name="T26" fmla="*/ 414 w 482"/>
                <a:gd name="T27" fmla="*/ 140 h 490"/>
                <a:gd name="T28" fmla="*/ 375 w 482"/>
                <a:gd name="T29" fmla="*/ 309 h 490"/>
                <a:gd name="T30" fmla="*/ 364 w 482"/>
                <a:gd name="T31" fmla="*/ 308 h 490"/>
                <a:gd name="T32" fmla="*/ 391 w 482"/>
                <a:gd name="T33" fmla="*/ 115 h 490"/>
                <a:gd name="T34" fmla="*/ 398 w 482"/>
                <a:gd name="T35" fmla="*/ 185 h 490"/>
                <a:gd name="T36" fmla="*/ 331 w 482"/>
                <a:gd name="T37" fmla="*/ 309 h 490"/>
                <a:gd name="T38" fmla="*/ 295 w 482"/>
                <a:gd name="T39" fmla="*/ 341 h 490"/>
                <a:gd name="T40" fmla="*/ 257 w 482"/>
                <a:gd name="T41" fmla="*/ 371 h 490"/>
                <a:gd name="T42" fmla="*/ 211 w 482"/>
                <a:gd name="T43" fmla="*/ 401 h 490"/>
                <a:gd name="T44" fmla="*/ 173 w 482"/>
                <a:gd name="T45" fmla="*/ 410 h 490"/>
                <a:gd name="T46" fmla="*/ 242 w 482"/>
                <a:gd name="T47" fmla="*/ 370 h 490"/>
                <a:gd name="T48" fmla="*/ 316 w 482"/>
                <a:gd name="T49" fmla="*/ 311 h 490"/>
                <a:gd name="T50" fmla="*/ 261 w 482"/>
                <a:gd name="T51" fmla="*/ 348 h 490"/>
                <a:gd name="T52" fmla="*/ 195 w 482"/>
                <a:gd name="T53" fmla="*/ 380 h 490"/>
                <a:gd name="T54" fmla="*/ 103 w 482"/>
                <a:gd name="T55" fmla="*/ 420 h 490"/>
                <a:gd name="T56" fmla="*/ 45 w 482"/>
                <a:gd name="T57" fmla="*/ 456 h 490"/>
                <a:gd name="T58" fmla="*/ 17 w 482"/>
                <a:gd name="T59" fmla="*/ 463 h 490"/>
                <a:gd name="T60" fmla="*/ 61 w 482"/>
                <a:gd name="T61" fmla="*/ 429 h 490"/>
                <a:gd name="T62" fmla="*/ 130 w 482"/>
                <a:gd name="T63" fmla="*/ 397 h 490"/>
                <a:gd name="T64" fmla="*/ 228 w 482"/>
                <a:gd name="T65" fmla="*/ 355 h 490"/>
                <a:gd name="T66" fmla="*/ 301 w 482"/>
                <a:gd name="T67" fmla="*/ 308 h 490"/>
                <a:gd name="T68" fmla="*/ 360 w 482"/>
                <a:gd name="T69" fmla="*/ 247 h 490"/>
                <a:gd name="T70" fmla="*/ 357 w 482"/>
                <a:gd name="T71" fmla="*/ 82 h 490"/>
                <a:gd name="T72" fmla="*/ 379 w 482"/>
                <a:gd name="T73" fmla="*/ 196 h 490"/>
                <a:gd name="T74" fmla="*/ 332 w 482"/>
                <a:gd name="T75" fmla="*/ 271 h 490"/>
                <a:gd name="T76" fmla="*/ 279 w 482"/>
                <a:gd name="T77" fmla="*/ 305 h 490"/>
                <a:gd name="T78" fmla="*/ 216 w 482"/>
                <a:gd name="T79" fmla="*/ 335 h 490"/>
                <a:gd name="T80" fmla="*/ 126 w 482"/>
                <a:gd name="T81" fmla="*/ 377 h 490"/>
                <a:gd name="T82" fmla="*/ 113 w 482"/>
                <a:gd name="T83" fmla="*/ 371 h 490"/>
                <a:gd name="T84" fmla="*/ 180 w 482"/>
                <a:gd name="T85" fmla="*/ 340 h 490"/>
                <a:gd name="T86" fmla="*/ 261 w 482"/>
                <a:gd name="T87" fmla="*/ 305 h 490"/>
                <a:gd name="T88" fmla="*/ 142 w 482"/>
                <a:gd name="T89" fmla="*/ 337 h 490"/>
                <a:gd name="T90" fmla="*/ 223 w 482"/>
                <a:gd name="T91" fmla="*/ 306 h 490"/>
                <a:gd name="T92" fmla="*/ 319 w 482"/>
                <a:gd name="T93" fmla="*/ 262 h 490"/>
                <a:gd name="T94" fmla="*/ 363 w 482"/>
                <a:gd name="T95" fmla="*/ 122 h 490"/>
                <a:gd name="T96" fmla="*/ 354 w 482"/>
                <a:gd name="T97" fmla="*/ 200 h 490"/>
                <a:gd name="T98" fmla="*/ 304 w 482"/>
                <a:gd name="T99" fmla="*/ 260 h 490"/>
                <a:gd name="T100" fmla="*/ 263 w 482"/>
                <a:gd name="T101" fmla="*/ 262 h 490"/>
                <a:gd name="T102" fmla="*/ 325 w 482"/>
                <a:gd name="T103" fmla="*/ 218 h 490"/>
                <a:gd name="T104" fmla="*/ 313 w 482"/>
                <a:gd name="T105" fmla="*/ 91 h 490"/>
                <a:gd name="T106" fmla="*/ 269 w 482"/>
                <a:gd name="T107" fmla="*/ 44 h 490"/>
                <a:gd name="T108" fmla="*/ 176 w 482"/>
                <a:gd name="T109" fmla="*/ 22 h 490"/>
                <a:gd name="T110" fmla="*/ 45 w 482"/>
                <a:gd name="T111" fmla="*/ 74 h 490"/>
                <a:gd name="T112" fmla="*/ 1 w 482"/>
                <a:gd name="T113" fmla="*/ 94 h 4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82"/>
                <a:gd name="T172" fmla="*/ 0 h 490"/>
                <a:gd name="T173" fmla="*/ 482 w 482"/>
                <a:gd name="T174" fmla="*/ 490 h 4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82" h="490">
                  <a:moveTo>
                    <a:pt x="0" y="88"/>
                  </a:moveTo>
                  <a:lnTo>
                    <a:pt x="4" y="82"/>
                  </a:lnTo>
                  <a:lnTo>
                    <a:pt x="10" y="75"/>
                  </a:lnTo>
                  <a:lnTo>
                    <a:pt x="13" y="72"/>
                  </a:lnTo>
                  <a:lnTo>
                    <a:pt x="17" y="67"/>
                  </a:lnTo>
                  <a:lnTo>
                    <a:pt x="23" y="63"/>
                  </a:lnTo>
                  <a:lnTo>
                    <a:pt x="29" y="58"/>
                  </a:lnTo>
                  <a:lnTo>
                    <a:pt x="35" y="54"/>
                  </a:lnTo>
                  <a:lnTo>
                    <a:pt x="42" y="48"/>
                  </a:lnTo>
                  <a:lnTo>
                    <a:pt x="50" y="43"/>
                  </a:lnTo>
                  <a:lnTo>
                    <a:pt x="57" y="39"/>
                  </a:lnTo>
                  <a:lnTo>
                    <a:pt x="66" y="33"/>
                  </a:lnTo>
                  <a:lnTo>
                    <a:pt x="76" y="29"/>
                  </a:lnTo>
                  <a:lnTo>
                    <a:pt x="86" y="24"/>
                  </a:lnTo>
                  <a:lnTo>
                    <a:pt x="97" y="19"/>
                  </a:lnTo>
                  <a:lnTo>
                    <a:pt x="108" y="15"/>
                  </a:lnTo>
                  <a:lnTo>
                    <a:pt x="122" y="11"/>
                  </a:lnTo>
                  <a:lnTo>
                    <a:pt x="133" y="8"/>
                  </a:lnTo>
                  <a:lnTo>
                    <a:pt x="148" y="5"/>
                  </a:lnTo>
                  <a:lnTo>
                    <a:pt x="178" y="0"/>
                  </a:lnTo>
                  <a:lnTo>
                    <a:pt x="247" y="0"/>
                  </a:lnTo>
                  <a:lnTo>
                    <a:pt x="326" y="15"/>
                  </a:lnTo>
                  <a:lnTo>
                    <a:pt x="348" y="24"/>
                  </a:lnTo>
                  <a:lnTo>
                    <a:pt x="361" y="31"/>
                  </a:lnTo>
                  <a:lnTo>
                    <a:pt x="369" y="35"/>
                  </a:lnTo>
                  <a:lnTo>
                    <a:pt x="375" y="39"/>
                  </a:lnTo>
                  <a:lnTo>
                    <a:pt x="382" y="43"/>
                  </a:lnTo>
                  <a:lnTo>
                    <a:pt x="388" y="47"/>
                  </a:lnTo>
                  <a:lnTo>
                    <a:pt x="400" y="55"/>
                  </a:lnTo>
                  <a:lnTo>
                    <a:pt x="410" y="62"/>
                  </a:lnTo>
                  <a:lnTo>
                    <a:pt x="416" y="66"/>
                  </a:lnTo>
                  <a:lnTo>
                    <a:pt x="423" y="72"/>
                  </a:lnTo>
                  <a:lnTo>
                    <a:pt x="428" y="76"/>
                  </a:lnTo>
                  <a:lnTo>
                    <a:pt x="432" y="81"/>
                  </a:lnTo>
                  <a:lnTo>
                    <a:pt x="444" y="94"/>
                  </a:lnTo>
                  <a:lnTo>
                    <a:pt x="456" y="108"/>
                  </a:lnTo>
                  <a:lnTo>
                    <a:pt x="467" y="126"/>
                  </a:lnTo>
                  <a:lnTo>
                    <a:pt x="476" y="144"/>
                  </a:lnTo>
                  <a:lnTo>
                    <a:pt x="482" y="180"/>
                  </a:lnTo>
                  <a:lnTo>
                    <a:pt x="478" y="184"/>
                  </a:lnTo>
                  <a:lnTo>
                    <a:pt x="473" y="180"/>
                  </a:lnTo>
                  <a:lnTo>
                    <a:pt x="467" y="150"/>
                  </a:lnTo>
                  <a:lnTo>
                    <a:pt x="461" y="137"/>
                  </a:lnTo>
                  <a:lnTo>
                    <a:pt x="453" y="122"/>
                  </a:lnTo>
                  <a:lnTo>
                    <a:pt x="441" y="106"/>
                  </a:lnTo>
                  <a:lnTo>
                    <a:pt x="426" y="90"/>
                  </a:lnTo>
                  <a:lnTo>
                    <a:pt x="438" y="107"/>
                  </a:lnTo>
                  <a:lnTo>
                    <a:pt x="456" y="155"/>
                  </a:lnTo>
                  <a:lnTo>
                    <a:pt x="460" y="186"/>
                  </a:lnTo>
                  <a:lnTo>
                    <a:pt x="456" y="223"/>
                  </a:lnTo>
                  <a:lnTo>
                    <a:pt x="448" y="241"/>
                  </a:lnTo>
                  <a:lnTo>
                    <a:pt x="439" y="262"/>
                  </a:lnTo>
                  <a:lnTo>
                    <a:pt x="426" y="281"/>
                  </a:lnTo>
                  <a:lnTo>
                    <a:pt x="410" y="301"/>
                  </a:lnTo>
                  <a:lnTo>
                    <a:pt x="401" y="304"/>
                  </a:lnTo>
                  <a:lnTo>
                    <a:pt x="397" y="303"/>
                  </a:lnTo>
                  <a:lnTo>
                    <a:pt x="400" y="293"/>
                  </a:lnTo>
                  <a:lnTo>
                    <a:pt x="409" y="281"/>
                  </a:lnTo>
                  <a:lnTo>
                    <a:pt x="420" y="258"/>
                  </a:lnTo>
                  <a:lnTo>
                    <a:pt x="439" y="192"/>
                  </a:lnTo>
                  <a:lnTo>
                    <a:pt x="438" y="152"/>
                  </a:lnTo>
                  <a:lnTo>
                    <a:pt x="432" y="131"/>
                  </a:lnTo>
                  <a:lnTo>
                    <a:pt x="428" y="121"/>
                  </a:lnTo>
                  <a:lnTo>
                    <a:pt x="422" y="111"/>
                  </a:lnTo>
                  <a:lnTo>
                    <a:pt x="416" y="100"/>
                  </a:lnTo>
                  <a:lnTo>
                    <a:pt x="407" y="90"/>
                  </a:lnTo>
                  <a:lnTo>
                    <a:pt x="398" y="81"/>
                  </a:lnTo>
                  <a:lnTo>
                    <a:pt x="394" y="75"/>
                  </a:lnTo>
                  <a:lnTo>
                    <a:pt x="388" y="71"/>
                  </a:lnTo>
                  <a:lnTo>
                    <a:pt x="382" y="66"/>
                  </a:lnTo>
                  <a:lnTo>
                    <a:pt x="376" y="62"/>
                  </a:lnTo>
                  <a:lnTo>
                    <a:pt x="370" y="56"/>
                  </a:lnTo>
                  <a:lnTo>
                    <a:pt x="363" y="51"/>
                  </a:lnTo>
                  <a:lnTo>
                    <a:pt x="356" y="47"/>
                  </a:lnTo>
                  <a:lnTo>
                    <a:pt x="348" y="42"/>
                  </a:lnTo>
                  <a:lnTo>
                    <a:pt x="341" y="38"/>
                  </a:lnTo>
                  <a:lnTo>
                    <a:pt x="332" y="34"/>
                  </a:lnTo>
                  <a:lnTo>
                    <a:pt x="338" y="38"/>
                  </a:lnTo>
                  <a:lnTo>
                    <a:pt x="345" y="42"/>
                  </a:lnTo>
                  <a:lnTo>
                    <a:pt x="354" y="47"/>
                  </a:lnTo>
                  <a:lnTo>
                    <a:pt x="361" y="52"/>
                  </a:lnTo>
                  <a:lnTo>
                    <a:pt x="369" y="59"/>
                  </a:lnTo>
                  <a:lnTo>
                    <a:pt x="379" y="71"/>
                  </a:lnTo>
                  <a:lnTo>
                    <a:pt x="378" y="73"/>
                  </a:lnTo>
                  <a:lnTo>
                    <a:pt x="375" y="70"/>
                  </a:lnTo>
                  <a:lnTo>
                    <a:pt x="369" y="65"/>
                  </a:lnTo>
                  <a:lnTo>
                    <a:pt x="360" y="59"/>
                  </a:lnTo>
                  <a:lnTo>
                    <a:pt x="351" y="52"/>
                  </a:lnTo>
                  <a:lnTo>
                    <a:pt x="338" y="46"/>
                  </a:lnTo>
                  <a:lnTo>
                    <a:pt x="325" y="40"/>
                  </a:lnTo>
                  <a:lnTo>
                    <a:pt x="339" y="47"/>
                  </a:lnTo>
                  <a:lnTo>
                    <a:pt x="345" y="51"/>
                  </a:lnTo>
                  <a:lnTo>
                    <a:pt x="354" y="56"/>
                  </a:lnTo>
                  <a:lnTo>
                    <a:pt x="361" y="63"/>
                  </a:lnTo>
                  <a:lnTo>
                    <a:pt x="370" y="70"/>
                  </a:lnTo>
                  <a:lnTo>
                    <a:pt x="388" y="88"/>
                  </a:lnTo>
                  <a:lnTo>
                    <a:pt x="403" y="111"/>
                  </a:lnTo>
                  <a:lnTo>
                    <a:pt x="414" y="140"/>
                  </a:lnTo>
                  <a:lnTo>
                    <a:pt x="420" y="175"/>
                  </a:lnTo>
                  <a:lnTo>
                    <a:pt x="419" y="211"/>
                  </a:lnTo>
                  <a:lnTo>
                    <a:pt x="411" y="243"/>
                  </a:lnTo>
                  <a:lnTo>
                    <a:pt x="401" y="270"/>
                  </a:lnTo>
                  <a:lnTo>
                    <a:pt x="395" y="282"/>
                  </a:lnTo>
                  <a:lnTo>
                    <a:pt x="388" y="292"/>
                  </a:lnTo>
                  <a:lnTo>
                    <a:pt x="375" y="309"/>
                  </a:lnTo>
                  <a:lnTo>
                    <a:pt x="363" y="322"/>
                  </a:lnTo>
                  <a:lnTo>
                    <a:pt x="359" y="327"/>
                  </a:lnTo>
                  <a:lnTo>
                    <a:pt x="354" y="330"/>
                  </a:lnTo>
                  <a:lnTo>
                    <a:pt x="350" y="331"/>
                  </a:lnTo>
                  <a:lnTo>
                    <a:pt x="350" y="329"/>
                  </a:lnTo>
                  <a:lnTo>
                    <a:pt x="353" y="324"/>
                  </a:lnTo>
                  <a:lnTo>
                    <a:pt x="364" y="308"/>
                  </a:lnTo>
                  <a:lnTo>
                    <a:pt x="375" y="290"/>
                  </a:lnTo>
                  <a:lnTo>
                    <a:pt x="384" y="275"/>
                  </a:lnTo>
                  <a:lnTo>
                    <a:pt x="392" y="257"/>
                  </a:lnTo>
                  <a:lnTo>
                    <a:pt x="404" y="210"/>
                  </a:lnTo>
                  <a:lnTo>
                    <a:pt x="404" y="154"/>
                  </a:lnTo>
                  <a:lnTo>
                    <a:pt x="395" y="128"/>
                  </a:lnTo>
                  <a:lnTo>
                    <a:pt x="391" y="115"/>
                  </a:lnTo>
                  <a:lnTo>
                    <a:pt x="384" y="104"/>
                  </a:lnTo>
                  <a:lnTo>
                    <a:pt x="376" y="91"/>
                  </a:lnTo>
                  <a:lnTo>
                    <a:pt x="367" y="81"/>
                  </a:lnTo>
                  <a:lnTo>
                    <a:pt x="373" y="88"/>
                  </a:lnTo>
                  <a:lnTo>
                    <a:pt x="385" y="110"/>
                  </a:lnTo>
                  <a:lnTo>
                    <a:pt x="395" y="142"/>
                  </a:lnTo>
                  <a:lnTo>
                    <a:pt x="398" y="185"/>
                  </a:lnTo>
                  <a:lnTo>
                    <a:pt x="392" y="209"/>
                  </a:lnTo>
                  <a:lnTo>
                    <a:pt x="384" y="236"/>
                  </a:lnTo>
                  <a:lnTo>
                    <a:pt x="376" y="250"/>
                  </a:lnTo>
                  <a:lnTo>
                    <a:pt x="367" y="264"/>
                  </a:lnTo>
                  <a:lnTo>
                    <a:pt x="357" y="279"/>
                  </a:lnTo>
                  <a:lnTo>
                    <a:pt x="344" y="295"/>
                  </a:lnTo>
                  <a:lnTo>
                    <a:pt x="331" y="309"/>
                  </a:lnTo>
                  <a:lnTo>
                    <a:pt x="322" y="317"/>
                  </a:lnTo>
                  <a:lnTo>
                    <a:pt x="319" y="322"/>
                  </a:lnTo>
                  <a:lnTo>
                    <a:pt x="314" y="325"/>
                  </a:lnTo>
                  <a:lnTo>
                    <a:pt x="310" y="330"/>
                  </a:lnTo>
                  <a:lnTo>
                    <a:pt x="304" y="333"/>
                  </a:lnTo>
                  <a:lnTo>
                    <a:pt x="300" y="338"/>
                  </a:lnTo>
                  <a:lnTo>
                    <a:pt x="295" y="341"/>
                  </a:lnTo>
                  <a:lnTo>
                    <a:pt x="291" y="346"/>
                  </a:lnTo>
                  <a:lnTo>
                    <a:pt x="285" y="349"/>
                  </a:lnTo>
                  <a:lnTo>
                    <a:pt x="279" y="354"/>
                  </a:lnTo>
                  <a:lnTo>
                    <a:pt x="275" y="359"/>
                  </a:lnTo>
                  <a:lnTo>
                    <a:pt x="269" y="362"/>
                  </a:lnTo>
                  <a:lnTo>
                    <a:pt x="263" y="367"/>
                  </a:lnTo>
                  <a:lnTo>
                    <a:pt x="257" y="371"/>
                  </a:lnTo>
                  <a:lnTo>
                    <a:pt x="251" y="375"/>
                  </a:lnTo>
                  <a:lnTo>
                    <a:pt x="244" y="379"/>
                  </a:lnTo>
                  <a:lnTo>
                    <a:pt x="238" y="384"/>
                  </a:lnTo>
                  <a:lnTo>
                    <a:pt x="232" y="387"/>
                  </a:lnTo>
                  <a:lnTo>
                    <a:pt x="225" y="392"/>
                  </a:lnTo>
                  <a:lnTo>
                    <a:pt x="217" y="396"/>
                  </a:lnTo>
                  <a:lnTo>
                    <a:pt x="211" y="401"/>
                  </a:lnTo>
                  <a:lnTo>
                    <a:pt x="204" y="404"/>
                  </a:lnTo>
                  <a:lnTo>
                    <a:pt x="197" y="409"/>
                  </a:lnTo>
                  <a:lnTo>
                    <a:pt x="188" y="413"/>
                  </a:lnTo>
                  <a:lnTo>
                    <a:pt x="180" y="417"/>
                  </a:lnTo>
                  <a:lnTo>
                    <a:pt x="173" y="421"/>
                  </a:lnTo>
                  <a:lnTo>
                    <a:pt x="164" y="426"/>
                  </a:lnTo>
                  <a:lnTo>
                    <a:pt x="173" y="410"/>
                  </a:lnTo>
                  <a:lnTo>
                    <a:pt x="188" y="403"/>
                  </a:lnTo>
                  <a:lnTo>
                    <a:pt x="195" y="399"/>
                  </a:lnTo>
                  <a:lnTo>
                    <a:pt x="204" y="394"/>
                  </a:lnTo>
                  <a:lnTo>
                    <a:pt x="213" y="388"/>
                  </a:lnTo>
                  <a:lnTo>
                    <a:pt x="223" y="383"/>
                  </a:lnTo>
                  <a:lnTo>
                    <a:pt x="233" y="377"/>
                  </a:lnTo>
                  <a:lnTo>
                    <a:pt x="242" y="370"/>
                  </a:lnTo>
                  <a:lnTo>
                    <a:pt x="253" y="363"/>
                  </a:lnTo>
                  <a:lnTo>
                    <a:pt x="263" y="356"/>
                  </a:lnTo>
                  <a:lnTo>
                    <a:pt x="273" y="349"/>
                  </a:lnTo>
                  <a:lnTo>
                    <a:pt x="282" y="341"/>
                  </a:lnTo>
                  <a:lnTo>
                    <a:pt x="292" y="335"/>
                  </a:lnTo>
                  <a:lnTo>
                    <a:pt x="301" y="327"/>
                  </a:lnTo>
                  <a:lnTo>
                    <a:pt x="316" y="311"/>
                  </a:lnTo>
                  <a:lnTo>
                    <a:pt x="308" y="317"/>
                  </a:lnTo>
                  <a:lnTo>
                    <a:pt x="304" y="321"/>
                  </a:lnTo>
                  <a:lnTo>
                    <a:pt x="298" y="325"/>
                  </a:lnTo>
                  <a:lnTo>
                    <a:pt x="289" y="331"/>
                  </a:lnTo>
                  <a:lnTo>
                    <a:pt x="279" y="337"/>
                  </a:lnTo>
                  <a:lnTo>
                    <a:pt x="267" y="344"/>
                  </a:lnTo>
                  <a:lnTo>
                    <a:pt x="261" y="348"/>
                  </a:lnTo>
                  <a:lnTo>
                    <a:pt x="253" y="352"/>
                  </a:lnTo>
                  <a:lnTo>
                    <a:pt x="245" y="356"/>
                  </a:lnTo>
                  <a:lnTo>
                    <a:pt x="236" y="361"/>
                  </a:lnTo>
                  <a:lnTo>
                    <a:pt x="228" y="365"/>
                  </a:lnTo>
                  <a:lnTo>
                    <a:pt x="217" y="370"/>
                  </a:lnTo>
                  <a:lnTo>
                    <a:pt x="207" y="376"/>
                  </a:lnTo>
                  <a:lnTo>
                    <a:pt x="195" y="380"/>
                  </a:lnTo>
                  <a:lnTo>
                    <a:pt x="183" y="386"/>
                  </a:lnTo>
                  <a:lnTo>
                    <a:pt x="170" y="392"/>
                  </a:lnTo>
                  <a:lnTo>
                    <a:pt x="157" y="397"/>
                  </a:lnTo>
                  <a:lnTo>
                    <a:pt x="142" y="404"/>
                  </a:lnTo>
                  <a:lnTo>
                    <a:pt x="128" y="410"/>
                  </a:lnTo>
                  <a:lnTo>
                    <a:pt x="111" y="417"/>
                  </a:lnTo>
                  <a:lnTo>
                    <a:pt x="103" y="420"/>
                  </a:lnTo>
                  <a:lnTo>
                    <a:pt x="92" y="426"/>
                  </a:lnTo>
                  <a:lnTo>
                    <a:pt x="79" y="433"/>
                  </a:lnTo>
                  <a:lnTo>
                    <a:pt x="73" y="436"/>
                  </a:lnTo>
                  <a:lnTo>
                    <a:pt x="66" y="441"/>
                  </a:lnTo>
                  <a:lnTo>
                    <a:pt x="58" y="445"/>
                  </a:lnTo>
                  <a:lnTo>
                    <a:pt x="53" y="451"/>
                  </a:lnTo>
                  <a:lnTo>
                    <a:pt x="45" y="456"/>
                  </a:lnTo>
                  <a:lnTo>
                    <a:pt x="39" y="461"/>
                  </a:lnTo>
                  <a:lnTo>
                    <a:pt x="22" y="487"/>
                  </a:lnTo>
                  <a:lnTo>
                    <a:pt x="16" y="490"/>
                  </a:lnTo>
                  <a:lnTo>
                    <a:pt x="8" y="488"/>
                  </a:lnTo>
                  <a:lnTo>
                    <a:pt x="7" y="480"/>
                  </a:lnTo>
                  <a:lnTo>
                    <a:pt x="13" y="467"/>
                  </a:lnTo>
                  <a:lnTo>
                    <a:pt x="17" y="463"/>
                  </a:lnTo>
                  <a:lnTo>
                    <a:pt x="22" y="458"/>
                  </a:lnTo>
                  <a:lnTo>
                    <a:pt x="26" y="453"/>
                  </a:lnTo>
                  <a:lnTo>
                    <a:pt x="32" y="449"/>
                  </a:lnTo>
                  <a:lnTo>
                    <a:pt x="39" y="444"/>
                  </a:lnTo>
                  <a:lnTo>
                    <a:pt x="45" y="439"/>
                  </a:lnTo>
                  <a:lnTo>
                    <a:pt x="53" y="434"/>
                  </a:lnTo>
                  <a:lnTo>
                    <a:pt x="61" y="429"/>
                  </a:lnTo>
                  <a:lnTo>
                    <a:pt x="69" y="425"/>
                  </a:lnTo>
                  <a:lnTo>
                    <a:pt x="78" y="420"/>
                  </a:lnTo>
                  <a:lnTo>
                    <a:pt x="86" y="416"/>
                  </a:lnTo>
                  <a:lnTo>
                    <a:pt x="95" y="411"/>
                  </a:lnTo>
                  <a:lnTo>
                    <a:pt x="104" y="408"/>
                  </a:lnTo>
                  <a:lnTo>
                    <a:pt x="113" y="403"/>
                  </a:lnTo>
                  <a:lnTo>
                    <a:pt x="130" y="397"/>
                  </a:lnTo>
                  <a:lnTo>
                    <a:pt x="154" y="389"/>
                  </a:lnTo>
                  <a:lnTo>
                    <a:pt x="170" y="383"/>
                  </a:lnTo>
                  <a:lnTo>
                    <a:pt x="188" y="375"/>
                  </a:lnTo>
                  <a:lnTo>
                    <a:pt x="197" y="370"/>
                  </a:lnTo>
                  <a:lnTo>
                    <a:pt x="207" y="365"/>
                  </a:lnTo>
                  <a:lnTo>
                    <a:pt x="217" y="361"/>
                  </a:lnTo>
                  <a:lnTo>
                    <a:pt x="228" y="355"/>
                  </a:lnTo>
                  <a:lnTo>
                    <a:pt x="238" y="349"/>
                  </a:lnTo>
                  <a:lnTo>
                    <a:pt x="248" y="343"/>
                  </a:lnTo>
                  <a:lnTo>
                    <a:pt x="258" y="337"/>
                  </a:lnTo>
                  <a:lnTo>
                    <a:pt x="270" y="330"/>
                  </a:lnTo>
                  <a:lnTo>
                    <a:pt x="281" y="323"/>
                  </a:lnTo>
                  <a:lnTo>
                    <a:pt x="291" y="315"/>
                  </a:lnTo>
                  <a:lnTo>
                    <a:pt x="301" y="308"/>
                  </a:lnTo>
                  <a:lnTo>
                    <a:pt x="310" y="300"/>
                  </a:lnTo>
                  <a:lnTo>
                    <a:pt x="316" y="296"/>
                  </a:lnTo>
                  <a:lnTo>
                    <a:pt x="320" y="292"/>
                  </a:lnTo>
                  <a:lnTo>
                    <a:pt x="325" y="288"/>
                  </a:lnTo>
                  <a:lnTo>
                    <a:pt x="329" y="283"/>
                  </a:lnTo>
                  <a:lnTo>
                    <a:pt x="345" y="266"/>
                  </a:lnTo>
                  <a:lnTo>
                    <a:pt x="360" y="247"/>
                  </a:lnTo>
                  <a:lnTo>
                    <a:pt x="373" y="227"/>
                  </a:lnTo>
                  <a:lnTo>
                    <a:pt x="386" y="185"/>
                  </a:lnTo>
                  <a:lnTo>
                    <a:pt x="384" y="138"/>
                  </a:lnTo>
                  <a:lnTo>
                    <a:pt x="378" y="120"/>
                  </a:lnTo>
                  <a:lnTo>
                    <a:pt x="375" y="110"/>
                  </a:lnTo>
                  <a:lnTo>
                    <a:pt x="370" y="100"/>
                  </a:lnTo>
                  <a:lnTo>
                    <a:pt x="357" y="82"/>
                  </a:lnTo>
                  <a:lnTo>
                    <a:pt x="348" y="73"/>
                  </a:lnTo>
                  <a:lnTo>
                    <a:pt x="344" y="68"/>
                  </a:lnTo>
                  <a:lnTo>
                    <a:pt x="338" y="65"/>
                  </a:lnTo>
                  <a:lnTo>
                    <a:pt x="344" y="72"/>
                  </a:lnTo>
                  <a:lnTo>
                    <a:pt x="357" y="91"/>
                  </a:lnTo>
                  <a:lnTo>
                    <a:pt x="381" y="156"/>
                  </a:lnTo>
                  <a:lnTo>
                    <a:pt x="379" y="196"/>
                  </a:lnTo>
                  <a:lnTo>
                    <a:pt x="372" y="218"/>
                  </a:lnTo>
                  <a:lnTo>
                    <a:pt x="367" y="228"/>
                  </a:lnTo>
                  <a:lnTo>
                    <a:pt x="360" y="239"/>
                  </a:lnTo>
                  <a:lnTo>
                    <a:pt x="353" y="250"/>
                  </a:lnTo>
                  <a:lnTo>
                    <a:pt x="342" y="260"/>
                  </a:lnTo>
                  <a:lnTo>
                    <a:pt x="338" y="265"/>
                  </a:lnTo>
                  <a:lnTo>
                    <a:pt x="332" y="271"/>
                  </a:lnTo>
                  <a:lnTo>
                    <a:pt x="326" y="275"/>
                  </a:lnTo>
                  <a:lnTo>
                    <a:pt x="319" y="281"/>
                  </a:lnTo>
                  <a:lnTo>
                    <a:pt x="311" y="285"/>
                  </a:lnTo>
                  <a:lnTo>
                    <a:pt x="304" y="291"/>
                  </a:lnTo>
                  <a:lnTo>
                    <a:pt x="297" y="296"/>
                  </a:lnTo>
                  <a:lnTo>
                    <a:pt x="288" y="300"/>
                  </a:lnTo>
                  <a:lnTo>
                    <a:pt x="279" y="305"/>
                  </a:lnTo>
                  <a:lnTo>
                    <a:pt x="270" y="309"/>
                  </a:lnTo>
                  <a:lnTo>
                    <a:pt x="260" y="314"/>
                  </a:lnTo>
                  <a:lnTo>
                    <a:pt x="250" y="319"/>
                  </a:lnTo>
                  <a:lnTo>
                    <a:pt x="244" y="322"/>
                  </a:lnTo>
                  <a:lnTo>
                    <a:pt x="236" y="325"/>
                  </a:lnTo>
                  <a:lnTo>
                    <a:pt x="228" y="330"/>
                  </a:lnTo>
                  <a:lnTo>
                    <a:pt x="216" y="335"/>
                  </a:lnTo>
                  <a:lnTo>
                    <a:pt x="204" y="341"/>
                  </a:lnTo>
                  <a:lnTo>
                    <a:pt x="191" y="347"/>
                  </a:lnTo>
                  <a:lnTo>
                    <a:pt x="178" y="354"/>
                  </a:lnTo>
                  <a:lnTo>
                    <a:pt x="164" y="361"/>
                  </a:lnTo>
                  <a:lnTo>
                    <a:pt x="151" y="367"/>
                  </a:lnTo>
                  <a:lnTo>
                    <a:pt x="138" y="372"/>
                  </a:lnTo>
                  <a:lnTo>
                    <a:pt x="126" y="377"/>
                  </a:lnTo>
                  <a:lnTo>
                    <a:pt x="117" y="381"/>
                  </a:lnTo>
                  <a:lnTo>
                    <a:pt x="108" y="385"/>
                  </a:lnTo>
                  <a:lnTo>
                    <a:pt x="100" y="387"/>
                  </a:lnTo>
                  <a:lnTo>
                    <a:pt x="98" y="383"/>
                  </a:lnTo>
                  <a:lnTo>
                    <a:pt x="103" y="379"/>
                  </a:lnTo>
                  <a:lnTo>
                    <a:pt x="107" y="376"/>
                  </a:lnTo>
                  <a:lnTo>
                    <a:pt x="113" y="371"/>
                  </a:lnTo>
                  <a:lnTo>
                    <a:pt x="119" y="368"/>
                  </a:lnTo>
                  <a:lnTo>
                    <a:pt x="126" y="363"/>
                  </a:lnTo>
                  <a:lnTo>
                    <a:pt x="133" y="361"/>
                  </a:lnTo>
                  <a:lnTo>
                    <a:pt x="148" y="354"/>
                  </a:lnTo>
                  <a:lnTo>
                    <a:pt x="158" y="351"/>
                  </a:lnTo>
                  <a:lnTo>
                    <a:pt x="170" y="345"/>
                  </a:lnTo>
                  <a:lnTo>
                    <a:pt x="180" y="340"/>
                  </a:lnTo>
                  <a:lnTo>
                    <a:pt x="194" y="335"/>
                  </a:lnTo>
                  <a:lnTo>
                    <a:pt x="206" y="330"/>
                  </a:lnTo>
                  <a:lnTo>
                    <a:pt x="217" y="324"/>
                  </a:lnTo>
                  <a:lnTo>
                    <a:pt x="229" y="320"/>
                  </a:lnTo>
                  <a:lnTo>
                    <a:pt x="238" y="315"/>
                  </a:lnTo>
                  <a:lnTo>
                    <a:pt x="254" y="308"/>
                  </a:lnTo>
                  <a:lnTo>
                    <a:pt x="261" y="305"/>
                  </a:lnTo>
                  <a:lnTo>
                    <a:pt x="254" y="308"/>
                  </a:lnTo>
                  <a:lnTo>
                    <a:pt x="242" y="313"/>
                  </a:lnTo>
                  <a:lnTo>
                    <a:pt x="226" y="319"/>
                  </a:lnTo>
                  <a:lnTo>
                    <a:pt x="207" y="325"/>
                  </a:lnTo>
                  <a:lnTo>
                    <a:pt x="186" y="331"/>
                  </a:lnTo>
                  <a:lnTo>
                    <a:pt x="164" y="335"/>
                  </a:lnTo>
                  <a:lnTo>
                    <a:pt x="142" y="337"/>
                  </a:lnTo>
                  <a:lnTo>
                    <a:pt x="117" y="335"/>
                  </a:lnTo>
                  <a:lnTo>
                    <a:pt x="120" y="330"/>
                  </a:lnTo>
                  <a:lnTo>
                    <a:pt x="139" y="325"/>
                  </a:lnTo>
                  <a:lnTo>
                    <a:pt x="160" y="323"/>
                  </a:lnTo>
                  <a:lnTo>
                    <a:pt x="186" y="317"/>
                  </a:lnTo>
                  <a:lnTo>
                    <a:pt x="204" y="313"/>
                  </a:lnTo>
                  <a:lnTo>
                    <a:pt x="223" y="306"/>
                  </a:lnTo>
                  <a:lnTo>
                    <a:pt x="242" y="299"/>
                  </a:lnTo>
                  <a:lnTo>
                    <a:pt x="261" y="291"/>
                  </a:lnTo>
                  <a:lnTo>
                    <a:pt x="279" y="284"/>
                  </a:lnTo>
                  <a:lnTo>
                    <a:pt x="295" y="276"/>
                  </a:lnTo>
                  <a:lnTo>
                    <a:pt x="303" y="273"/>
                  </a:lnTo>
                  <a:lnTo>
                    <a:pt x="310" y="267"/>
                  </a:lnTo>
                  <a:lnTo>
                    <a:pt x="319" y="262"/>
                  </a:lnTo>
                  <a:lnTo>
                    <a:pt x="328" y="254"/>
                  </a:lnTo>
                  <a:lnTo>
                    <a:pt x="345" y="235"/>
                  </a:lnTo>
                  <a:lnTo>
                    <a:pt x="359" y="212"/>
                  </a:lnTo>
                  <a:lnTo>
                    <a:pt x="369" y="186"/>
                  </a:lnTo>
                  <a:lnTo>
                    <a:pt x="370" y="155"/>
                  </a:lnTo>
                  <a:lnTo>
                    <a:pt x="367" y="139"/>
                  </a:lnTo>
                  <a:lnTo>
                    <a:pt x="363" y="122"/>
                  </a:lnTo>
                  <a:lnTo>
                    <a:pt x="354" y="104"/>
                  </a:lnTo>
                  <a:lnTo>
                    <a:pt x="342" y="84"/>
                  </a:lnTo>
                  <a:lnTo>
                    <a:pt x="347" y="91"/>
                  </a:lnTo>
                  <a:lnTo>
                    <a:pt x="353" y="108"/>
                  </a:lnTo>
                  <a:lnTo>
                    <a:pt x="361" y="166"/>
                  </a:lnTo>
                  <a:lnTo>
                    <a:pt x="359" y="182"/>
                  </a:lnTo>
                  <a:lnTo>
                    <a:pt x="354" y="200"/>
                  </a:lnTo>
                  <a:lnTo>
                    <a:pt x="347" y="216"/>
                  </a:lnTo>
                  <a:lnTo>
                    <a:pt x="335" y="233"/>
                  </a:lnTo>
                  <a:lnTo>
                    <a:pt x="328" y="241"/>
                  </a:lnTo>
                  <a:lnTo>
                    <a:pt x="323" y="244"/>
                  </a:lnTo>
                  <a:lnTo>
                    <a:pt x="319" y="249"/>
                  </a:lnTo>
                  <a:lnTo>
                    <a:pt x="310" y="256"/>
                  </a:lnTo>
                  <a:lnTo>
                    <a:pt x="304" y="260"/>
                  </a:lnTo>
                  <a:lnTo>
                    <a:pt x="298" y="264"/>
                  </a:lnTo>
                  <a:lnTo>
                    <a:pt x="286" y="271"/>
                  </a:lnTo>
                  <a:lnTo>
                    <a:pt x="273" y="276"/>
                  </a:lnTo>
                  <a:lnTo>
                    <a:pt x="257" y="283"/>
                  </a:lnTo>
                  <a:lnTo>
                    <a:pt x="241" y="289"/>
                  </a:lnTo>
                  <a:lnTo>
                    <a:pt x="248" y="268"/>
                  </a:lnTo>
                  <a:lnTo>
                    <a:pt x="263" y="262"/>
                  </a:lnTo>
                  <a:lnTo>
                    <a:pt x="273" y="257"/>
                  </a:lnTo>
                  <a:lnTo>
                    <a:pt x="283" y="251"/>
                  </a:lnTo>
                  <a:lnTo>
                    <a:pt x="294" y="244"/>
                  </a:lnTo>
                  <a:lnTo>
                    <a:pt x="304" y="238"/>
                  </a:lnTo>
                  <a:lnTo>
                    <a:pt x="310" y="233"/>
                  </a:lnTo>
                  <a:lnTo>
                    <a:pt x="314" y="228"/>
                  </a:lnTo>
                  <a:lnTo>
                    <a:pt x="325" y="218"/>
                  </a:lnTo>
                  <a:lnTo>
                    <a:pt x="338" y="193"/>
                  </a:lnTo>
                  <a:lnTo>
                    <a:pt x="341" y="162"/>
                  </a:lnTo>
                  <a:lnTo>
                    <a:pt x="338" y="144"/>
                  </a:lnTo>
                  <a:lnTo>
                    <a:pt x="331" y="124"/>
                  </a:lnTo>
                  <a:lnTo>
                    <a:pt x="326" y="114"/>
                  </a:lnTo>
                  <a:lnTo>
                    <a:pt x="320" y="103"/>
                  </a:lnTo>
                  <a:lnTo>
                    <a:pt x="313" y="91"/>
                  </a:lnTo>
                  <a:lnTo>
                    <a:pt x="304" y="79"/>
                  </a:lnTo>
                  <a:lnTo>
                    <a:pt x="294" y="67"/>
                  </a:lnTo>
                  <a:lnTo>
                    <a:pt x="289" y="62"/>
                  </a:lnTo>
                  <a:lnTo>
                    <a:pt x="285" y="57"/>
                  </a:lnTo>
                  <a:lnTo>
                    <a:pt x="279" y="52"/>
                  </a:lnTo>
                  <a:lnTo>
                    <a:pt x="275" y="49"/>
                  </a:lnTo>
                  <a:lnTo>
                    <a:pt x="269" y="44"/>
                  </a:lnTo>
                  <a:lnTo>
                    <a:pt x="264" y="41"/>
                  </a:lnTo>
                  <a:lnTo>
                    <a:pt x="253" y="35"/>
                  </a:lnTo>
                  <a:lnTo>
                    <a:pt x="242" y="31"/>
                  </a:lnTo>
                  <a:lnTo>
                    <a:pt x="232" y="26"/>
                  </a:lnTo>
                  <a:lnTo>
                    <a:pt x="220" y="24"/>
                  </a:lnTo>
                  <a:lnTo>
                    <a:pt x="198" y="21"/>
                  </a:lnTo>
                  <a:lnTo>
                    <a:pt x="176" y="22"/>
                  </a:lnTo>
                  <a:lnTo>
                    <a:pt x="133" y="30"/>
                  </a:lnTo>
                  <a:lnTo>
                    <a:pt x="114" y="37"/>
                  </a:lnTo>
                  <a:lnTo>
                    <a:pt x="95" y="44"/>
                  </a:lnTo>
                  <a:lnTo>
                    <a:pt x="79" y="52"/>
                  </a:lnTo>
                  <a:lnTo>
                    <a:pt x="66" y="60"/>
                  </a:lnTo>
                  <a:lnTo>
                    <a:pt x="54" y="68"/>
                  </a:lnTo>
                  <a:lnTo>
                    <a:pt x="45" y="74"/>
                  </a:lnTo>
                  <a:lnTo>
                    <a:pt x="38" y="79"/>
                  </a:lnTo>
                  <a:lnTo>
                    <a:pt x="33" y="82"/>
                  </a:lnTo>
                  <a:lnTo>
                    <a:pt x="25" y="88"/>
                  </a:lnTo>
                  <a:lnTo>
                    <a:pt x="14" y="94"/>
                  </a:lnTo>
                  <a:lnTo>
                    <a:pt x="7" y="98"/>
                  </a:lnTo>
                  <a:lnTo>
                    <a:pt x="4" y="98"/>
                  </a:lnTo>
                  <a:lnTo>
                    <a:pt x="1" y="94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28"/>
            <p:cNvSpPr>
              <a:spLocks/>
            </p:cNvSpPr>
            <p:nvPr/>
          </p:nvSpPr>
          <p:spPr bwMode="auto">
            <a:xfrm>
              <a:off x="3995738" y="4987925"/>
              <a:ext cx="1106488" cy="525462"/>
            </a:xfrm>
            <a:custGeom>
              <a:avLst/>
              <a:gdLst>
                <a:gd name="T0" fmla="*/ 602 w 697"/>
                <a:gd name="T1" fmla="*/ 111 h 331"/>
                <a:gd name="T2" fmla="*/ 621 w 697"/>
                <a:gd name="T3" fmla="*/ 240 h 331"/>
                <a:gd name="T4" fmla="*/ 515 w 697"/>
                <a:gd name="T5" fmla="*/ 215 h 331"/>
                <a:gd name="T6" fmla="*/ 462 w 697"/>
                <a:gd name="T7" fmla="*/ 125 h 331"/>
                <a:gd name="T8" fmla="*/ 443 w 697"/>
                <a:gd name="T9" fmla="*/ 143 h 331"/>
                <a:gd name="T10" fmla="*/ 397 w 697"/>
                <a:gd name="T11" fmla="*/ 104 h 331"/>
                <a:gd name="T12" fmla="*/ 339 w 697"/>
                <a:gd name="T13" fmla="*/ 59 h 331"/>
                <a:gd name="T14" fmla="*/ 237 w 697"/>
                <a:gd name="T15" fmla="*/ 12 h 331"/>
                <a:gd name="T16" fmla="*/ 246 w 697"/>
                <a:gd name="T17" fmla="*/ 31 h 331"/>
                <a:gd name="T18" fmla="*/ 322 w 697"/>
                <a:gd name="T19" fmla="*/ 68 h 331"/>
                <a:gd name="T20" fmla="*/ 399 w 697"/>
                <a:gd name="T21" fmla="*/ 117 h 331"/>
                <a:gd name="T22" fmla="*/ 455 w 697"/>
                <a:gd name="T23" fmla="*/ 167 h 331"/>
                <a:gd name="T24" fmla="*/ 496 w 697"/>
                <a:gd name="T25" fmla="*/ 233 h 331"/>
                <a:gd name="T26" fmla="*/ 502 w 697"/>
                <a:gd name="T27" fmla="*/ 249 h 331"/>
                <a:gd name="T28" fmla="*/ 436 w 697"/>
                <a:gd name="T29" fmla="*/ 205 h 331"/>
                <a:gd name="T30" fmla="*/ 386 w 697"/>
                <a:gd name="T31" fmla="*/ 160 h 331"/>
                <a:gd name="T32" fmla="*/ 322 w 697"/>
                <a:gd name="T33" fmla="*/ 111 h 331"/>
                <a:gd name="T34" fmla="*/ 249 w 697"/>
                <a:gd name="T35" fmla="*/ 65 h 331"/>
                <a:gd name="T36" fmla="*/ 53 w 697"/>
                <a:gd name="T37" fmla="*/ 55 h 331"/>
                <a:gd name="T38" fmla="*/ 74 w 697"/>
                <a:gd name="T39" fmla="*/ 61 h 331"/>
                <a:gd name="T40" fmla="*/ 241 w 697"/>
                <a:gd name="T41" fmla="*/ 76 h 331"/>
                <a:gd name="T42" fmla="*/ 315 w 697"/>
                <a:gd name="T43" fmla="*/ 123 h 331"/>
                <a:gd name="T44" fmla="*/ 366 w 697"/>
                <a:gd name="T45" fmla="*/ 165 h 331"/>
                <a:gd name="T46" fmla="*/ 428 w 697"/>
                <a:gd name="T47" fmla="*/ 217 h 331"/>
                <a:gd name="T48" fmla="*/ 378 w 697"/>
                <a:gd name="T49" fmla="*/ 192 h 331"/>
                <a:gd name="T50" fmla="*/ 315 w 697"/>
                <a:gd name="T51" fmla="*/ 147 h 331"/>
                <a:gd name="T52" fmla="*/ 228 w 697"/>
                <a:gd name="T53" fmla="*/ 104 h 331"/>
                <a:gd name="T54" fmla="*/ 10 w 697"/>
                <a:gd name="T55" fmla="*/ 146 h 331"/>
                <a:gd name="T56" fmla="*/ 44 w 697"/>
                <a:gd name="T57" fmla="*/ 302 h 331"/>
                <a:gd name="T58" fmla="*/ 197 w 697"/>
                <a:gd name="T59" fmla="*/ 315 h 331"/>
                <a:gd name="T60" fmla="*/ 234 w 697"/>
                <a:gd name="T61" fmla="*/ 282 h 331"/>
                <a:gd name="T62" fmla="*/ 109 w 697"/>
                <a:gd name="T63" fmla="*/ 320 h 331"/>
                <a:gd name="T64" fmla="*/ 8 w 697"/>
                <a:gd name="T65" fmla="*/ 175 h 331"/>
                <a:gd name="T66" fmla="*/ 27 w 697"/>
                <a:gd name="T67" fmla="*/ 226 h 331"/>
                <a:gd name="T68" fmla="*/ 118 w 697"/>
                <a:gd name="T69" fmla="*/ 271 h 331"/>
                <a:gd name="T70" fmla="*/ 249 w 697"/>
                <a:gd name="T71" fmla="*/ 223 h 331"/>
                <a:gd name="T72" fmla="*/ 212 w 697"/>
                <a:gd name="T73" fmla="*/ 231 h 331"/>
                <a:gd name="T74" fmla="*/ 66 w 697"/>
                <a:gd name="T75" fmla="*/ 244 h 331"/>
                <a:gd name="T76" fmla="*/ 81 w 697"/>
                <a:gd name="T77" fmla="*/ 121 h 331"/>
                <a:gd name="T78" fmla="*/ 250 w 697"/>
                <a:gd name="T79" fmla="*/ 125 h 331"/>
                <a:gd name="T80" fmla="*/ 328 w 697"/>
                <a:gd name="T81" fmla="*/ 172 h 331"/>
                <a:gd name="T82" fmla="*/ 411 w 697"/>
                <a:gd name="T83" fmla="*/ 228 h 331"/>
                <a:gd name="T84" fmla="*/ 356 w 697"/>
                <a:gd name="T85" fmla="*/ 204 h 331"/>
                <a:gd name="T86" fmla="*/ 277 w 697"/>
                <a:gd name="T87" fmla="*/ 153 h 331"/>
                <a:gd name="T88" fmla="*/ 115 w 697"/>
                <a:gd name="T89" fmla="*/ 124 h 331"/>
                <a:gd name="T90" fmla="*/ 108 w 697"/>
                <a:gd name="T91" fmla="*/ 231 h 331"/>
                <a:gd name="T92" fmla="*/ 205 w 697"/>
                <a:gd name="T93" fmla="*/ 183 h 331"/>
                <a:gd name="T94" fmla="*/ 152 w 697"/>
                <a:gd name="T95" fmla="*/ 209 h 331"/>
                <a:gd name="T96" fmla="*/ 97 w 697"/>
                <a:gd name="T97" fmla="*/ 148 h 331"/>
                <a:gd name="T98" fmla="*/ 222 w 697"/>
                <a:gd name="T99" fmla="*/ 143 h 331"/>
                <a:gd name="T100" fmla="*/ 315 w 697"/>
                <a:gd name="T101" fmla="*/ 192 h 331"/>
                <a:gd name="T102" fmla="*/ 414 w 697"/>
                <a:gd name="T103" fmla="*/ 250 h 331"/>
                <a:gd name="T104" fmla="*/ 375 w 697"/>
                <a:gd name="T105" fmla="*/ 237 h 331"/>
                <a:gd name="T106" fmla="*/ 284 w 697"/>
                <a:gd name="T107" fmla="*/ 187 h 331"/>
                <a:gd name="T108" fmla="*/ 143 w 697"/>
                <a:gd name="T109" fmla="*/ 145 h 331"/>
                <a:gd name="T110" fmla="*/ 146 w 697"/>
                <a:gd name="T111" fmla="*/ 176 h 331"/>
                <a:gd name="T112" fmla="*/ 147 w 697"/>
                <a:gd name="T113" fmla="*/ 155 h 331"/>
                <a:gd name="T114" fmla="*/ 297 w 697"/>
                <a:gd name="T115" fmla="*/ 205 h 331"/>
                <a:gd name="T116" fmla="*/ 405 w 697"/>
                <a:gd name="T117" fmla="*/ 263 h 331"/>
                <a:gd name="T118" fmla="*/ 511 w 697"/>
                <a:gd name="T119" fmla="*/ 301 h 331"/>
                <a:gd name="T120" fmla="*/ 693 w 697"/>
                <a:gd name="T121" fmla="*/ 209 h 331"/>
                <a:gd name="T122" fmla="*/ 634 w 697"/>
                <a:gd name="T123" fmla="*/ 96 h 331"/>
                <a:gd name="T124" fmla="*/ 461 w 697"/>
                <a:gd name="T125" fmla="*/ 95 h 3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7"/>
                <a:gd name="T190" fmla="*/ 0 h 331"/>
                <a:gd name="T191" fmla="*/ 697 w 697"/>
                <a:gd name="T192" fmla="*/ 331 h 3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7" h="331">
                  <a:moveTo>
                    <a:pt x="462" y="107"/>
                  </a:moveTo>
                  <a:lnTo>
                    <a:pt x="467" y="105"/>
                  </a:lnTo>
                  <a:lnTo>
                    <a:pt x="477" y="100"/>
                  </a:lnTo>
                  <a:lnTo>
                    <a:pt x="492" y="95"/>
                  </a:lnTo>
                  <a:lnTo>
                    <a:pt x="512" y="90"/>
                  </a:lnTo>
                  <a:lnTo>
                    <a:pt x="537" y="89"/>
                  </a:lnTo>
                  <a:lnTo>
                    <a:pt x="562" y="92"/>
                  </a:lnTo>
                  <a:lnTo>
                    <a:pt x="589" y="103"/>
                  </a:lnTo>
                  <a:lnTo>
                    <a:pt x="602" y="111"/>
                  </a:lnTo>
                  <a:lnTo>
                    <a:pt x="609" y="115"/>
                  </a:lnTo>
                  <a:lnTo>
                    <a:pt x="617" y="121"/>
                  </a:lnTo>
                  <a:lnTo>
                    <a:pt x="637" y="144"/>
                  </a:lnTo>
                  <a:lnTo>
                    <a:pt x="647" y="167"/>
                  </a:lnTo>
                  <a:lnTo>
                    <a:pt x="652" y="187"/>
                  </a:lnTo>
                  <a:lnTo>
                    <a:pt x="649" y="205"/>
                  </a:lnTo>
                  <a:lnTo>
                    <a:pt x="640" y="221"/>
                  </a:lnTo>
                  <a:lnTo>
                    <a:pt x="628" y="234"/>
                  </a:lnTo>
                  <a:lnTo>
                    <a:pt x="621" y="240"/>
                  </a:lnTo>
                  <a:lnTo>
                    <a:pt x="615" y="243"/>
                  </a:lnTo>
                  <a:lnTo>
                    <a:pt x="599" y="248"/>
                  </a:lnTo>
                  <a:lnTo>
                    <a:pt x="583" y="248"/>
                  </a:lnTo>
                  <a:lnTo>
                    <a:pt x="567" y="243"/>
                  </a:lnTo>
                  <a:lnTo>
                    <a:pt x="549" y="235"/>
                  </a:lnTo>
                  <a:lnTo>
                    <a:pt x="540" y="231"/>
                  </a:lnTo>
                  <a:lnTo>
                    <a:pt x="531" y="226"/>
                  </a:lnTo>
                  <a:lnTo>
                    <a:pt x="524" y="220"/>
                  </a:lnTo>
                  <a:lnTo>
                    <a:pt x="515" y="215"/>
                  </a:lnTo>
                  <a:lnTo>
                    <a:pt x="509" y="208"/>
                  </a:lnTo>
                  <a:lnTo>
                    <a:pt x="503" y="202"/>
                  </a:lnTo>
                  <a:lnTo>
                    <a:pt x="490" y="179"/>
                  </a:lnTo>
                  <a:lnTo>
                    <a:pt x="486" y="159"/>
                  </a:lnTo>
                  <a:lnTo>
                    <a:pt x="480" y="140"/>
                  </a:lnTo>
                  <a:lnTo>
                    <a:pt x="474" y="121"/>
                  </a:lnTo>
                  <a:lnTo>
                    <a:pt x="465" y="119"/>
                  </a:lnTo>
                  <a:lnTo>
                    <a:pt x="461" y="119"/>
                  </a:lnTo>
                  <a:lnTo>
                    <a:pt x="462" y="125"/>
                  </a:lnTo>
                  <a:lnTo>
                    <a:pt x="469" y="138"/>
                  </a:lnTo>
                  <a:lnTo>
                    <a:pt x="477" y="154"/>
                  </a:lnTo>
                  <a:lnTo>
                    <a:pt x="480" y="167"/>
                  </a:lnTo>
                  <a:lnTo>
                    <a:pt x="477" y="171"/>
                  </a:lnTo>
                  <a:lnTo>
                    <a:pt x="469" y="167"/>
                  </a:lnTo>
                  <a:lnTo>
                    <a:pt x="464" y="162"/>
                  </a:lnTo>
                  <a:lnTo>
                    <a:pt x="458" y="156"/>
                  </a:lnTo>
                  <a:lnTo>
                    <a:pt x="450" y="151"/>
                  </a:lnTo>
                  <a:lnTo>
                    <a:pt x="443" y="143"/>
                  </a:lnTo>
                  <a:lnTo>
                    <a:pt x="439" y="139"/>
                  </a:lnTo>
                  <a:lnTo>
                    <a:pt x="433" y="135"/>
                  </a:lnTo>
                  <a:lnTo>
                    <a:pt x="428" y="131"/>
                  </a:lnTo>
                  <a:lnTo>
                    <a:pt x="424" y="127"/>
                  </a:lnTo>
                  <a:lnTo>
                    <a:pt x="418" y="122"/>
                  </a:lnTo>
                  <a:lnTo>
                    <a:pt x="414" y="117"/>
                  </a:lnTo>
                  <a:lnTo>
                    <a:pt x="408" y="113"/>
                  </a:lnTo>
                  <a:lnTo>
                    <a:pt x="403" y="108"/>
                  </a:lnTo>
                  <a:lnTo>
                    <a:pt x="397" y="104"/>
                  </a:lnTo>
                  <a:lnTo>
                    <a:pt x="391" y="99"/>
                  </a:lnTo>
                  <a:lnTo>
                    <a:pt x="380" y="90"/>
                  </a:lnTo>
                  <a:lnTo>
                    <a:pt x="374" y="85"/>
                  </a:lnTo>
                  <a:lnTo>
                    <a:pt x="368" y="81"/>
                  </a:lnTo>
                  <a:lnTo>
                    <a:pt x="362" y="76"/>
                  </a:lnTo>
                  <a:lnTo>
                    <a:pt x="356" y="72"/>
                  </a:lnTo>
                  <a:lnTo>
                    <a:pt x="350" y="67"/>
                  </a:lnTo>
                  <a:lnTo>
                    <a:pt x="344" y="63"/>
                  </a:lnTo>
                  <a:lnTo>
                    <a:pt x="339" y="59"/>
                  </a:lnTo>
                  <a:lnTo>
                    <a:pt x="333" y="55"/>
                  </a:lnTo>
                  <a:lnTo>
                    <a:pt x="327" y="51"/>
                  </a:lnTo>
                  <a:lnTo>
                    <a:pt x="319" y="48"/>
                  </a:lnTo>
                  <a:lnTo>
                    <a:pt x="308" y="40"/>
                  </a:lnTo>
                  <a:lnTo>
                    <a:pt x="293" y="34"/>
                  </a:lnTo>
                  <a:lnTo>
                    <a:pt x="278" y="27"/>
                  </a:lnTo>
                  <a:lnTo>
                    <a:pt x="265" y="22"/>
                  </a:lnTo>
                  <a:lnTo>
                    <a:pt x="250" y="17"/>
                  </a:lnTo>
                  <a:lnTo>
                    <a:pt x="237" y="12"/>
                  </a:lnTo>
                  <a:lnTo>
                    <a:pt x="225" y="9"/>
                  </a:lnTo>
                  <a:lnTo>
                    <a:pt x="202" y="3"/>
                  </a:lnTo>
                  <a:lnTo>
                    <a:pt x="186" y="0"/>
                  </a:lnTo>
                  <a:lnTo>
                    <a:pt x="178" y="0"/>
                  </a:lnTo>
                  <a:lnTo>
                    <a:pt x="191" y="6"/>
                  </a:lnTo>
                  <a:lnTo>
                    <a:pt x="202" y="10"/>
                  </a:lnTo>
                  <a:lnTo>
                    <a:pt x="215" y="16"/>
                  </a:lnTo>
                  <a:lnTo>
                    <a:pt x="230" y="23"/>
                  </a:lnTo>
                  <a:lnTo>
                    <a:pt x="246" y="31"/>
                  </a:lnTo>
                  <a:lnTo>
                    <a:pt x="253" y="34"/>
                  </a:lnTo>
                  <a:lnTo>
                    <a:pt x="262" y="39"/>
                  </a:lnTo>
                  <a:lnTo>
                    <a:pt x="271" y="42"/>
                  </a:lnTo>
                  <a:lnTo>
                    <a:pt x="280" y="47"/>
                  </a:lnTo>
                  <a:lnTo>
                    <a:pt x="289" y="51"/>
                  </a:lnTo>
                  <a:lnTo>
                    <a:pt x="297" y="56"/>
                  </a:lnTo>
                  <a:lnTo>
                    <a:pt x="306" y="60"/>
                  </a:lnTo>
                  <a:lnTo>
                    <a:pt x="315" y="64"/>
                  </a:lnTo>
                  <a:lnTo>
                    <a:pt x="322" y="68"/>
                  </a:lnTo>
                  <a:lnTo>
                    <a:pt x="331" y="73"/>
                  </a:lnTo>
                  <a:lnTo>
                    <a:pt x="339" y="77"/>
                  </a:lnTo>
                  <a:lnTo>
                    <a:pt x="347" y="82"/>
                  </a:lnTo>
                  <a:lnTo>
                    <a:pt x="355" y="85"/>
                  </a:lnTo>
                  <a:lnTo>
                    <a:pt x="361" y="90"/>
                  </a:lnTo>
                  <a:lnTo>
                    <a:pt x="374" y="98"/>
                  </a:lnTo>
                  <a:lnTo>
                    <a:pt x="384" y="105"/>
                  </a:lnTo>
                  <a:lnTo>
                    <a:pt x="391" y="111"/>
                  </a:lnTo>
                  <a:lnTo>
                    <a:pt x="399" y="117"/>
                  </a:lnTo>
                  <a:lnTo>
                    <a:pt x="405" y="123"/>
                  </a:lnTo>
                  <a:lnTo>
                    <a:pt x="412" y="129"/>
                  </a:lnTo>
                  <a:lnTo>
                    <a:pt x="418" y="135"/>
                  </a:lnTo>
                  <a:lnTo>
                    <a:pt x="425" y="140"/>
                  </a:lnTo>
                  <a:lnTo>
                    <a:pt x="431" y="146"/>
                  </a:lnTo>
                  <a:lnTo>
                    <a:pt x="439" y="152"/>
                  </a:lnTo>
                  <a:lnTo>
                    <a:pt x="444" y="156"/>
                  </a:lnTo>
                  <a:lnTo>
                    <a:pt x="450" y="162"/>
                  </a:lnTo>
                  <a:lnTo>
                    <a:pt x="455" y="167"/>
                  </a:lnTo>
                  <a:lnTo>
                    <a:pt x="465" y="177"/>
                  </a:lnTo>
                  <a:lnTo>
                    <a:pt x="478" y="192"/>
                  </a:lnTo>
                  <a:lnTo>
                    <a:pt x="487" y="204"/>
                  </a:lnTo>
                  <a:lnTo>
                    <a:pt x="496" y="217"/>
                  </a:lnTo>
                  <a:lnTo>
                    <a:pt x="506" y="228"/>
                  </a:lnTo>
                  <a:lnTo>
                    <a:pt x="518" y="237"/>
                  </a:lnTo>
                  <a:lnTo>
                    <a:pt x="522" y="244"/>
                  </a:lnTo>
                  <a:lnTo>
                    <a:pt x="515" y="244"/>
                  </a:lnTo>
                  <a:lnTo>
                    <a:pt x="496" y="233"/>
                  </a:lnTo>
                  <a:lnTo>
                    <a:pt x="490" y="227"/>
                  </a:lnTo>
                  <a:lnTo>
                    <a:pt x="484" y="221"/>
                  </a:lnTo>
                  <a:lnTo>
                    <a:pt x="469" y="205"/>
                  </a:lnTo>
                  <a:lnTo>
                    <a:pt x="472" y="219"/>
                  </a:lnTo>
                  <a:lnTo>
                    <a:pt x="481" y="232"/>
                  </a:lnTo>
                  <a:lnTo>
                    <a:pt x="487" y="237"/>
                  </a:lnTo>
                  <a:lnTo>
                    <a:pt x="493" y="242"/>
                  </a:lnTo>
                  <a:lnTo>
                    <a:pt x="497" y="245"/>
                  </a:lnTo>
                  <a:lnTo>
                    <a:pt x="502" y="249"/>
                  </a:lnTo>
                  <a:lnTo>
                    <a:pt x="506" y="251"/>
                  </a:lnTo>
                  <a:lnTo>
                    <a:pt x="497" y="247"/>
                  </a:lnTo>
                  <a:lnTo>
                    <a:pt x="487" y="242"/>
                  </a:lnTo>
                  <a:lnTo>
                    <a:pt x="475" y="234"/>
                  </a:lnTo>
                  <a:lnTo>
                    <a:pt x="468" y="229"/>
                  </a:lnTo>
                  <a:lnTo>
                    <a:pt x="461" y="224"/>
                  </a:lnTo>
                  <a:lnTo>
                    <a:pt x="452" y="218"/>
                  </a:lnTo>
                  <a:lnTo>
                    <a:pt x="444" y="212"/>
                  </a:lnTo>
                  <a:lnTo>
                    <a:pt x="436" y="205"/>
                  </a:lnTo>
                  <a:lnTo>
                    <a:pt x="428" y="199"/>
                  </a:lnTo>
                  <a:lnTo>
                    <a:pt x="419" y="191"/>
                  </a:lnTo>
                  <a:lnTo>
                    <a:pt x="415" y="187"/>
                  </a:lnTo>
                  <a:lnTo>
                    <a:pt x="411" y="183"/>
                  </a:lnTo>
                  <a:lnTo>
                    <a:pt x="406" y="178"/>
                  </a:lnTo>
                  <a:lnTo>
                    <a:pt x="402" y="175"/>
                  </a:lnTo>
                  <a:lnTo>
                    <a:pt x="396" y="169"/>
                  </a:lnTo>
                  <a:lnTo>
                    <a:pt x="391" y="164"/>
                  </a:lnTo>
                  <a:lnTo>
                    <a:pt x="386" y="160"/>
                  </a:lnTo>
                  <a:lnTo>
                    <a:pt x="380" y="154"/>
                  </a:lnTo>
                  <a:lnTo>
                    <a:pt x="372" y="148"/>
                  </a:lnTo>
                  <a:lnTo>
                    <a:pt x="366" y="144"/>
                  </a:lnTo>
                  <a:lnTo>
                    <a:pt x="359" y="138"/>
                  </a:lnTo>
                  <a:lnTo>
                    <a:pt x="352" y="132"/>
                  </a:lnTo>
                  <a:lnTo>
                    <a:pt x="346" y="127"/>
                  </a:lnTo>
                  <a:lnTo>
                    <a:pt x="337" y="121"/>
                  </a:lnTo>
                  <a:lnTo>
                    <a:pt x="330" y="115"/>
                  </a:lnTo>
                  <a:lnTo>
                    <a:pt x="322" y="111"/>
                  </a:lnTo>
                  <a:lnTo>
                    <a:pt x="315" y="105"/>
                  </a:lnTo>
                  <a:lnTo>
                    <a:pt x="306" y="99"/>
                  </a:lnTo>
                  <a:lnTo>
                    <a:pt x="299" y="93"/>
                  </a:lnTo>
                  <a:lnTo>
                    <a:pt x="290" y="89"/>
                  </a:lnTo>
                  <a:lnTo>
                    <a:pt x="283" y="83"/>
                  </a:lnTo>
                  <a:lnTo>
                    <a:pt x="274" y="79"/>
                  </a:lnTo>
                  <a:lnTo>
                    <a:pt x="265" y="74"/>
                  </a:lnTo>
                  <a:lnTo>
                    <a:pt x="258" y="69"/>
                  </a:lnTo>
                  <a:lnTo>
                    <a:pt x="249" y="65"/>
                  </a:lnTo>
                  <a:lnTo>
                    <a:pt x="240" y="61"/>
                  </a:lnTo>
                  <a:lnTo>
                    <a:pt x="233" y="57"/>
                  </a:lnTo>
                  <a:lnTo>
                    <a:pt x="224" y="53"/>
                  </a:lnTo>
                  <a:lnTo>
                    <a:pt x="208" y="48"/>
                  </a:lnTo>
                  <a:lnTo>
                    <a:pt x="193" y="43"/>
                  </a:lnTo>
                  <a:lnTo>
                    <a:pt x="177" y="41"/>
                  </a:lnTo>
                  <a:lnTo>
                    <a:pt x="121" y="40"/>
                  </a:lnTo>
                  <a:lnTo>
                    <a:pt x="72" y="48"/>
                  </a:lnTo>
                  <a:lnTo>
                    <a:pt x="53" y="55"/>
                  </a:lnTo>
                  <a:lnTo>
                    <a:pt x="38" y="63"/>
                  </a:lnTo>
                  <a:lnTo>
                    <a:pt x="28" y="71"/>
                  </a:lnTo>
                  <a:lnTo>
                    <a:pt x="22" y="77"/>
                  </a:lnTo>
                  <a:lnTo>
                    <a:pt x="24" y="82"/>
                  </a:lnTo>
                  <a:lnTo>
                    <a:pt x="30" y="81"/>
                  </a:lnTo>
                  <a:lnTo>
                    <a:pt x="41" y="76"/>
                  </a:lnTo>
                  <a:lnTo>
                    <a:pt x="56" y="69"/>
                  </a:lnTo>
                  <a:lnTo>
                    <a:pt x="65" y="65"/>
                  </a:lnTo>
                  <a:lnTo>
                    <a:pt x="74" y="61"/>
                  </a:lnTo>
                  <a:lnTo>
                    <a:pt x="84" y="58"/>
                  </a:lnTo>
                  <a:lnTo>
                    <a:pt x="94" y="55"/>
                  </a:lnTo>
                  <a:lnTo>
                    <a:pt x="115" y="50"/>
                  </a:lnTo>
                  <a:lnTo>
                    <a:pt x="138" y="49"/>
                  </a:lnTo>
                  <a:lnTo>
                    <a:pt x="186" y="56"/>
                  </a:lnTo>
                  <a:lnTo>
                    <a:pt x="208" y="63"/>
                  </a:lnTo>
                  <a:lnTo>
                    <a:pt x="219" y="67"/>
                  </a:lnTo>
                  <a:lnTo>
                    <a:pt x="230" y="72"/>
                  </a:lnTo>
                  <a:lnTo>
                    <a:pt x="241" y="76"/>
                  </a:lnTo>
                  <a:lnTo>
                    <a:pt x="252" y="81"/>
                  </a:lnTo>
                  <a:lnTo>
                    <a:pt x="261" y="87"/>
                  </a:lnTo>
                  <a:lnTo>
                    <a:pt x="271" y="91"/>
                  </a:lnTo>
                  <a:lnTo>
                    <a:pt x="280" y="97"/>
                  </a:lnTo>
                  <a:lnTo>
                    <a:pt x="287" y="101"/>
                  </a:lnTo>
                  <a:lnTo>
                    <a:pt x="294" y="107"/>
                  </a:lnTo>
                  <a:lnTo>
                    <a:pt x="302" y="112"/>
                  </a:lnTo>
                  <a:lnTo>
                    <a:pt x="308" y="116"/>
                  </a:lnTo>
                  <a:lnTo>
                    <a:pt x="315" y="123"/>
                  </a:lnTo>
                  <a:lnTo>
                    <a:pt x="324" y="130"/>
                  </a:lnTo>
                  <a:lnTo>
                    <a:pt x="333" y="137"/>
                  </a:lnTo>
                  <a:lnTo>
                    <a:pt x="337" y="140"/>
                  </a:lnTo>
                  <a:lnTo>
                    <a:pt x="341" y="145"/>
                  </a:lnTo>
                  <a:lnTo>
                    <a:pt x="347" y="148"/>
                  </a:lnTo>
                  <a:lnTo>
                    <a:pt x="352" y="153"/>
                  </a:lnTo>
                  <a:lnTo>
                    <a:pt x="356" y="157"/>
                  </a:lnTo>
                  <a:lnTo>
                    <a:pt x="362" y="162"/>
                  </a:lnTo>
                  <a:lnTo>
                    <a:pt x="366" y="165"/>
                  </a:lnTo>
                  <a:lnTo>
                    <a:pt x="371" y="170"/>
                  </a:lnTo>
                  <a:lnTo>
                    <a:pt x="377" y="175"/>
                  </a:lnTo>
                  <a:lnTo>
                    <a:pt x="381" y="178"/>
                  </a:lnTo>
                  <a:lnTo>
                    <a:pt x="390" y="186"/>
                  </a:lnTo>
                  <a:lnTo>
                    <a:pt x="399" y="194"/>
                  </a:lnTo>
                  <a:lnTo>
                    <a:pt x="408" y="201"/>
                  </a:lnTo>
                  <a:lnTo>
                    <a:pt x="415" y="207"/>
                  </a:lnTo>
                  <a:lnTo>
                    <a:pt x="422" y="212"/>
                  </a:lnTo>
                  <a:lnTo>
                    <a:pt x="428" y="217"/>
                  </a:lnTo>
                  <a:lnTo>
                    <a:pt x="433" y="220"/>
                  </a:lnTo>
                  <a:lnTo>
                    <a:pt x="440" y="226"/>
                  </a:lnTo>
                  <a:lnTo>
                    <a:pt x="431" y="223"/>
                  </a:lnTo>
                  <a:lnTo>
                    <a:pt x="422" y="218"/>
                  </a:lnTo>
                  <a:lnTo>
                    <a:pt x="411" y="211"/>
                  </a:lnTo>
                  <a:lnTo>
                    <a:pt x="403" y="207"/>
                  </a:lnTo>
                  <a:lnTo>
                    <a:pt x="396" y="202"/>
                  </a:lnTo>
                  <a:lnTo>
                    <a:pt x="387" y="196"/>
                  </a:lnTo>
                  <a:lnTo>
                    <a:pt x="378" y="192"/>
                  </a:lnTo>
                  <a:lnTo>
                    <a:pt x="369" y="185"/>
                  </a:lnTo>
                  <a:lnTo>
                    <a:pt x="359" y="178"/>
                  </a:lnTo>
                  <a:lnTo>
                    <a:pt x="349" y="171"/>
                  </a:lnTo>
                  <a:lnTo>
                    <a:pt x="343" y="167"/>
                  </a:lnTo>
                  <a:lnTo>
                    <a:pt x="339" y="163"/>
                  </a:lnTo>
                  <a:lnTo>
                    <a:pt x="333" y="160"/>
                  </a:lnTo>
                  <a:lnTo>
                    <a:pt x="327" y="155"/>
                  </a:lnTo>
                  <a:lnTo>
                    <a:pt x="321" y="152"/>
                  </a:lnTo>
                  <a:lnTo>
                    <a:pt x="315" y="147"/>
                  </a:lnTo>
                  <a:lnTo>
                    <a:pt x="309" y="143"/>
                  </a:lnTo>
                  <a:lnTo>
                    <a:pt x="302" y="139"/>
                  </a:lnTo>
                  <a:lnTo>
                    <a:pt x="296" y="135"/>
                  </a:lnTo>
                  <a:lnTo>
                    <a:pt x="289" y="131"/>
                  </a:lnTo>
                  <a:lnTo>
                    <a:pt x="283" y="127"/>
                  </a:lnTo>
                  <a:lnTo>
                    <a:pt x="275" y="123"/>
                  </a:lnTo>
                  <a:lnTo>
                    <a:pt x="261" y="116"/>
                  </a:lnTo>
                  <a:lnTo>
                    <a:pt x="244" y="109"/>
                  </a:lnTo>
                  <a:lnTo>
                    <a:pt x="228" y="104"/>
                  </a:lnTo>
                  <a:lnTo>
                    <a:pt x="211" y="98"/>
                  </a:lnTo>
                  <a:lnTo>
                    <a:pt x="193" y="93"/>
                  </a:lnTo>
                  <a:lnTo>
                    <a:pt x="153" y="89"/>
                  </a:lnTo>
                  <a:lnTo>
                    <a:pt x="115" y="89"/>
                  </a:lnTo>
                  <a:lnTo>
                    <a:pt x="84" y="95"/>
                  </a:lnTo>
                  <a:lnTo>
                    <a:pt x="58" y="103"/>
                  </a:lnTo>
                  <a:lnTo>
                    <a:pt x="47" y="108"/>
                  </a:lnTo>
                  <a:lnTo>
                    <a:pt x="37" y="115"/>
                  </a:lnTo>
                  <a:lnTo>
                    <a:pt x="10" y="146"/>
                  </a:lnTo>
                  <a:lnTo>
                    <a:pt x="0" y="181"/>
                  </a:lnTo>
                  <a:lnTo>
                    <a:pt x="2" y="223"/>
                  </a:lnTo>
                  <a:lnTo>
                    <a:pt x="8" y="244"/>
                  </a:lnTo>
                  <a:lnTo>
                    <a:pt x="15" y="266"/>
                  </a:lnTo>
                  <a:lnTo>
                    <a:pt x="21" y="275"/>
                  </a:lnTo>
                  <a:lnTo>
                    <a:pt x="28" y="285"/>
                  </a:lnTo>
                  <a:lnTo>
                    <a:pt x="35" y="294"/>
                  </a:lnTo>
                  <a:lnTo>
                    <a:pt x="40" y="299"/>
                  </a:lnTo>
                  <a:lnTo>
                    <a:pt x="44" y="302"/>
                  </a:lnTo>
                  <a:lnTo>
                    <a:pt x="50" y="307"/>
                  </a:lnTo>
                  <a:lnTo>
                    <a:pt x="56" y="310"/>
                  </a:lnTo>
                  <a:lnTo>
                    <a:pt x="68" y="317"/>
                  </a:lnTo>
                  <a:lnTo>
                    <a:pt x="81" y="323"/>
                  </a:lnTo>
                  <a:lnTo>
                    <a:pt x="96" y="328"/>
                  </a:lnTo>
                  <a:lnTo>
                    <a:pt x="127" y="331"/>
                  </a:lnTo>
                  <a:lnTo>
                    <a:pt x="158" y="328"/>
                  </a:lnTo>
                  <a:lnTo>
                    <a:pt x="184" y="320"/>
                  </a:lnTo>
                  <a:lnTo>
                    <a:pt x="197" y="315"/>
                  </a:lnTo>
                  <a:lnTo>
                    <a:pt x="208" y="309"/>
                  </a:lnTo>
                  <a:lnTo>
                    <a:pt x="218" y="304"/>
                  </a:lnTo>
                  <a:lnTo>
                    <a:pt x="227" y="298"/>
                  </a:lnTo>
                  <a:lnTo>
                    <a:pt x="236" y="292"/>
                  </a:lnTo>
                  <a:lnTo>
                    <a:pt x="240" y="288"/>
                  </a:lnTo>
                  <a:lnTo>
                    <a:pt x="246" y="281"/>
                  </a:lnTo>
                  <a:lnTo>
                    <a:pt x="246" y="278"/>
                  </a:lnTo>
                  <a:lnTo>
                    <a:pt x="243" y="278"/>
                  </a:lnTo>
                  <a:lnTo>
                    <a:pt x="234" y="282"/>
                  </a:lnTo>
                  <a:lnTo>
                    <a:pt x="221" y="289"/>
                  </a:lnTo>
                  <a:lnTo>
                    <a:pt x="212" y="293"/>
                  </a:lnTo>
                  <a:lnTo>
                    <a:pt x="203" y="299"/>
                  </a:lnTo>
                  <a:lnTo>
                    <a:pt x="194" y="304"/>
                  </a:lnTo>
                  <a:lnTo>
                    <a:pt x="184" y="309"/>
                  </a:lnTo>
                  <a:lnTo>
                    <a:pt x="172" y="313"/>
                  </a:lnTo>
                  <a:lnTo>
                    <a:pt x="161" y="317"/>
                  </a:lnTo>
                  <a:lnTo>
                    <a:pt x="137" y="322"/>
                  </a:lnTo>
                  <a:lnTo>
                    <a:pt x="109" y="320"/>
                  </a:lnTo>
                  <a:lnTo>
                    <a:pt x="81" y="312"/>
                  </a:lnTo>
                  <a:lnTo>
                    <a:pt x="68" y="305"/>
                  </a:lnTo>
                  <a:lnTo>
                    <a:pt x="56" y="297"/>
                  </a:lnTo>
                  <a:lnTo>
                    <a:pt x="46" y="288"/>
                  </a:lnTo>
                  <a:lnTo>
                    <a:pt x="41" y="283"/>
                  </a:lnTo>
                  <a:lnTo>
                    <a:pt x="37" y="278"/>
                  </a:lnTo>
                  <a:lnTo>
                    <a:pt x="13" y="239"/>
                  </a:lnTo>
                  <a:lnTo>
                    <a:pt x="6" y="201"/>
                  </a:lnTo>
                  <a:lnTo>
                    <a:pt x="8" y="175"/>
                  </a:lnTo>
                  <a:lnTo>
                    <a:pt x="10" y="165"/>
                  </a:lnTo>
                  <a:lnTo>
                    <a:pt x="15" y="159"/>
                  </a:lnTo>
                  <a:lnTo>
                    <a:pt x="21" y="154"/>
                  </a:lnTo>
                  <a:lnTo>
                    <a:pt x="25" y="151"/>
                  </a:lnTo>
                  <a:lnTo>
                    <a:pt x="34" y="148"/>
                  </a:lnTo>
                  <a:lnTo>
                    <a:pt x="38" y="149"/>
                  </a:lnTo>
                  <a:lnTo>
                    <a:pt x="33" y="163"/>
                  </a:lnTo>
                  <a:lnTo>
                    <a:pt x="25" y="191"/>
                  </a:lnTo>
                  <a:lnTo>
                    <a:pt x="27" y="226"/>
                  </a:lnTo>
                  <a:lnTo>
                    <a:pt x="30" y="234"/>
                  </a:lnTo>
                  <a:lnTo>
                    <a:pt x="34" y="242"/>
                  </a:lnTo>
                  <a:lnTo>
                    <a:pt x="40" y="250"/>
                  </a:lnTo>
                  <a:lnTo>
                    <a:pt x="44" y="253"/>
                  </a:lnTo>
                  <a:lnTo>
                    <a:pt x="49" y="257"/>
                  </a:lnTo>
                  <a:lnTo>
                    <a:pt x="59" y="263"/>
                  </a:lnTo>
                  <a:lnTo>
                    <a:pt x="69" y="267"/>
                  </a:lnTo>
                  <a:lnTo>
                    <a:pt x="93" y="271"/>
                  </a:lnTo>
                  <a:lnTo>
                    <a:pt x="118" y="271"/>
                  </a:lnTo>
                  <a:lnTo>
                    <a:pt x="143" y="265"/>
                  </a:lnTo>
                  <a:lnTo>
                    <a:pt x="168" y="258"/>
                  </a:lnTo>
                  <a:lnTo>
                    <a:pt x="180" y="253"/>
                  </a:lnTo>
                  <a:lnTo>
                    <a:pt x="190" y="250"/>
                  </a:lnTo>
                  <a:lnTo>
                    <a:pt x="200" y="245"/>
                  </a:lnTo>
                  <a:lnTo>
                    <a:pt x="211" y="241"/>
                  </a:lnTo>
                  <a:lnTo>
                    <a:pt x="225" y="234"/>
                  </a:lnTo>
                  <a:lnTo>
                    <a:pt x="237" y="228"/>
                  </a:lnTo>
                  <a:lnTo>
                    <a:pt x="249" y="223"/>
                  </a:lnTo>
                  <a:lnTo>
                    <a:pt x="269" y="217"/>
                  </a:lnTo>
                  <a:lnTo>
                    <a:pt x="289" y="212"/>
                  </a:lnTo>
                  <a:lnTo>
                    <a:pt x="283" y="209"/>
                  </a:lnTo>
                  <a:lnTo>
                    <a:pt x="271" y="208"/>
                  </a:lnTo>
                  <a:lnTo>
                    <a:pt x="265" y="210"/>
                  </a:lnTo>
                  <a:lnTo>
                    <a:pt x="252" y="216"/>
                  </a:lnTo>
                  <a:lnTo>
                    <a:pt x="233" y="223"/>
                  </a:lnTo>
                  <a:lnTo>
                    <a:pt x="222" y="227"/>
                  </a:lnTo>
                  <a:lnTo>
                    <a:pt x="212" y="231"/>
                  </a:lnTo>
                  <a:lnTo>
                    <a:pt x="202" y="234"/>
                  </a:lnTo>
                  <a:lnTo>
                    <a:pt x="190" y="239"/>
                  </a:lnTo>
                  <a:lnTo>
                    <a:pt x="178" y="242"/>
                  </a:lnTo>
                  <a:lnTo>
                    <a:pt x="168" y="245"/>
                  </a:lnTo>
                  <a:lnTo>
                    <a:pt x="149" y="252"/>
                  </a:lnTo>
                  <a:lnTo>
                    <a:pt x="133" y="255"/>
                  </a:lnTo>
                  <a:lnTo>
                    <a:pt x="106" y="256"/>
                  </a:lnTo>
                  <a:lnTo>
                    <a:pt x="78" y="250"/>
                  </a:lnTo>
                  <a:lnTo>
                    <a:pt x="66" y="244"/>
                  </a:lnTo>
                  <a:lnTo>
                    <a:pt x="55" y="237"/>
                  </a:lnTo>
                  <a:lnTo>
                    <a:pt x="37" y="219"/>
                  </a:lnTo>
                  <a:lnTo>
                    <a:pt x="34" y="193"/>
                  </a:lnTo>
                  <a:lnTo>
                    <a:pt x="40" y="178"/>
                  </a:lnTo>
                  <a:lnTo>
                    <a:pt x="47" y="162"/>
                  </a:lnTo>
                  <a:lnTo>
                    <a:pt x="58" y="146"/>
                  </a:lnTo>
                  <a:lnTo>
                    <a:pt x="69" y="132"/>
                  </a:lnTo>
                  <a:lnTo>
                    <a:pt x="75" y="127"/>
                  </a:lnTo>
                  <a:lnTo>
                    <a:pt x="81" y="121"/>
                  </a:lnTo>
                  <a:lnTo>
                    <a:pt x="87" y="116"/>
                  </a:lnTo>
                  <a:lnTo>
                    <a:pt x="91" y="113"/>
                  </a:lnTo>
                  <a:lnTo>
                    <a:pt x="105" y="108"/>
                  </a:lnTo>
                  <a:lnTo>
                    <a:pt x="119" y="105"/>
                  </a:lnTo>
                  <a:lnTo>
                    <a:pt x="155" y="103"/>
                  </a:lnTo>
                  <a:lnTo>
                    <a:pt x="190" y="105"/>
                  </a:lnTo>
                  <a:lnTo>
                    <a:pt x="221" y="113"/>
                  </a:lnTo>
                  <a:lnTo>
                    <a:pt x="236" y="119"/>
                  </a:lnTo>
                  <a:lnTo>
                    <a:pt x="250" y="125"/>
                  </a:lnTo>
                  <a:lnTo>
                    <a:pt x="265" y="133"/>
                  </a:lnTo>
                  <a:lnTo>
                    <a:pt x="272" y="137"/>
                  </a:lnTo>
                  <a:lnTo>
                    <a:pt x="280" y="140"/>
                  </a:lnTo>
                  <a:lnTo>
                    <a:pt x="287" y="145"/>
                  </a:lnTo>
                  <a:lnTo>
                    <a:pt x="293" y="148"/>
                  </a:lnTo>
                  <a:lnTo>
                    <a:pt x="306" y="156"/>
                  </a:lnTo>
                  <a:lnTo>
                    <a:pt x="316" y="163"/>
                  </a:lnTo>
                  <a:lnTo>
                    <a:pt x="324" y="169"/>
                  </a:lnTo>
                  <a:lnTo>
                    <a:pt x="328" y="172"/>
                  </a:lnTo>
                  <a:lnTo>
                    <a:pt x="334" y="177"/>
                  </a:lnTo>
                  <a:lnTo>
                    <a:pt x="341" y="181"/>
                  </a:lnTo>
                  <a:lnTo>
                    <a:pt x="350" y="187"/>
                  </a:lnTo>
                  <a:lnTo>
                    <a:pt x="359" y="194"/>
                  </a:lnTo>
                  <a:lnTo>
                    <a:pt x="369" y="201"/>
                  </a:lnTo>
                  <a:lnTo>
                    <a:pt x="380" y="208"/>
                  </a:lnTo>
                  <a:lnTo>
                    <a:pt x="390" y="215"/>
                  </a:lnTo>
                  <a:lnTo>
                    <a:pt x="400" y="221"/>
                  </a:lnTo>
                  <a:lnTo>
                    <a:pt x="411" y="228"/>
                  </a:lnTo>
                  <a:lnTo>
                    <a:pt x="421" y="235"/>
                  </a:lnTo>
                  <a:lnTo>
                    <a:pt x="430" y="241"/>
                  </a:lnTo>
                  <a:lnTo>
                    <a:pt x="439" y="245"/>
                  </a:lnTo>
                  <a:lnTo>
                    <a:pt x="446" y="250"/>
                  </a:lnTo>
                  <a:lnTo>
                    <a:pt x="455" y="256"/>
                  </a:lnTo>
                  <a:lnTo>
                    <a:pt x="381" y="220"/>
                  </a:lnTo>
                  <a:lnTo>
                    <a:pt x="368" y="212"/>
                  </a:lnTo>
                  <a:lnTo>
                    <a:pt x="362" y="209"/>
                  </a:lnTo>
                  <a:lnTo>
                    <a:pt x="356" y="204"/>
                  </a:lnTo>
                  <a:lnTo>
                    <a:pt x="350" y="201"/>
                  </a:lnTo>
                  <a:lnTo>
                    <a:pt x="343" y="196"/>
                  </a:lnTo>
                  <a:lnTo>
                    <a:pt x="337" y="193"/>
                  </a:lnTo>
                  <a:lnTo>
                    <a:pt x="331" y="189"/>
                  </a:lnTo>
                  <a:lnTo>
                    <a:pt x="321" y="181"/>
                  </a:lnTo>
                  <a:lnTo>
                    <a:pt x="309" y="173"/>
                  </a:lnTo>
                  <a:lnTo>
                    <a:pt x="299" y="167"/>
                  </a:lnTo>
                  <a:lnTo>
                    <a:pt x="287" y="160"/>
                  </a:lnTo>
                  <a:lnTo>
                    <a:pt x="277" y="153"/>
                  </a:lnTo>
                  <a:lnTo>
                    <a:pt x="266" y="146"/>
                  </a:lnTo>
                  <a:lnTo>
                    <a:pt x="255" y="140"/>
                  </a:lnTo>
                  <a:lnTo>
                    <a:pt x="244" y="136"/>
                  </a:lnTo>
                  <a:lnTo>
                    <a:pt x="233" y="131"/>
                  </a:lnTo>
                  <a:lnTo>
                    <a:pt x="222" y="127"/>
                  </a:lnTo>
                  <a:lnTo>
                    <a:pt x="199" y="121"/>
                  </a:lnTo>
                  <a:lnTo>
                    <a:pt x="175" y="119"/>
                  </a:lnTo>
                  <a:lnTo>
                    <a:pt x="153" y="117"/>
                  </a:lnTo>
                  <a:lnTo>
                    <a:pt x="115" y="124"/>
                  </a:lnTo>
                  <a:lnTo>
                    <a:pt x="100" y="130"/>
                  </a:lnTo>
                  <a:lnTo>
                    <a:pt x="88" y="137"/>
                  </a:lnTo>
                  <a:lnTo>
                    <a:pt x="75" y="154"/>
                  </a:lnTo>
                  <a:lnTo>
                    <a:pt x="68" y="202"/>
                  </a:lnTo>
                  <a:lnTo>
                    <a:pt x="71" y="212"/>
                  </a:lnTo>
                  <a:lnTo>
                    <a:pt x="78" y="221"/>
                  </a:lnTo>
                  <a:lnTo>
                    <a:pt x="83" y="226"/>
                  </a:lnTo>
                  <a:lnTo>
                    <a:pt x="90" y="228"/>
                  </a:lnTo>
                  <a:lnTo>
                    <a:pt x="108" y="231"/>
                  </a:lnTo>
                  <a:lnTo>
                    <a:pt x="128" y="228"/>
                  </a:lnTo>
                  <a:lnTo>
                    <a:pt x="149" y="223"/>
                  </a:lnTo>
                  <a:lnTo>
                    <a:pt x="158" y="218"/>
                  </a:lnTo>
                  <a:lnTo>
                    <a:pt x="168" y="212"/>
                  </a:lnTo>
                  <a:lnTo>
                    <a:pt x="177" y="208"/>
                  </a:lnTo>
                  <a:lnTo>
                    <a:pt x="184" y="202"/>
                  </a:lnTo>
                  <a:lnTo>
                    <a:pt x="191" y="196"/>
                  </a:lnTo>
                  <a:lnTo>
                    <a:pt x="196" y="192"/>
                  </a:lnTo>
                  <a:lnTo>
                    <a:pt x="205" y="183"/>
                  </a:lnTo>
                  <a:lnTo>
                    <a:pt x="208" y="178"/>
                  </a:lnTo>
                  <a:lnTo>
                    <a:pt x="205" y="177"/>
                  </a:lnTo>
                  <a:lnTo>
                    <a:pt x="196" y="181"/>
                  </a:lnTo>
                  <a:lnTo>
                    <a:pt x="186" y="188"/>
                  </a:lnTo>
                  <a:lnTo>
                    <a:pt x="180" y="193"/>
                  </a:lnTo>
                  <a:lnTo>
                    <a:pt x="172" y="196"/>
                  </a:lnTo>
                  <a:lnTo>
                    <a:pt x="166" y="201"/>
                  </a:lnTo>
                  <a:lnTo>
                    <a:pt x="159" y="205"/>
                  </a:lnTo>
                  <a:lnTo>
                    <a:pt x="152" y="209"/>
                  </a:lnTo>
                  <a:lnTo>
                    <a:pt x="146" y="213"/>
                  </a:lnTo>
                  <a:lnTo>
                    <a:pt x="131" y="219"/>
                  </a:lnTo>
                  <a:lnTo>
                    <a:pt x="118" y="221"/>
                  </a:lnTo>
                  <a:lnTo>
                    <a:pt x="105" y="219"/>
                  </a:lnTo>
                  <a:lnTo>
                    <a:pt x="94" y="213"/>
                  </a:lnTo>
                  <a:lnTo>
                    <a:pt x="88" y="203"/>
                  </a:lnTo>
                  <a:lnTo>
                    <a:pt x="85" y="176"/>
                  </a:lnTo>
                  <a:lnTo>
                    <a:pt x="90" y="162"/>
                  </a:lnTo>
                  <a:lnTo>
                    <a:pt x="97" y="148"/>
                  </a:lnTo>
                  <a:lnTo>
                    <a:pt x="103" y="143"/>
                  </a:lnTo>
                  <a:lnTo>
                    <a:pt x="109" y="137"/>
                  </a:lnTo>
                  <a:lnTo>
                    <a:pt x="115" y="132"/>
                  </a:lnTo>
                  <a:lnTo>
                    <a:pt x="124" y="129"/>
                  </a:lnTo>
                  <a:lnTo>
                    <a:pt x="143" y="127"/>
                  </a:lnTo>
                  <a:lnTo>
                    <a:pt x="168" y="129"/>
                  </a:lnTo>
                  <a:lnTo>
                    <a:pt x="194" y="135"/>
                  </a:lnTo>
                  <a:lnTo>
                    <a:pt x="209" y="138"/>
                  </a:lnTo>
                  <a:lnTo>
                    <a:pt x="222" y="143"/>
                  </a:lnTo>
                  <a:lnTo>
                    <a:pt x="236" y="148"/>
                  </a:lnTo>
                  <a:lnTo>
                    <a:pt x="249" y="153"/>
                  </a:lnTo>
                  <a:lnTo>
                    <a:pt x="262" y="159"/>
                  </a:lnTo>
                  <a:lnTo>
                    <a:pt x="272" y="164"/>
                  </a:lnTo>
                  <a:lnTo>
                    <a:pt x="283" y="170"/>
                  </a:lnTo>
                  <a:lnTo>
                    <a:pt x="291" y="175"/>
                  </a:lnTo>
                  <a:lnTo>
                    <a:pt x="303" y="183"/>
                  </a:lnTo>
                  <a:lnTo>
                    <a:pt x="308" y="187"/>
                  </a:lnTo>
                  <a:lnTo>
                    <a:pt x="315" y="192"/>
                  </a:lnTo>
                  <a:lnTo>
                    <a:pt x="324" y="197"/>
                  </a:lnTo>
                  <a:lnTo>
                    <a:pt x="333" y="204"/>
                  </a:lnTo>
                  <a:lnTo>
                    <a:pt x="344" y="211"/>
                  </a:lnTo>
                  <a:lnTo>
                    <a:pt x="356" y="218"/>
                  </a:lnTo>
                  <a:lnTo>
                    <a:pt x="368" y="225"/>
                  </a:lnTo>
                  <a:lnTo>
                    <a:pt x="380" y="232"/>
                  </a:lnTo>
                  <a:lnTo>
                    <a:pt x="391" y="237"/>
                  </a:lnTo>
                  <a:lnTo>
                    <a:pt x="403" y="244"/>
                  </a:lnTo>
                  <a:lnTo>
                    <a:pt x="414" y="250"/>
                  </a:lnTo>
                  <a:lnTo>
                    <a:pt x="422" y="256"/>
                  </a:lnTo>
                  <a:lnTo>
                    <a:pt x="430" y="260"/>
                  </a:lnTo>
                  <a:lnTo>
                    <a:pt x="436" y="264"/>
                  </a:lnTo>
                  <a:lnTo>
                    <a:pt x="440" y="267"/>
                  </a:lnTo>
                  <a:lnTo>
                    <a:pt x="428" y="264"/>
                  </a:lnTo>
                  <a:lnTo>
                    <a:pt x="417" y="259"/>
                  </a:lnTo>
                  <a:lnTo>
                    <a:pt x="403" y="252"/>
                  </a:lnTo>
                  <a:lnTo>
                    <a:pt x="390" y="245"/>
                  </a:lnTo>
                  <a:lnTo>
                    <a:pt x="375" y="237"/>
                  </a:lnTo>
                  <a:lnTo>
                    <a:pt x="362" y="231"/>
                  </a:lnTo>
                  <a:lnTo>
                    <a:pt x="350" y="224"/>
                  </a:lnTo>
                  <a:lnTo>
                    <a:pt x="339" y="218"/>
                  </a:lnTo>
                  <a:lnTo>
                    <a:pt x="331" y="213"/>
                  </a:lnTo>
                  <a:lnTo>
                    <a:pt x="322" y="209"/>
                  </a:lnTo>
                  <a:lnTo>
                    <a:pt x="314" y="203"/>
                  </a:lnTo>
                  <a:lnTo>
                    <a:pt x="305" y="199"/>
                  </a:lnTo>
                  <a:lnTo>
                    <a:pt x="294" y="193"/>
                  </a:lnTo>
                  <a:lnTo>
                    <a:pt x="284" y="187"/>
                  </a:lnTo>
                  <a:lnTo>
                    <a:pt x="274" y="183"/>
                  </a:lnTo>
                  <a:lnTo>
                    <a:pt x="262" y="177"/>
                  </a:lnTo>
                  <a:lnTo>
                    <a:pt x="252" y="172"/>
                  </a:lnTo>
                  <a:lnTo>
                    <a:pt x="241" y="168"/>
                  </a:lnTo>
                  <a:lnTo>
                    <a:pt x="230" y="163"/>
                  </a:lnTo>
                  <a:lnTo>
                    <a:pt x="221" y="160"/>
                  </a:lnTo>
                  <a:lnTo>
                    <a:pt x="200" y="154"/>
                  </a:lnTo>
                  <a:lnTo>
                    <a:pt x="168" y="148"/>
                  </a:lnTo>
                  <a:lnTo>
                    <a:pt x="143" y="145"/>
                  </a:lnTo>
                  <a:lnTo>
                    <a:pt x="125" y="146"/>
                  </a:lnTo>
                  <a:lnTo>
                    <a:pt x="113" y="154"/>
                  </a:lnTo>
                  <a:lnTo>
                    <a:pt x="99" y="177"/>
                  </a:lnTo>
                  <a:lnTo>
                    <a:pt x="97" y="186"/>
                  </a:lnTo>
                  <a:lnTo>
                    <a:pt x="100" y="189"/>
                  </a:lnTo>
                  <a:lnTo>
                    <a:pt x="108" y="192"/>
                  </a:lnTo>
                  <a:lnTo>
                    <a:pt x="124" y="191"/>
                  </a:lnTo>
                  <a:lnTo>
                    <a:pt x="138" y="184"/>
                  </a:lnTo>
                  <a:lnTo>
                    <a:pt x="146" y="176"/>
                  </a:lnTo>
                  <a:lnTo>
                    <a:pt x="140" y="176"/>
                  </a:lnTo>
                  <a:lnTo>
                    <a:pt x="127" y="181"/>
                  </a:lnTo>
                  <a:lnTo>
                    <a:pt x="116" y="186"/>
                  </a:lnTo>
                  <a:lnTo>
                    <a:pt x="112" y="187"/>
                  </a:lnTo>
                  <a:lnTo>
                    <a:pt x="109" y="185"/>
                  </a:lnTo>
                  <a:lnTo>
                    <a:pt x="112" y="165"/>
                  </a:lnTo>
                  <a:lnTo>
                    <a:pt x="116" y="161"/>
                  </a:lnTo>
                  <a:lnTo>
                    <a:pt x="124" y="156"/>
                  </a:lnTo>
                  <a:lnTo>
                    <a:pt x="147" y="155"/>
                  </a:lnTo>
                  <a:lnTo>
                    <a:pt x="183" y="161"/>
                  </a:lnTo>
                  <a:lnTo>
                    <a:pt x="202" y="165"/>
                  </a:lnTo>
                  <a:lnTo>
                    <a:pt x="221" y="171"/>
                  </a:lnTo>
                  <a:lnTo>
                    <a:pt x="238" y="177"/>
                  </a:lnTo>
                  <a:lnTo>
                    <a:pt x="256" y="184"/>
                  </a:lnTo>
                  <a:lnTo>
                    <a:pt x="271" y="191"/>
                  </a:lnTo>
                  <a:lnTo>
                    <a:pt x="283" y="196"/>
                  </a:lnTo>
                  <a:lnTo>
                    <a:pt x="289" y="201"/>
                  </a:lnTo>
                  <a:lnTo>
                    <a:pt x="297" y="205"/>
                  </a:lnTo>
                  <a:lnTo>
                    <a:pt x="306" y="211"/>
                  </a:lnTo>
                  <a:lnTo>
                    <a:pt x="318" y="217"/>
                  </a:lnTo>
                  <a:lnTo>
                    <a:pt x="330" y="223"/>
                  </a:lnTo>
                  <a:lnTo>
                    <a:pt x="341" y="229"/>
                  </a:lnTo>
                  <a:lnTo>
                    <a:pt x="355" y="236"/>
                  </a:lnTo>
                  <a:lnTo>
                    <a:pt x="368" y="243"/>
                  </a:lnTo>
                  <a:lnTo>
                    <a:pt x="380" y="250"/>
                  </a:lnTo>
                  <a:lnTo>
                    <a:pt x="393" y="256"/>
                  </a:lnTo>
                  <a:lnTo>
                    <a:pt x="405" y="263"/>
                  </a:lnTo>
                  <a:lnTo>
                    <a:pt x="415" y="268"/>
                  </a:lnTo>
                  <a:lnTo>
                    <a:pt x="424" y="273"/>
                  </a:lnTo>
                  <a:lnTo>
                    <a:pt x="433" y="277"/>
                  </a:lnTo>
                  <a:lnTo>
                    <a:pt x="443" y="283"/>
                  </a:lnTo>
                  <a:lnTo>
                    <a:pt x="456" y="289"/>
                  </a:lnTo>
                  <a:lnTo>
                    <a:pt x="467" y="292"/>
                  </a:lnTo>
                  <a:lnTo>
                    <a:pt x="480" y="296"/>
                  </a:lnTo>
                  <a:lnTo>
                    <a:pt x="494" y="299"/>
                  </a:lnTo>
                  <a:lnTo>
                    <a:pt x="511" y="301"/>
                  </a:lnTo>
                  <a:lnTo>
                    <a:pt x="547" y="306"/>
                  </a:lnTo>
                  <a:lnTo>
                    <a:pt x="586" y="304"/>
                  </a:lnTo>
                  <a:lnTo>
                    <a:pt x="621" y="294"/>
                  </a:lnTo>
                  <a:lnTo>
                    <a:pt x="639" y="286"/>
                  </a:lnTo>
                  <a:lnTo>
                    <a:pt x="646" y="282"/>
                  </a:lnTo>
                  <a:lnTo>
                    <a:pt x="655" y="275"/>
                  </a:lnTo>
                  <a:lnTo>
                    <a:pt x="680" y="244"/>
                  </a:lnTo>
                  <a:lnTo>
                    <a:pt x="687" y="226"/>
                  </a:lnTo>
                  <a:lnTo>
                    <a:pt x="693" y="209"/>
                  </a:lnTo>
                  <a:lnTo>
                    <a:pt x="697" y="178"/>
                  </a:lnTo>
                  <a:lnTo>
                    <a:pt x="692" y="152"/>
                  </a:lnTo>
                  <a:lnTo>
                    <a:pt x="686" y="139"/>
                  </a:lnTo>
                  <a:lnTo>
                    <a:pt x="678" y="129"/>
                  </a:lnTo>
                  <a:lnTo>
                    <a:pt x="670" y="119"/>
                  </a:lnTo>
                  <a:lnTo>
                    <a:pt x="658" y="111"/>
                  </a:lnTo>
                  <a:lnTo>
                    <a:pt x="652" y="106"/>
                  </a:lnTo>
                  <a:lnTo>
                    <a:pt x="646" y="103"/>
                  </a:lnTo>
                  <a:lnTo>
                    <a:pt x="634" y="96"/>
                  </a:lnTo>
                  <a:lnTo>
                    <a:pt x="620" y="90"/>
                  </a:lnTo>
                  <a:lnTo>
                    <a:pt x="606" y="84"/>
                  </a:lnTo>
                  <a:lnTo>
                    <a:pt x="592" y="81"/>
                  </a:lnTo>
                  <a:lnTo>
                    <a:pt x="577" y="77"/>
                  </a:lnTo>
                  <a:lnTo>
                    <a:pt x="549" y="74"/>
                  </a:lnTo>
                  <a:lnTo>
                    <a:pt x="524" y="73"/>
                  </a:lnTo>
                  <a:lnTo>
                    <a:pt x="489" y="81"/>
                  </a:lnTo>
                  <a:lnTo>
                    <a:pt x="468" y="90"/>
                  </a:lnTo>
                  <a:lnTo>
                    <a:pt x="461" y="95"/>
                  </a:lnTo>
                  <a:lnTo>
                    <a:pt x="462" y="107"/>
                  </a:lnTo>
                  <a:close/>
                </a:path>
              </a:pathLst>
            </a:custGeom>
            <a:solidFill>
              <a:srgbClr val="FFBF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29"/>
            <p:cNvSpPr>
              <a:spLocks/>
            </p:cNvSpPr>
            <p:nvPr/>
          </p:nvSpPr>
          <p:spPr bwMode="auto">
            <a:xfrm>
              <a:off x="2770188" y="4816475"/>
              <a:ext cx="1101725" cy="565150"/>
            </a:xfrm>
            <a:custGeom>
              <a:avLst/>
              <a:gdLst>
                <a:gd name="T0" fmla="*/ 612 w 694"/>
                <a:gd name="T1" fmla="*/ 166 h 356"/>
                <a:gd name="T2" fmla="*/ 603 w 694"/>
                <a:gd name="T3" fmla="*/ 300 h 356"/>
                <a:gd name="T4" fmla="*/ 485 w 694"/>
                <a:gd name="T5" fmla="*/ 179 h 356"/>
                <a:gd name="T6" fmla="*/ 413 w 694"/>
                <a:gd name="T7" fmla="*/ 138 h 356"/>
                <a:gd name="T8" fmla="*/ 341 w 694"/>
                <a:gd name="T9" fmla="*/ 66 h 356"/>
                <a:gd name="T10" fmla="*/ 253 w 694"/>
                <a:gd name="T11" fmla="*/ 15 h 356"/>
                <a:gd name="T12" fmla="*/ 263 w 694"/>
                <a:gd name="T13" fmla="*/ 35 h 356"/>
                <a:gd name="T14" fmla="*/ 341 w 694"/>
                <a:gd name="T15" fmla="*/ 87 h 356"/>
                <a:gd name="T16" fmla="*/ 403 w 694"/>
                <a:gd name="T17" fmla="*/ 139 h 356"/>
                <a:gd name="T18" fmla="*/ 507 w 694"/>
                <a:gd name="T19" fmla="*/ 281 h 356"/>
                <a:gd name="T20" fmla="*/ 487 w 694"/>
                <a:gd name="T21" fmla="*/ 287 h 356"/>
                <a:gd name="T22" fmla="*/ 394 w 694"/>
                <a:gd name="T23" fmla="*/ 191 h 356"/>
                <a:gd name="T24" fmla="*/ 313 w 694"/>
                <a:gd name="T25" fmla="*/ 109 h 356"/>
                <a:gd name="T26" fmla="*/ 238 w 694"/>
                <a:gd name="T27" fmla="*/ 55 h 356"/>
                <a:gd name="T28" fmla="*/ 42 w 694"/>
                <a:gd name="T29" fmla="*/ 56 h 356"/>
                <a:gd name="T30" fmla="*/ 207 w 694"/>
                <a:gd name="T31" fmla="*/ 56 h 356"/>
                <a:gd name="T32" fmla="*/ 301 w 694"/>
                <a:gd name="T33" fmla="*/ 116 h 356"/>
                <a:gd name="T34" fmla="*/ 422 w 694"/>
                <a:gd name="T35" fmla="*/ 248 h 356"/>
                <a:gd name="T36" fmla="*/ 376 w 694"/>
                <a:gd name="T37" fmla="*/ 216 h 356"/>
                <a:gd name="T38" fmla="*/ 326 w 694"/>
                <a:gd name="T39" fmla="*/ 168 h 356"/>
                <a:gd name="T40" fmla="*/ 265 w 694"/>
                <a:gd name="T41" fmla="*/ 122 h 356"/>
                <a:gd name="T42" fmla="*/ 100 w 694"/>
                <a:gd name="T43" fmla="*/ 80 h 356"/>
                <a:gd name="T44" fmla="*/ 10 w 694"/>
                <a:gd name="T45" fmla="*/ 252 h 356"/>
                <a:gd name="T46" fmla="*/ 76 w 694"/>
                <a:gd name="T47" fmla="*/ 312 h 356"/>
                <a:gd name="T48" fmla="*/ 206 w 694"/>
                <a:gd name="T49" fmla="*/ 292 h 356"/>
                <a:gd name="T50" fmla="*/ 59 w 694"/>
                <a:gd name="T51" fmla="*/ 291 h 356"/>
                <a:gd name="T52" fmla="*/ 34 w 694"/>
                <a:gd name="T53" fmla="*/ 128 h 356"/>
                <a:gd name="T54" fmla="*/ 132 w 694"/>
                <a:gd name="T55" fmla="*/ 257 h 356"/>
                <a:gd name="T56" fmla="*/ 268 w 694"/>
                <a:gd name="T57" fmla="*/ 219 h 356"/>
                <a:gd name="T58" fmla="*/ 50 w 694"/>
                <a:gd name="T59" fmla="*/ 219 h 356"/>
                <a:gd name="T60" fmla="*/ 94 w 694"/>
                <a:gd name="T61" fmla="*/ 107 h 356"/>
                <a:gd name="T62" fmla="*/ 253 w 694"/>
                <a:gd name="T63" fmla="*/ 130 h 356"/>
                <a:gd name="T64" fmla="*/ 321 w 694"/>
                <a:gd name="T65" fmla="*/ 181 h 356"/>
                <a:gd name="T66" fmla="*/ 375 w 694"/>
                <a:gd name="T67" fmla="*/ 232 h 356"/>
                <a:gd name="T68" fmla="*/ 428 w 694"/>
                <a:gd name="T69" fmla="*/ 279 h 356"/>
                <a:gd name="T70" fmla="*/ 391 w 694"/>
                <a:gd name="T71" fmla="*/ 259 h 356"/>
                <a:gd name="T72" fmla="*/ 337 w 694"/>
                <a:gd name="T73" fmla="*/ 213 h 356"/>
                <a:gd name="T74" fmla="*/ 287 w 694"/>
                <a:gd name="T75" fmla="*/ 168 h 356"/>
                <a:gd name="T76" fmla="*/ 187 w 694"/>
                <a:gd name="T77" fmla="*/ 117 h 356"/>
                <a:gd name="T78" fmla="*/ 79 w 694"/>
                <a:gd name="T79" fmla="*/ 211 h 356"/>
                <a:gd name="T80" fmla="*/ 207 w 694"/>
                <a:gd name="T81" fmla="*/ 179 h 356"/>
                <a:gd name="T82" fmla="*/ 95 w 694"/>
                <a:gd name="T83" fmla="*/ 148 h 356"/>
                <a:gd name="T84" fmla="*/ 218 w 694"/>
                <a:gd name="T85" fmla="*/ 141 h 356"/>
                <a:gd name="T86" fmla="*/ 307 w 694"/>
                <a:gd name="T87" fmla="*/ 203 h 356"/>
                <a:gd name="T88" fmla="*/ 368 w 694"/>
                <a:gd name="T89" fmla="*/ 252 h 356"/>
                <a:gd name="T90" fmla="*/ 426 w 694"/>
                <a:gd name="T91" fmla="*/ 300 h 356"/>
                <a:gd name="T92" fmla="*/ 354 w 694"/>
                <a:gd name="T93" fmla="*/ 253 h 356"/>
                <a:gd name="T94" fmla="*/ 275 w 694"/>
                <a:gd name="T95" fmla="*/ 193 h 356"/>
                <a:gd name="T96" fmla="*/ 163 w 694"/>
                <a:gd name="T97" fmla="*/ 141 h 356"/>
                <a:gd name="T98" fmla="*/ 144 w 694"/>
                <a:gd name="T99" fmla="*/ 168 h 356"/>
                <a:gd name="T100" fmla="*/ 206 w 694"/>
                <a:gd name="T101" fmla="*/ 167 h 356"/>
                <a:gd name="T102" fmla="*/ 294 w 694"/>
                <a:gd name="T103" fmla="*/ 219 h 356"/>
                <a:gd name="T104" fmla="*/ 365 w 694"/>
                <a:gd name="T105" fmla="*/ 270 h 356"/>
                <a:gd name="T106" fmla="*/ 438 w 694"/>
                <a:gd name="T107" fmla="*/ 323 h 356"/>
                <a:gd name="T108" fmla="*/ 646 w 694"/>
                <a:gd name="T109" fmla="*/ 332 h 356"/>
                <a:gd name="T110" fmla="*/ 666 w 694"/>
                <a:gd name="T111" fmla="*/ 174 h 356"/>
                <a:gd name="T112" fmla="*/ 576 w 694"/>
                <a:gd name="T113" fmla="*/ 126 h 3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94"/>
                <a:gd name="T172" fmla="*/ 0 h 356"/>
                <a:gd name="T173" fmla="*/ 694 w 694"/>
                <a:gd name="T174" fmla="*/ 356 h 3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94" h="356">
                  <a:moveTo>
                    <a:pt x="474" y="144"/>
                  </a:moveTo>
                  <a:lnTo>
                    <a:pt x="488" y="140"/>
                  </a:lnTo>
                  <a:lnTo>
                    <a:pt x="504" y="136"/>
                  </a:lnTo>
                  <a:lnTo>
                    <a:pt x="525" y="135"/>
                  </a:lnTo>
                  <a:lnTo>
                    <a:pt x="550" y="136"/>
                  </a:lnTo>
                  <a:lnTo>
                    <a:pt x="575" y="143"/>
                  </a:lnTo>
                  <a:lnTo>
                    <a:pt x="587" y="149"/>
                  </a:lnTo>
                  <a:lnTo>
                    <a:pt x="600" y="157"/>
                  </a:lnTo>
                  <a:lnTo>
                    <a:pt x="606" y="161"/>
                  </a:lnTo>
                  <a:lnTo>
                    <a:pt x="612" y="166"/>
                  </a:lnTo>
                  <a:lnTo>
                    <a:pt x="624" y="179"/>
                  </a:lnTo>
                  <a:lnTo>
                    <a:pt x="640" y="204"/>
                  </a:lnTo>
                  <a:lnTo>
                    <a:pt x="649" y="228"/>
                  </a:lnTo>
                  <a:lnTo>
                    <a:pt x="649" y="248"/>
                  </a:lnTo>
                  <a:lnTo>
                    <a:pt x="643" y="267"/>
                  </a:lnTo>
                  <a:lnTo>
                    <a:pt x="632" y="281"/>
                  </a:lnTo>
                  <a:lnTo>
                    <a:pt x="625" y="287"/>
                  </a:lnTo>
                  <a:lnTo>
                    <a:pt x="618" y="293"/>
                  </a:lnTo>
                  <a:lnTo>
                    <a:pt x="610" y="296"/>
                  </a:lnTo>
                  <a:lnTo>
                    <a:pt x="603" y="300"/>
                  </a:lnTo>
                  <a:lnTo>
                    <a:pt x="587" y="302"/>
                  </a:lnTo>
                  <a:lnTo>
                    <a:pt x="572" y="300"/>
                  </a:lnTo>
                  <a:lnTo>
                    <a:pt x="554" y="293"/>
                  </a:lnTo>
                  <a:lnTo>
                    <a:pt x="547" y="288"/>
                  </a:lnTo>
                  <a:lnTo>
                    <a:pt x="538" y="283"/>
                  </a:lnTo>
                  <a:lnTo>
                    <a:pt x="531" y="277"/>
                  </a:lnTo>
                  <a:lnTo>
                    <a:pt x="524" y="271"/>
                  </a:lnTo>
                  <a:lnTo>
                    <a:pt x="499" y="244"/>
                  </a:lnTo>
                  <a:lnTo>
                    <a:pt x="490" y="219"/>
                  </a:lnTo>
                  <a:lnTo>
                    <a:pt x="485" y="179"/>
                  </a:lnTo>
                  <a:lnTo>
                    <a:pt x="482" y="159"/>
                  </a:lnTo>
                  <a:lnTo>
                    <a:pt x="479" y="158"/>
                  </a:lnTo>
                  <a:lnTo>
                    <a:pt x="474" y="156"/>
                  </a:lnTo>
                  <a:lnTo>
                    <a:pt x="469" y="163"/>
                  </a:lnTo>
                  <a:lnTo>
                    <a:pt x="476" y="209"/>
                  </a:lnTo>
                  <a:lnTo>
                    <a:pt x="471" y="204"/>
                  </a:lnTo>
                  <a:lnTo>
                    <a:pt x="460" y="192"/>
                  </a:lnTo>
                  <a:lnTo>
                    <a:pt x="447" y="177"/>
                  </a:lnTo>
                  <a:lnTo>
                    <a:pt x="432" y="158"/>
                  </a:lnTo>
                  <a:lnTo>
                    <a:pt x="413" y="138"/>
                  </a:lnTo>
                  <a:lnTo>
                    <a:pt x="394" y="116"/>
                  </a:lnTo>
                  <a:lnTo>
                    <a:pt x="384" y="106"/>
                  </a:lnTo>
                  <a:lnTo>
                    <a:pt x="379" y="100"/>
                  </a:lnTo>
                  <a:lnTo>
                    <a:pt x="373" y="95"/>
                  </a:lnTo>
                  <a:lnTo>
                    <a:pt x="369" y="90"/>
                  </a:lnTo>
                  <a:lnTo>
                    <a:pt x="363" y="85"/>
                  </a:lnTo>
                  <a:lnTo>
                    <a:pt x="357" y="80"/>
                  </a:lnTo>
                  <a:lnTo>
                    <a:pt x="353" y="75"/>
                  </a:lnTo>
                  <a:lnTo>
                    <a:pt x="347" y="70"/>
                  </a:lnTo>
                  <a:lnTo>
                    <a:pt x="341" y="66"/>
                  </a:lnTo>
                  <a:lnTo>
                    <a:pt x="335" y="62"/>
                  </a:lnTo>
                  <a:lnTo>
                    <a:pt x="329" y="58"/>
                  </a:lnTo>
                  <a:lnTo>
                    <a:pt x="323" y="53"/>
                  </a:lnTo>
                  <a:lnTo>
                    <a:pt x="316" y="48"/>
                  </a:lnTo>
                  <a:lnTo>
                    <a:pt x="310" y="45"/>
                  </a:lnTo>
                  <a:lnTo>
                    <a:pt x="304" y="40"/>
                  </a:lnTo>
                  <a:lnTo>
                    <a:pt x="291" y="34"/>
                  </a:lnTo>
                  <a:lnTo>
                    <a:pt x="278" y="27"/>
                  </a:lnTo>
                  <a:lnTo>
                    <a:pt x="265" y="21"/>
                  </a:lnTo>
                  <a:lnTo>
                    <a:pt x="253" y="15"/>
                  </a:lnTo>
                  <a:lnTo>
                    <a:pt x="241" y="11"/>
                  </a:lnTo>
                  <a:lnTo>
                    <a:pt x="231" y="6"/>
                  </a:lnTo>
                  <a:lnTo>
                    <a:pt x="216" y="0"/>
                  </a:lnTo>
                  <a:lnTo>
                    <a:pt x="209" y="0"/>
                  </a:lnTo>
                  <a:lnTo>
                    <a:pt x="220" y="7"/>
                  </a:lnTo>
                  <a:lnTo>
                    <a:pt x="231" y="13"/>
                  </a:lnTo>
                  <a:lnTo>
                    <a:pt x="243" y="21"/>
                  </a:lnTo>
                  <a:lnTo>
                    <a:pt x="248" y="26"/>
                  </a:lnTo>
                  <a:lnTo>
                    <a:pt x="256" y="29"/>
                  </a:lnTo>
                  <a:lnTo>
                    <a:pt x="263" y="35"/>
                  </a:lnTo>
                  <a:lnTo>
                    <a:pt x="270" y="39"/>
                  </a:lnTo>
                  <a:lnTo>
                    <a:pt x="278" y="44"/>
                  </a:lnTo>
                  <a:lnTo>
                    <a:pt x="285" y="50"/>
                  </a:lnTo>
                  <a:lnTo>
                    <a:pt x="294" y="54"/>
                  </a:lnTo>
                  <a:lnTo>
                    <a:pt x="301" y="60"/>
                  </a:lnTo>
                  <a:lnTo>
                    <a:pt x="310" y="66"/>
                  </a:lnTo>
                  <a:lnTo>
                    <a:pt x="318" y="71"/>
                  </a:lnTo>
                  <a:lnTo>
                    <a:pt x="325" y="77"/>
                  </a:lnTo>
                  <a:lnTo>
                    <a:pt x="334" y="82"/>
                  </a:lnTo>
                  <a:lnTo>
                    <a:pt x="341" y="87"/>
                  </a:lnTo>
                  <a:lnTo>
                    <a:pt x="348" y="93"/>
                  </a:lnTo>
                  <a:lnTo>
                    <a:pt x="356" y="99"/>
                  </a:lnTo>
                  <a:lnTo>
                    <a:pt x="363" y="103"/>
                  </a:lnTo>
                  <a:lnTo>
                    <a:pt x="369" y="109"/>
                  </a:lnTo>
                  <a:lnTo>
                    <a:pt x="375" y="114"/>
                  </a:lnTo>
                  <a:lnTo>
                    <a:pt x="381" y="118"/>
                  </a:lnTo>
                  <a:lnTo>
                    <a:pt x="387" y="123"/>
                  </a:lnTo>
                  <a:lnTo>
                    <a:pt x="391" y="127"/>
                  </a:lnTo>
                  <a:lnTo>
                    <a:pt x="396" y="132"/>
                  </a:lnTo>
                  <a:lnTo>
                    <a:pt x="403" y="139"/>
                  </a:lnTo>
                  <a:lnTo>
                    <a:pt x="413" y="152"/>
                  </a:lnTo>
                  <a:lnTo>
                    <a:pt x="425" y="165"/>
                  </a:lnTo>
                  <a:lnTo>
                    <a:pt x="437" y="179"/>
                  </a:lnTo>
                  <a:lnTo>
                    <a:pt x="447" y="191"/>
                  </a:lnTo>
                  <a:lnTo>
                    <a:pt x="465" y="213"/>
                  </a:lnTo>
                  <a:lnTo>
                    <a:pt x="475" y="230"/>
                  </a:lnTo>
                  <a:lnTo>
                    <a:pt x="482" y="244"/>
                  </a:lnTo>
                  <a:lnTo>
                    <a:pt x="490" y="257"/>
                  </a:lnTo>
                  <a:lnTo>
                    <a:pt x="499" y="271"/>
                  </a:lnTo>
                  <a:lnTo>
                    <a:pt x="507" y="281"/>
                  </a:lnTo>
                  <a:lnTo>
                    <a:pt x="512" y="287"/>
                  </a:lnTo>
                  <a:lnTo>
                    <a:pt x="504" y="286"/>
                  </a:lnTo>
                  <a:lnTo>
                    <a:pt x="465" y="243"/>
                  </a:lnTo>
                  <a:lnTo>
                    <a:pt x="465" y="256"/>
                  </a:lnTo>
                  <a:lnTo>
                    <a:pt x="474" y="270"/>
                  </a:lnTo>
                  <a:lnTo>
                    <a:pt x="482" y="281"/>
                  </a:lnTo>
                  <a:lnTo>
                    <a:pt x="487" y="286"/>
                  </a:lnTo>
                  <a:lnTo>
                    <a:pt x="491" y="289"/>
                  </a:lnTo>
                  <a:lnTo>
                    <a:pt x="494" y="293"/>
                  </a:lnTo>
                  <a:lnTo>
                    <a:pt x="487" y="287"/>
                  </a:lnTo>
                  <a:lnTo>
                    <a:pt x="478" y="280"/>
                  </a:lnTo>
                  <a:lnTo>
                    <a:pt x="472" y="277"/>
                  </a:lnTo>
                  <a:lnTo>
                    <a:pt x="466" y="271"/>
                  </a:lnTo>
                  <a:lnTo>
                    <a:pt x="460" y="265"/>
                  </a:lnTo>
                  <a:lnTo>
                    <a:pt x="453" y="260"/>
                  </a:lnTo>
                  <a:lnTo>
                    <a:pt x="447" y="253"/>
                  </a:lnTo>
                  <a:lnTo>
                    <a:pt x="440" y="246"/>
                  </a:lnTo>
                  <a:lnTo>
                    <a:pt x="425" y="230"/>
                  </a:lnTo>
                  <a:lnTo>
                    <a:pt x="410" y="212"/>
                  </a:lnTo>
                  <a:lnTo>
                    <a:pt x="394" y="191"/>
                  </a:lnTo>
                  <a:lnTo>
                    <a:pt x="384" y="180"/>
                  </a:lnTo>
                  <a:lnTo>
                    <a:pt x="372" y="167"/>
                  </a:lnTo>
                  <a:lnTo>
                    <a:pt x="360" y="155"/>
                  </a:lnTo>
                  <a:lnTo>
                    <a:pt x="354" y="148"/>
                  </a:lnTo>
                  <a:lnTo>
                    <a:pt x="347" y="142"/>
                  </a:lnTo>
                  <a:lnTo>
                    <a:pt x="341" y="135"/>
                  </a:lnTo>
                  <a:lnTo>
                    <a:pt x="334" y="128"/>
                  </a:lnTo>
                  <a:lnTo>
                    <a:pt x="326" y="122"/>
                  </a:lnTo>
                  <a:lnTo>
                    <a:pt x="321" y="116"/>
                  </a:lnTo>
                  <a:lnTo>
                    <a:pt x="313" y="109"/>
                  </a:lnTo>
                  <a:lnTo>
                    <a:pt x="306" y="103"/>
                  </a:lnTo>
                  <a:lnTo>
                    <a:pt x="298" y="96"/>
                  </a:lnTo>
                  <a:lnTo>
                    <a:pt x="291" y="91"/>
                  </a:lnTo>
                  <a:lnTo>
                    <a:pt x="284" y="85"/>
                  </a:lnTo>
                  <a:lnTo>
                    <a:pt x="276" y="79"/>
                  </a:lnTo>
                  <a:lnTo>
                    <a:pt x="268" y="74"/>
                  </a:lnTo>
                  <a:lnTo>
                    <a:pt x="260" y="69"/>
                  </a:lnTo>
                  <a:lnTo>
                    <a:pt x="253" y="64"/>
                  </a:lnTo>
                  <a:lnTo>
                    <a:pt x="245" y="60"/>
                  </a:lnTo>
                  <a:lnTo>
                    <a:pt x="238" y="55"/>
                  </a:lnTo>
                  <a:lnTo>
                    <a:pt x="231" y="52"/>
                  </a:lnTo>
                  <a:lnTo>
                    <a:pt x="216" y="45"/>
                  </a:lnTo>
                  <a:lnTo>
                    <a:pt x="201" y="40"/>
                  </a:lnTo>
                  <a:lnTo>
                    <a:pt x="187" y="37"/>
                  </a:lnTo>
                  <a:lnTo>
                    <a:pt x="173" y="34"/>
                  </a:lnTo>
                  <a:lnTo>
                    <a:pt x="145" y="31"/>
                  </a:lnTo>
                  <a:lnTo>
                    <a:pt x="97" y="34"/>
                  </a:lnTo>
                  <a:lnTo>
                    <a:pt x="60" y="44"/>
                  </a:lnTo>
                  <a:lnTo>
                    <a:pt x="48" y="50"/>
                  </a:lnTo>
                  <a:lnTo>
                    <a:pt x="42" y="56"/>
                  </a:lnTo>
                  <a:lnTo>
                    <a:pt x="42" y="60"/>
                  </a:lnTo>
                  <a:lnTo>
                    <a:pt x="50" y="60"/>
                  </a:lnTo>
                  <a:lnTo>
                    <a:pt x="60" y="56"/>
                  </a:lnTo>
                  <a:lnTo>
                    <a:pt x="76" y="52"/>
                  </a:lnTo>
                  <a:lnTo>
                    <a:pt x="95" y="47"/>
                  </a:lnTo>
                  <a:lnTo>
                    <a:pt x="116" y="43"/>
                  </a:lnTo>
                  <a:lnTo>
                    <a:pt x="138" y="42"/>
                  </a:lnTo>
                  <a:lnTo>
                    <a:pt x="162" y="43"/>
                  </a:lnTo>
                  <a:lnTo>
                    <a:pt x="184" y="48"/>
                  </a:lnTo>
                  <a:lnTo>
                    <a:pt x="207" y="56"/>
                  </a:lnTo>
                  <a:lnTo>
                    <a:pt x="218" y="61"/>
                  </a:lnTo>
                  <a:lnTo>
                    <a:pt x="228" y="67"/>
                  </a:lnTo>
                  <a:lnTo>
                    <a:pt x="238" y="72"/>
                  </a:lnTo>
                  <a:lnTo>
                    <a:pt x="248" y="78"/>
                  </a:lnTo>
                  <a:lnTo>
                    <a:pt x="259" y="84"/>
                  </a:lnTo>
                  <a:lnTo>
                    <a:pt x="268" y="91"/>
                  </a:lnTo>
                  <a:lnTo>
                    <a:pt x="278" y="96"/>
                  </a:lnTo>
                  <a:lnTo>
                    <a:pt x="285" y="103"/>
                  </a:lnTo>
                  <a:lnTo>
                    <a:pt x="294" y="109"/>
                  </a:lnTo>
                  <a:lnTo>
                    <a:pt x="301" y="116"/>
                  </a:lnTo>
                  <a:lnTo>
                    <a:pt x="307" y="122"/>
                  </a:lnTo>
                  <a:lnTo>
                    <a:pt x="313" y="127"/>
                  </a:lnTo>
                  <a:lnTo>
                    <a:pt x="325" y="140"/>
                  </a:lnTo>
                  <a:lnTo>
                    <a:pt x="340" y="157"/>
                  </a:lnTo>
                  <a:lnTo>
                    <a:pt x="357" y="175"/>
                  </a:lnTo>
                  <a:lnTo>
                    <a:pt x="373" y="195"/>
                  </a:lnTo>
                  <a:lnTo>
                    <a:pt x="390" y="213"/>
                  </a:lnTo>
                  <a:lnTo>
                    <a:pt x="404" y="230"/>
                  </a:lnTo>
                  <a:lnTo>
                    <a:pt x="418" y="244"/>
                  </a:lnTo>
                  <a:lnTo>
                    <a:pt x="422" y="248"/>
                  </a:lnTo>
                  <a:lnTo>
                    <a:pt x="426" y="252"/>
                  </a:lnTo>
                  <a:lnTo>
                    <a:pt x="432" y="259"/>
                  </a:lnTo>
                  <a:lnTo>
                    <a:pt x="425" y="254"/>
                  </a:lnTo>
                  <a:lnTo>
                    <a:pt x="416" y="248"/>
                  </a:lnTo>
                  <a:lnTo>
                    <a:pt x="412" y="245"/>
                  </a:lnTo>
                  <a:lnTo>
                    <a:pt x="406" y="240"/>
                  </a:lnTo>
                  <a:lnTo>
                    <a:pt x="398" y="235"/>
                  </a:lnTo>
                  <a:lnTo>
                    <a:pt x="393" y="229"/>
                  </a:lnTo>
                  <a:lnTo>
                    <a:pt x="385" y="223"/>
                  </a:lnTo>
                  <a:lnTo>
                    <a:pt x="376" y="216"/>
                  </a:lnTo>
                  <a:lnTo>
                    <a:pt x="369" y="209"/>
                  </a:lnTo>
                  <a:lnTo>
                    <a:pt x="365" y="205"/>
                  </a:lnTo>
                  <a:lnTo>
                    <a:pt x="360" y="201"/>
                  </a:lnTo>
                  <a:lnTo>
                    <a:pt x="356" y="197"/>
                  </a:lnTo>
                  <a:lnTo>
                    <a:pt x="351" y="192"/>
                  </a:lnTo>
                  <a:lnTo>
                    <a:pt x="347" y="188"/>
                  </a:lnTo>
                  <a:lnTo>
                    <a:pt x="341" y="183"/>
                  </a:lnTo>
                  <a:lnTo>
                    <a:pt x="337" y="179"/>
                  </a:lnTo>
                  <a:lnTo>
                    <a:pt x="331" y="174"/>
                  </a:lnTo>
                  <a:lnTo>
                    <a:pt x="326" y="168"/>
                  </a:lnTo>
                  <a:lnTo>
                    <a:pt x="321" y="164"/>
                  </a:lnTo>
                  <a:lnTo>
                    <a:pt x="316" y="159"/>
                  </a:lnTo>
                  <a:lnTo>
                    <a:pt x="310" y="155"/>
                  </a:lnTo>
                  <a:lnTo>
                    <a:pt x="304" y="149"/>
                  </a:lnTo>
                  <a:lnTo>
                    <a:pt x="297" y="144"/>
                  </a:lnTo>
                  <a:lnTo>
                    <a:pt x="291" y="140"/>
                  </a:lnTo>
                  <a:lnTo>
                    <a:pt x="285" y="135"/>
                  </a:lnTo>
                  <a:lnTo>
                    <a:pt x="278" y="131"/>
                  </a:lnTo>
                  <a:lnTo>
                    <a:pt x="272" y="126"/>
                  </a:lnTo>
                  <a:lnTo>
                    <a:pt x="265" y="122"/>
                  </a:lnTo>
                  <a:lnTo>
                    <a:pt x="257" y="117"/>
                  </a:lnTo>
                  <a:lnTo>
                    <a:pt x="250" y="114"/>
                  </a:lnTo>
                  <a:lnTo>
                    <a:pt x="243" y="109"/>
                  </a:lnTo>
                  <a:lnTo>
                    <a:pt x="234" y="106"/>
                  </a:lnTo>
                  <a:lnTo>
                    <a:pt x="225" y="102"/>
                  </a:lnTo>
                  <a:lnTo>
                    <a:pt x="209" y="95"/>
                  </a:lnTo>
                  <a:lnTo>
                    <a:pt x="190" y="90"/>
                  </a:lnTo>
                  <a:lnTo>
                    <a:pt x="170" y="85"/>
                  </a:lnTo>
                  <a:lnTo>
                    <a:pt x="132" y="80"/>
                  </a:lnTo>
                  <a:lnTo>
                    <a:pt x="100" y="80"/>
                  </a:lnTo>
                  <a:lnTo>
                    <a:pt x="73" y="86"/>
                  </a:lnTo>
                  <a:lnTo>
                    <a:pt x="51" y="95"/>
                  </a:lnTo>
                  <a:lnTo>
                    <a:pt x="42" y="101"/>
                  </a:lnTo>
                  <a:lnTo>
                    <a:pt x="34" y="107"/>
                  </a:lnTo>
                  <a:lnTo>
                    <a:pt x="20" y="122"/>
                  </a:lnTo>
                  <a:lnTo>
                    <a:pt x="4" y="156"/>
                  </a:lnTo>
                  <a:lnTo>
                    <a:pt x="0" y="197"/>
                  </a:lnTo>
                  <a:lnTo>
                    <a:pt x="1" y="219"/>
                  </a:lnTo>
                  <a:lnTo>
                    <a:pt x="7" y="241"/>
                  </a:lnTo>
                  <a:lnTo>
                    <a:pt x="10" y="252"/>
                  </a:lnTo>
                  <a:lnTo>
                    <a:pt x="16" y="262"/>
                  </a:lnTo>
                  <a:lnTo>
                    <a:pt x="22" y="272"/>
                  </a:lnTo>
                  <a:lnTo>
                    <a:pt x="31" y="283"/>
                  </a:lnTo>
                  <a:lnTo>
                    <a:pt x="35" y="286"/>
                  </a:lnTo>
                  <a:lnTo>
                    <a:pt x="40" y="291"/>
                  </a:lnTo>
                  <a:lnTo>
                    <a:pt x="44" y="295"/>
                  </a:lnTo>
                  <a:lnTo>
                    <a:pt x="50" y="299"/>
                  </a:lnTo>
                  <a:lnTo>
                    <a:pt x="56" y="303"/>
                  </a:lnTo>
                  <a:lnTo>
                    <a:pt x="63" y="307"/>
                  </a:lnTo>
                  <a:lnTo>
                    <a:pt x="76" y="312"/>
                  </a:lnTo>
                  <a:lnTo>
                    <a:pt x="91" y="318"/>
                  </a:lnTo>
                  <a:lnTo>
                    <a:pt x="107" y="320"/>
                  </a:lnTo>
                  <a:lnTo>
                    <a:pt x="137" y="321"/>
                  </a:lnTo>
                  <a:lnTo>
                    <a:pt x="166" y="318"/>
                  </a:lnTo>
                  <a:lnTo>
                    <a:pt x="191" y="310"/>
                  </a:lnTo>
                  <a:lnTo>
                    <a:pt x="212" y="302"/>
                  </a:lnTo>
                  <a:lnTo>
                    <a:pt x="226" y="293"/>
                  </a:lnTo>
                  <a:lnTo>
                    <a:pt x="232" y="287"/>
                  </a:lnTo>
                  <a:lnTo>
                    <a:pt x="229" y="284"/>
                  </a:lnTo>
                  <a:lnTo>
                    <a:pt x="206" y="292"/>
                  </a:lnTo>
                  <a:lnTo>
                    <a:pt x="197" y="295"/>
                  </a:lnTo>
                  <a:lnTo>
                    <a:pt x="188" y="300"/>
                  </a:lnTo>
                  <a:lnTo>
                    <a:pt x="178" y="303"/>
                  </a:lnTo>
                  <a:lnTo>
                    <a:pt x="166" y="307"/>
                  </a:lnTo>
                  <a:lnTo>
                    <a:pt x="143" y="311"/>
                  </a:lnTo>
                  <a:lnTo>
                    <a:pt x="117" y="312"/>
                  </a:lnTo>
                  <a:lnTo>
                    <a:pt x="91" y="308"/>
                  </a:lnTo>
                  <a:lnTo>
                    <a:pt x="78" y="302"/>
                  </a:lnTo>
                  <a:lnTo>
                    <a:pt x="65" y="295"/>
                  </a:lnTo>
                  <a:lnTo>
                    <a:pt x="59" y="291"/>
                  </a:lnTo>
                  <a:lnTo>
                    <a:pt x="53" y="286"/>
                  </a:lnTo>
                  <a:lnTo>
                    <a:pt x="47" y="281"/>
                  </a:lnTo>
                  <a:lnTo>
                    <a:pt x="41" y="277"/>
                  </a:lnTo>
                  <a:lnTo>
                    <a:pt x="25" y="256"/>
                  </a:lnTo>
                  <a:lnTo>
                    <a:pt x="9" y="214"/>
                  </a:lnTo>
                  <a:lnTo>
                    <a:pt x="7" y="176"/>
                  </a:lnTo>
                  <a:lnTo>
                    <a:pt x="13" y="149"/>
                  </a:lnTo>
                  <a:lnTo>
                    <a:pt x="23" y="135"/>
                  </a:lnTo>
                  <a:lnTo>
                    <a:pt x="28" y="132"/>
                  </a:lnTo>
                  <a:lnTo>
                    <a:pt x="34" y="128"/>
                  </a:lnTo>
                  <a:lnTo>
                    <a:pt x="44" y="127"/>
                  </a:lnTo>
                  <a:lnTo>
                    <a:pt x="47" y="130"/>
                  </a:lnTo>
                  <a:lnTo>
                    <a:pt x="41" y="237"/>
                  </a:lnTo>
                  <a:lnTo>
                    <a:pt x="45" y="241"/>
                  </a:lnTo>
                  <a:lnTo>
                    <a:pt x="50" y="244"/>
                  </a:lnTo>
                  <a:lnTo>
                    <a:pt x="60" y="249"/>
                  </a:lnTo>
                  <a:lnTo>
                    <a:pt x="70" y="254"/>
                  </a:lnTo>
                  <a:lnTo>
                    <a:pt x="82" y="256"/>
                  </a:lnTo>
                  <a:lnTo>
                    <a:pt x="107" y="260"/>
                  </a:lnTo>
                  <a:lnTo>
                    <a:pt x="132" y="257"/>
                  </a:lnTo>
                  <a:lnTo>
                    <a:pt x="182" y="248"/>
                  </a:lnTo>
                  <a:lnTo>
                    <a:pt x="203" y="243"/>
                  </a:lnTo>
                  <a:lnTo>
                    <a:pt x="219" y="238"/>
                  </a:lnTo>
                  <a:lnTo>
                    <a:pt x="231" y="233"/>
                  </a:lnTo>
                  <a:lnTo>
                    <a:pt x="244" y="230"/>
                  </a:lnTo>
                  <a:lnTo>
                    <a:pt x="265" y="227"/>
                  </a:lnTo>
                  <a:lnTo>
                    <a:pt x="285" y="225"/>
                  </a:lnTo>
                  <a:lnTo>
                    <a:pt x="279" y="221"/>
                  </a:lnTo>
                  <a:lnTo>
                    <a:pt x="275" y="219"/>
                  </a:lnTo>
                  <a:lnTo>
                    <a:pt x="268" y="219"/>
                  </a:lnTo>
                  <a:lnTo>
                    <a:pt x="247" y="223"/>
                  </a:lnTo>
                  <a:lnTo>
                    <a:pt x="229" y="228"/>
                  </a:lnTo>
                  <a:lnTo>
                    <a:pt x="207" y="232"/>
                  </a:lnTo>
                  <a:lnTo>
                    <a:pt x="184" y="238"/>
                  </a:lnTo>
                  <a:lnTo>
                    <a:pt x="160" y="243"/>
                  </a:lnTo>
                  <a:lnTo>
                    <a:pt x="125" y="246"/>
                  </a:lnTo>
                  <a:lnTo>
                    <a:pt x="97" y="243"/>
                  </a:lnTo>
                  <a:lnTo>
                    <a:pt x="72" y="233"/>
                  </a:lnTo>
                  <a:lnTo>
                    <a:pt x="60" y="227"/>
                  </a:lnTo>
                  <a:lnTo>
                    <a:pt x="50" y="219"/>
                  </a:lnTo>
                  <a:lnTo>
                    <a:pt x="35" y="198"/>
                  </a:lnTo>
                  <a:lnTo>
                    <a:pt x="34" y="185"/>
                  </a:lnTo>
                  <a:lnTo>
                    <a:pt x="37" y="172"/>
                  </a:lnTo>
                  <a:lnTo>
                    <a:pt x="44" y="157"/>
                  </a:lnTo>
                  <a:lnTo>
                    <a:pt x="54" y="142"/>
                  </a:lnTo>
                  <a:lnTo>
                    <a:pt x="66" y="128"/>
                  </a:lnTo>
                  <a:lnTo>
                    <a:pt x="73" y="123"/>
                  </a:lnTo>
                  <a:lnTo>
                    <a:pt x="79" y="117"/>
                  </a:lnTo>
                  <a:lnTo>
                    <a:pt x="87" y="111"/>
                  </a:lnTo>
                  <a:lnTo>
                    <a:pt x="94" y="107"/>
                  </a:lnTo>
                  <a:lnTo>
                    <a:pt x="100" y="103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34" y="95"/>
                  </a:lnTo>
                  <a:lnTo>
                    <a:pt x="169" y="98"/>
                  </a:lnTo>
                  <a:lnTo>
                    <a:pt x="204" y="106"/>
                  </a:lnTo>
                  <a:lnTo>
                    <a:pt x="220" y="111"/>
                  </a:lnTo>
                  <a:lnTo>
                    <a:pt x="234" y="118"/>
                  </a:lnTo>
                  <a:lnTo>
                    <a:pt x="247" y="125"/>
                  </a:lnTo>
                  <a:lnTo>
                    <a:pt x="253" y="130"/>
                  </a:lnTo>
                  <a:lnTo>
                    <a:pt x="260" y="134"/>
                  </a:lnTo>
                  <a:lnTo>
                    <a:pt x="268" y="139"/>
                  </a:lnTo>
                  <a:lnTo>
                    <a:pt x="273" y="143"/>
                  </a:lnTo>
                  <a:lnTo>
                    <a:pt x="281" y="148"/>
                  </a:lnTo>
                  <a:lnTo>
                    <a:pt x="287" y="153"/>
                  </a:lnTo>
                  <a:lnTo>
                    <a:pt x="294" y="158"/>
                  </a:lnTo>
                  <a:lnTo>
                    <a:pt x="300" y="163"/>
                  </a:lnTo>
                  <a:lnTo>
                    <a:pt x="306" y="167"/>
                  </a:lnTo>
                  <a:lnTo>
                    <a:pt x="312" y="172"/>
                  </a:lnTo>
                  <a:lnTo>
                    <a:pt x="321" y="181"/>
                  </a:lnTo>
                  <a:lnTo>
                    <a:pt x="326" y="188"/>
                  </a:lnTo>
                  <a:lnTo>
                    <a:pt x="331" y="191"/>
                  </a:lnTo>
                  <a:lnTo>
                    <a:pt x="335" y="196"/>
                  </a:lnTo>
                  <a:lnTo>
                    <a:pt x="343" y="201"/>
                  </a:lnTo>
                  <a:lnTo>
                    <a:pt x="350" y="208"/>
                  </a:lnTo>
                  <a:lnTo>
                    <a:pt x="357" y="216"/>
                  </a:lnTo>
                  <a:lnTo>
                    <a:pt x="362" y="220"/>
                  </a:lnTo>
                  <a:lnTo>
                    <a:pt x="366" y="224"/>
                  </a:lnTo>
                  <a:lnTo>
                    <a:pt x="371" y="229"/>
                  </a:lnTo>
                  <a:lnTo>
                    <a:pt x="375" y="232"/>
                  </a:lnTo>
                  <a:lnTo>
                    <a:pt x="381" y="237"/>
                  </a:lnTo>
                  <a:lnTo>
                    <a:pt x="385" y="241"/>
                  </a:lnTo>
                  <a:lnTo>
                    <a:pt x="390" y="245"/>
                  </a:lnTo>
                  <a:lnTo>
                    <a:pt x="394" y="249"/>
                  </a:lnTo>
                  <a:lnTo>
                    <a:pt x="398" y="254"/>
                  </a:lnTo>
                  <a:lnTo>
                    <a:pt x="404" y="257"/>
                  </a:lnTo>
                  <a:lnTo>
                    <a:pt x="409" y="262"/>
                  </a:lnTo>
                  <a:lnTo>
                    <a:pt x="413" y="265"/>
                  </a:lnTo>
                  <a:lnTo>
                    <a:pt x="421" y="272"/>
                  </a:lnTo>
                  <a:lnTo>
                    <a:pt x="428" y="279"/>
                  </a:lnTo>
                  <a:lnTo>
                    <a:pt x="434" y="284"/>
                  </a:lnTo>
                  <a:lnTo>
                    <a:pt x="443" y="291"/>
                  </a:lnTo>
                  <a:lnTo>
                    <a:pt x="447" y="295"/>
                  </a:lnTo>
                  <a:lnTo>
                    <a:pt x="438" y="291"/>
                  </a:lnTo>
                  <a:lnTo>
                    <a:pt x="428" y="285"/>
                  </a:lnTo>
                  <a:lnTo>
                    <a:pt x="422" y="280"/>
                  </a:lnTo>
                  <a:lnTo>
                    <a:pt x="415" y="276"/>
                  </a:lnTo>
                  <a:lnTo>
                    <a:pt x="406" y="269"/>
                  </a:lnTo>
                  <a:lnTo>
                    <a:pt x="397" y="262"/>
                  </a:lnTo>
                  <a:lnTo>
                    <a:pt x="391" y="259"/>
                  </a:lnTo>
                  <a:lnTo>
                    <a:pt x="387" y="255"/>
                  </a:lnTo>
                  <a:lnTo>
                    <a:pt x="381" y="251"/>
                  </a:lnTo>
                  <a:lnTo>
                    <a:pt x="375" y="246"/>
                  </a:lnTo>
                  <a:lnTo>
                    <a:pt x="369" y="241"/>
                  </a:lnTo>
                  <a:lnTo>
                    <a:pt x="363" y="236"/>
                  </a:lnTo>
                  <a:lnTo>
                    <a:pt x="359" y="231"/>
                  </a:lnTo>
                  <a:lnTo>
                    <a:pt x="353" y="227"/>
                  </a:lnTo>
                  <a:lnTo>
                    <a:pt x="347" y="222"/>
                  </a:lnTo>
                  <a:lnTo>
                    <a:pt x="343" y="217"/>
                  </a:lnTo>
                  <a:lnTo>
                    <a:pt x="337" y="213"/>
                  </a:lnTo>
                  <a:lnTo>
                    <a:pt x="331" y="207"/>
                  </a:lnTo>
                  <a:lnTo>
                    <a:pt x="326" y="204"/>
                  </a:lnTo>
                  <a:lnTo>
                    <a:pt x="322" y="199"/>
                  </a:lnTo>
                  <a:lnTo>
                    <a:pt x="316" y="195"/>
                  </a:lnTo>
                  <a:lnTo>
                    <a:pt x="312" y="190"/>
                  </a:lnTo>
                  <a:lnTo>
                    <a:pt x="306" y="185"/>
                  </a:lnTo>
                  <a:lnTo>
                    <a:pt x="301" y="181"/>
                  </a:lnTo>
                  <a:lnTo>
                    <a:pt x="297" y="176"/>
                  </a:lnTo>
                  <a:lnTo>
                    <a:pt x="293" y="173"/>
                  </a:lnTo>
                  <a:lnTo>
                    <a:pt x="287" y="168"/>
                  </a:lnTo>
                  <a:lnTo>
                    <a:pt x="282" y="165"/>
                  </a:lnTo>
                  <a:lnTo>
                    <a:pt x="278" y="160"/>
                  </a:lnTo>
                  <a:lnTo>
                    <a:pt x="272" y="157"/>
                  </a:lnTo>
                  <a:lnTo>
                    <a:pt x="263" y="150"/>
                  </a:lnTo>
                  <a:lnTo>
                    <a:pt x="253" y="143"/>
                  </a:lnTo>
                  <a:lnTo>
                    <a:pt x="243" y="136"/>
                  </a:lnTo>
                  <a:lnTo>
                    <a:pt x="232" y="132"/>
                  </a:lnTo>
                  <a:lnTo>
                    <a:pt x="222" y="126"/>
                  </a:lnTo>
                  <a:lnTo>
                    <a:pt x="210" y="123"/>
                  </a:lnTo>
                  <a:lnTo>
                    <a:pt x="187" y="117"/>
                  </a:lnTo>
                  <a:lnTo>
                    <a:pt x="166" y="114"/>
                  </a:lnTo>
                  <a:lnTo>
                    <a:pt x="128" y="115"/>
                  </a:lnTo>
                  <a:lnTo>
                    <a:pt x="98" y="124"/>
                  </a:lnTo>
                  <a:lnTo>
                    <a:pt x="90" y="131"/>
                  </a:lnTo>
                  <a:lnTo>
                    <a:pt x="82" y="140"/>
                  </a:lnTo>
                  <a:lnTo>
                    <a:pt x="73" y="160"/>
                  </a:lnTo>
                  <a:lnTo>
                    <a:pt x="69" y="184"/>
                  </a:lnTo>
                  <a:lnTo>
                    <a:pt x="69" y="196"/>
                  </a:lnTo>
                  <a:lnTo>
                    <a:pt x="75" y="206"/>
                  </a:lnTo>
                  <a:lnTo>
                    <a:pt x="79" y="211"/>
                  </a:lnTo>
                  <a:lnTo>
                    <a:pt x="85" y="214"/>
                  </a:lnTo>
                  <a:lnTo>
                    <a:pt x="103" y="219"/>
                  </a:lnTo>
                  <a:lnTo>
                    <a:pt x="123" y="220"/>
                  </a:lnTo>
                  <a:lnTo>
                    <a:pt x="145" y="216"/>
                  </a:lnTo>
                  <a:lnTo>
                    <a:pt x="165" y="209"/>
                  </a:lnTo>
                  <a:lnTo>
                    <a:pt x="182" y="200"/>
                  </a:lnTo>
                  <a:lnTo>
                    <a:pt x="197" y="192"/>
                  </a:lnTo>
                  <a:lnTo>
                    <a:pt x="207" y="185"/>
                  </a:lnTo>
                  <a:lnTo>
                    <a:pt x="210" y="180"/>
                  </a:lnTo>
                  <a:lnTo>
                    <a:pt x="207" y="179"/>
                  </a:lnTo>
                  <a:lnTo>
                    <a:pt x="187" y="188"/>
                  </a:lnTo>
                  <a:lnTo>
                    <a:pt x="173" y="193"/>
                  </a:lnTo>
                  <a:lnTo>
                    <a:pt x="159" y="200"/>
                  </a:lnTo>
                  <a:lnTo>
                    <a:pt x="143" y="206"/>
                  </a:lnTo>
                  <a:lnTo>
                    <a:pt x="128" y="211"/>
                  </a:lnTo>
                  <a:lnTo>
                    <a:pt x="115" y="211"/>
                  </a:lnTo>
                  <a:lnTo>
                    <a:pt x="103" y="207"/>
                  </a:lnTo>
                  <a:lnTo>
                    <a:pt x="88" y="189"/>
                  </a:lnTo>
                  <a:lnTo>
                    <a:pt x="90" y="161"/>
                  </a:lnTo>
                  <a:lnTo>
                    <a:pt x="95" y="148"/>
                  </a:lnTo>
                  <a:lnTo>
                    <a:pt x="106" y="136"/>
                  </a:lnTo>
                  <a:lnTo>
                    <a:pt x="112" y="131"/>
                  </a:lnTo>
                  <a:lnTo>
                    <a:pt x="119" y="126"/>
                  </a:lnTo>
                  <a:lnTo>
                    <a:pt x="126" y="123"/>
                  </a:lnTo>
                  <a:lnTo>
                    <a:pt x="135" y="120"/>
                  </a:lnTo>
                  <a:lnTo>
                    <a:pt x="154" y="120"/>
                  </a:lnTo>
                  <a:lnTo>
                    <a:pt x="178" y="126"/>
                  </a:lnTo>
                  <a:lnTo>
                    <a:pt x="191" y="130"/>
                  </a:lnTo>
                  <a:lnTo>
                    <a:pt x="204" y="135"/>
                  </a:lnTo>
                  <a:lnTo>
                    <a:pt x="218" y="141"/>
                  </a:lnTo>
                  <a:lnTo>
                    <a:pt x="231" y="148"/>
                  </a:lnTo>
                  <a:lnTo>
                    <a:pt x="243" y="155"/>
                  </a:lnTo>
                  <a:lnTo>
                    <a:pt x="254" y="161"/>
                  </a:lnTo>
                  <a:lnTo>
                    <a:pt x="266" y="168"/>
                  </a:lnTo>
                  <a:lnTo>
                    <a:pt x="276" y="175"/>
                  </a:lnTo>
                  <a:lnTo>
                    <a:pt x="285" y="182"/>
                  </a:lnTo>
                  <a:lnTo>
                    <a:pt x="294" y="188"/>
                  </a:lnTo>
                  <a:lnTo>
                    <a:pt x="300" y="193"/>
                  </a:lnTo>
                  <a:lnTo>
                    <a:pt x="303" y="198"/>
                  </a:lnTo>
                  <a:lnTo>
                    <a:pt x="307" y="203"/>
                  </a:lnTo>
                  <a:lnTo>
                    <a:pt x="313" y="208"/>
                  </a:lnTo>
                  <a:lnTo>
                    <a:pt x="322" y="215"/>
                  </a:lnTo>
                  <a:lnTo>
                    <a:pt x="331" y="223"/>
                  </a:lnTo>
                  <a:lnTo>
                    <a:pt x="335" y="227"/>
                  </a:lnTo>
                  <a:lnTo>
                    <a:pt x="340" y="231"/>
                  </a:lnTo>
                  <a:lnTo>
                    <a:pt x="346" y="235"/>
                  </a:lnTo>
                  <a:lnTo>
                    <a:pt x="351" y="239"/>
                  </a:lnTo>
                  <a:lnTo>
                    <a:pt x="356" y="244"/>
                  </a:lnTo>
                  <a:lnTo>
                    <a:pt x="362" y="248"/>
                  </a:lnTo>
                  <a:lnTo>
                    <a:pt x="368" y="252"/>
                  </a:lnTo>
                  <a:lnTo>
                    <a:pt x="373" y="256"/>
                  </a:lnTo>
                  <a:lnTo>
                    <a:pt x="378" y="260"/>
                  </a:lnTo>
                  <a:lnTo>
                    <a:pt x="384" y="264"/>
                  </a:lnTo>
                  <a:lnTo>
                    <a:pt x="388" y="269"/>
                  </a:lnTo>
                  <a:lnTo>
                    <a:pt x="394" y="272"/>
                  </a:lnTo>
                  <a:lnTo>
                    <a:pt x="403" y="279"/>
                  </a:lnTo>
                  <a:lnTo>
                    <a:pt x="412" y="286"/>
                  </a:lnTo>
                  <a:lnTo>
                    <a:pt x="418" y="292"/>
                  </a:lnTo>
                  <a:lnTo>
                    <a:pt x="423" y="296"/>
                  </a:lnTo>
                  <a:lnTo>
                    <a:pt x="426" y="300"/>
                  </a:lnTo>
                  <a:lnTo>
                    <a:pt x="415" y="295"/>
                  </a:lnTo>
                  <a:lnTo>
                    <a:pt x="404" y="289"/>
                  </a:lnTo>
                  <a:lnTo>
                    <a:pt x="398" y="285"/>
                  </a:lnTo>
                  <a:lnTo>
                    <a:pt x="393" y="280"/>
                  </a:lnTo>
                  <a:lnTo>
                    <a:pt x="387" y="276"/>
                  </a:lnTo>
                  <a:lnTo>
                    <a:pt x="379" y="271"/>
                  </a:lnTo>
                  <a:lnTo>
                    <a:pt x="373" y="267"/>
                  </a:lnTo>
                  <a:lnTo>
                    <a:pt x="366" y="262"/>
                  </a:lnTo>
                  <a:lnTo>
                    <a:pt x="360" y="257"/>
                  </a:lnTo>
                  <a:lnTo>
                    <a:pt x="354" y="253"/>
                  </a:lnTo>
                  <a:lnTo>
                    <a:pt x="344" y="245"/>
                  </a:lnTo>
                  <a:lnTo>
                    <a:pt x="340" y="241"/>
                  </a:lnTo>
                  <a:lnTo>
                    <a:pt x="334" y="237"/>
                  </a:lnTo>
                  <a:lnTo>
                    <a:pt x="326" y="231"/>
                  </a:lnTo>
                  <a:lnTo>
                    <a:pt x="319" y="227"/>
                  </a:lnTo>
                  <a:lnTo>
                    <a:pt x="312" y="220"/>
                  </a:lnTo>
                  <a:lnTo>
                    <a:pt x="303" y="213"/>
                  </a:lnTo>
                  <a:lnTo>
                    <a:pt x="294" y="207"/>
                  </a:lnTo>
                  <a:lnTo>
                    <a:pt x="284" y="200"/>
                  </a:lnTo>
                  <a:lnTo>
                    <a:pt x="275" y="193"/>
                  </a:lnTo>
                  <a:lnTo>
                    <a:pt x="265" y="187"/>
                  </a:lnTo>
                  <a:lnTo>
                    <a:pt x="254" y="181"/>
                  </a:lnTo>
                  <a:lnTo>
                    <a:pt x="244" y="174"/>
                  </a:lnTo>
                  <a:lnTo>
                    <a:pt x="235" y="168"/>
                  </a:lnTo>
                  <a:lnTo>
                    <a:pt x="225" y="164"/>
                  </a:lnTo>
                  <a:lnTo>
                    <a:pt x="216" y="159"/>
                  </a:lnTo>
                  <a:lnTo>
                    <a:pt x="207" y="156"/>
                  </a:lnTo>
                  <a:lnTo>
                    <a:pt x="191" y="150"/>
                  </a:lnTo>
                  <a:lnTo>
                    <a:pt x="176" y="145"/>
                  </a:lnTo>
                  <a:lnTo>
                    <a:pt x="163" y="141"/>
                  </a:lnTo>
                  <a:lnTo>
                    <a:pt x="151" y="139"/>
                  </a:lnTo>
                  <a:lnTo>
                    <a:pt x="134" y="138"/>
                  </a:lnTo>
                  <a:lnTo>
                    <a:pt x="120" y="144"/>
                  </a:lnTo>
                  <a:lnTo>
                    <a:pt x="101" y="164"/>
                  </a:lnTo>
                  <a:lnTo>
                    <a:pt x="100" y="173"/>
                  </a:lnTo>
                  <a:lnTo>
                    <a:pt x="109" y="181"/>
                  </a:lnTo>
                  <a:lnTo>
                    <a:pt x="125" y="182"/>
                  </a:lnTo>
                  <a:lnTo>
                    <a:pt x="141" y="176"/>
                  </a:lnTo>
                  <a:lnTo>
                    <a:pt x="150" y="169"/>
                  </a:lnTo>
                  <a:lnTo>
                    <a:pt x="144" y="168"/>
                  </a:lnTo>
                  <a:lnTo>
                    <a:pt x="119" y="175"/>
                  </a:lnTo>
                  <a:lnTo>
                    <a:pt x="113" y="176"/>
                  </a:lnTo>
                  <a:lnTo>
                    <a:pt x="112" y="174"/>
                  </a:lnTo>
                  <a:lnTo>
                    <a:pt x="117" y="156"/>
                  </a:lnTo>
                  <a:lnTo>
                    <a:pt x="122" y="151"/>
                  </a:lnTo>
                  <a:lnTo>
                    <a:pt x="129" y="148"/>
                  </a:lnTo>
                  <a:lnTo>
                    <a:pt x="154" y="149"/>
                  </a:lnTo>
                  <a:lnTo>
                    <a:pt x="170" y="155"/>
                  </a:lnTo>
                  <a:lnTo>
                    <a:pt x="188" y="160"/>
                  </a:lnTo>
                  <a:lnTo>
                    <a:pt x="206" y="167"/>
                  </a:lnTo>
                  <a:lnTo>
                    <a:pt x="223" y="175"/>
                  </a:lnTo>
                  <a:lnTo>
                    <a:pt x="232" y="180"/>
                  </a:lnTo>
                  <a:lnTo>
                    <a:pt x="241" y="183"/>
                  </a:lnTo>
                  <a:lnTo>
                    <a:pt x="248" y="188"/>
                  </a:lnTo>
                  <a:lnTo>
                    <a:pt x="257" y="192"/>
                  </a:lnTo>
                  <a:lnTo>
                    <a:pt x="263" y="197"/>
                  </a:lnTo>
                  <a:lnTo>
                    <a:pt x="270" y="200"/>
                  </a:lnTo>
                  <a:lnTo>
                    <a:pt x="281" y="209"/>
                  </a:lnTo>
                  <a:lnTo>
                    <a:pt x="287" y="214"/>
                  </a:lnTo>
                  <a:lnTo>
                    <a:pt x="294" y="219"/>
                  </a:lnTo>
                  <a:lnTo>
                    <a:pt x="303" y="225"/>
                  </a:lnTo>
                  <a:lnTo>
                    <a:pt x="313" y="233"/>
                  </a:lnTo>
                  <a:lnTo>
                    <a:pt x="318" y="237"/>
                  </a:lnTo>
                  <a:lnTo>
                    <a:pt x="323" y="241"/>
                  </a:lnTo>
                  <a:lnTo>
                    <a:pt x="335" y="249"/>
                  </a:lnTo>
                  <a:lnTo>
                    <a:pt x="341" y="253"/>
                  </a:lnTo>
                  <a:lnTo>
                    <a:pt x="347" y="257"/>
                  </a:lnTo>
                  <a:lnTo>
                    <a:pt x="353" y="262"/>
                  </a:lnTo>
                  <a:lnTo>
                    <a:pt x="359" y="265"/>
                  </a:lnTo>
                  <a:lnTo>
                    <a:pt x="365" y="270"/>
                  </a:lnTo>
                  <a:lnTo>
                    <a:pt x="369" y="275"/>
                  </a:lnTo>
                  <a:lnTo>
                    <a:pt x="375" y="278"/>
                  </a:lnTo>
                  <a:lnTo>
                    <a:pt x="381" y="283"/>
                  </a:lnTo>
                  <a:lnTo>
                    <a:pt x="393" y="289"/>
                  </a:lnTo>
                  <a:lnTo>
                    <a:pt x="401" y="297"/>
                  </a:lnTo>
                  <a:lnTo>
                    <a:pt x="410" y="303"/>
                  </a:lnTo>
                  <a:lnTo>
                    <a:pt x="418" y="309"/>
                  </a:lnTo>
                  <a:lnTo>
                    <a:pt x="426" y="316"/>
                  </a:lnTo>
                  <a:lnTo>
                    <a:pt x="432" y="319"/>
                  </a:lnTo>
                  <a:lnTo>
                    <a:pt x="438" y="323"/>
                  </a:lnTo>
                  <a:lnTo>
                    <a:pt x="449" y="328"/>
                  </a:lnTo>
                  <a:lnTo>
                    <a:pt x="462" y="333"/>
                  </a:lnTo>
                  <a:lnTo>
                    <a:pt x="475" y="339"/>
                  </a:lnTo>
                  <a:lnTo>
                    <a:pt x="491" y="344"/>
                  </a:lnTo>
                  <a:lnTo>
                    <a:pt x="509" y="349"/>
                  </a:lnTo>
                  <a:lnTo>
                    <a:pt x="526" y="352"/>
                  </a:lnTo>
                  <a:lnTo>
                    <a:pt x="565" y="356"/>
                  </a:lnTo>
                  <a:lnTo>
                    <a:pt x="602" y="351"/>
                  </a:lnTo>
                  <a:lnTo>
                    <a:pt x="637" y="337"/>
                  </a:lnTo>
                  <a:lnTo>
                    <a:pt x="646" y="332"/>
                  </a:lnTo>
                  <a:lnTo>
                    <a:pt x="653" y="325"/>
                  </a:lnTo>
                  <a:lnTo>
                    <a:pt x="666" y="310"/>
                  </a:lnTo>
                  <a:lnTo>
                    <a:pt x="678" y="293"/>
                  </a:lnTo>
                  <a:lnTo>
                    <a:pt x="687" y="277"/>
                  </a:lnTo>
                  <a:lnTo>
                    <a:pt x="694" y="246"/>
                  </a:lnTo>
                  <a:lnTo>
                    <a:pt x="693" y="219"/>
                  </a:lnTo>
                  <a:lnTo>
                    <a:pt x="690" y="206"/>
                  </a:lnTo>
                  <a:lnTo>
                    <a:pt x="684" y="195"/>
                  </a:lnTo>
                  <a:lnTo>
                    <a:pt x="675" y="184"/>
                  </a:lnTo>
                  <a:lnTo>
                    <a:pt x="666" y="174"/>
                  </a:lnTo>
                  <a:lnTo>
                    <a:pt x="662" y="169"/>
                  </a:lnTo>
                  <a:lnTo>
                    <a:pt x="656" y="165"/>
                  </a:lnTo>
                  <a:lnTo>
                    <a:pt x="650" y="160"/>
                  </a:lnTo>
                  <a:lnTo>
                    <a:pt x="644" y="156"/>
                  </a:lnTo>
                  <a:lnTo>
                    <a:pt x="638" y="152"/>
                  </a:lnTo>
                  <a:lnTo>
                    <a:pt x="632" y="149"/>
                  </a:lnTo>
                  <a:lnTo>
                    <a:pt x="619" y="142"/>
                  </a:lnTo>
                  <a:lnTo>
                    <a:pt x="604" y="135"/>
                  </a:lnTo>
                  <a:lnTo>
                    <a:pt x="590" y="131"/>
                  </a:lnTo>
                  <a:lnTo>
                    <a:pt x="576" y="126"/>
                  </a:lnTo>
                  <a:lnTo>
                    <a:pt x="563" y="123"/>
                  </a:lnTo>
                  <a:lnTo>
                    <a:pt x="540" y="119"/>
                  </a:lnTo>
                  <a:lnTo>
                    <a:pt x="503" y="122"/>
                  </a:lnTo>
                  <a:lnTo>
                    <a:pt x="481" y="128"/>
                  </a:lnTo>
                  <a:lnTo>
                    <a:pt x="474" y="132"/>
                  </a:lnTo>
                  <a:lnTo>
                    <a:pt x="474" y="144"/>
                  </a:lnTo>
                  <a:close/>
                </a:path>
              </a:pathLst>
            </a:custGeom>
            <a:solidFill>
              <a:srgbClr val="FFBF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130"/>
            <p:cNvSpPr>
              <a:spLocks/>
            </p:cNvSpPr>
            <p:nvPr/>
          </p:nvSpPr>
          <p:spPr bwMode="auto">
            <a:xfrm>
              <a:off x="5253038" y="4846638"/>
              <a:ext cx="1077913" cy="601662"/>
            </a:xfrm>
            <a:custGeom>
              <a:avLst/>
              <a:gdLst>
                <a:gd name="T0" fmla="*/ 459 w 679"/>
                <a:gd name="T1" fmla="*/ 37 h 379"/>
                <a:gd name="T2" fmla="*/ 591 w 679"/>
                <a:gd name="T3" fmla="*/ 39 h 379"/>
                <a:gd name="T4" fmla="*/ 626 w 679"/>
                <a:gd name="T5" fmla="*/ 134 h 379"/>
                <a:gd name="T6" fmla="*/ 513 w 679"/>
                <a:gd name="T7" fmla="*/ 148 h 379"/>
                <a:gd name="T8" fmla="*/ 432 w 679"/>
                <a:gd name="T9" fmla="*/ 80 h 379"/>
                <a:gd name="T10" fmla="*/ 419 w 679"/>
                <a:gd name="T11" fmla="*/ 103 h 379"/>
                <a:gd name="T12" fmla="*/ 328 w 679"/>
                <a:gd name="T13" fmla="*/ 65 h 379"/>
                <a:gd name="T14" fmla="*/ 167 w 679"/>
                <a:gd name="T15" fmla="*/ 40 h 379"/>
                <a:gd name="T16" fmla="*/ 309 w 679"/>
                <a:gd name="T17" fmla="*/ 73 h 379"/>
                <a:gd name="T18" fmla="*/ 440 w 679"/>
                <a:gd name="T19" fmla="*/ 122 h 379"/>
                <a:gd name="T20" fmla="*/ 495 w 679"/>
                <a:gd name="T21" fmla="*/ 157 h 379"/>
                <a:gd name="T22" fmla="*/ 485 w 679"/>
                <a:gd name="T23" fmla="*/ 165 h 379"/>
                <a:gd name="T24" fmla="*/ 516 w 679"/>
                <a:gd name="T25" fmla="*/ 187 h 379"/>
                <a:gd name="T26" fmla="*/ 391 w 679"/>
                <a:gd name="T27" fmla="*/ 144 h 379"/>
                <a:gd name="T28" fmla="*/ 275 w 679"/>
                <a:gd name="T29" fmla="*/ 101 h 379"/>
                <a:gd name="T30" fmla="*/ 106 w 679"/>
                <a:gd name="T31" fmla="*/ 90 h 379"/>
                <a:gd name="T32" fmla="*/ 20 w 679"/>
                <a:gd name="T33" fmla="*/ 133 h 379"/>
                <a:gd name="T34" fmla="*/ 22 w 679"/>
                <a:gd name="T35" fmla="*/ 152 h 379"/>
                <a:gd name="T36" fmla="*/ 78 w 679"/>
                <a:gd name="T37" fmla="*/ 111 h 379"/>
                <a:gd name="T38" fmla="*/ 259 w 679"/>
                <a:gd name="T39" fmla="*/ 109 h 379"/>
                <a:gd name="T40" fmla="*/ 348 w 679"/>
                <a:gd name="T41" fmla="*/ 144 h 379"/>
                <a:gd name="T42" fmla="*/ 435 w 679"/>
                <a:gd name="T43" fmla="*/ 179 h 379"/>
                <a:gd name="T44" fmla="*/ 285 w 679"/>
                <a:gd name="T45" fmla="*/ 140 h 379"/>
                <a:gd name="T46" fmla="*/ 91 w 679"/>
                <a:gd name="T47" fmla="*/ 148 h 379"/>
                <a:gd name="T48" fmla="*/ 13 w 679"/>
                <a:gd name="T49" fmla="*/ 269 h 379"/>
                <a:gd name="T50" fmla="*/ 73 w 679"/>
                <a:gd name="T51" fmla="*/ 360 h 379"/>
                <a:gd name="T52" fmla="*/ 197 w 679"/>
                <a:gd name="T53" fmla="*/ 369 h 379"/>
                <a:gd name="T54" fmla="*/ 253 w 679"/>
                <a:gd name="T55" fmla="*/ 330 h 379"/>
                <a:gd name="T56" fmla="*/ 245 w 679"/>
                <a:gd name="T57" fmla="*/ 321 h 379"/>
                <a:gd name="T58" fmla="*/ 210 w 679"/>
                <a:gd name="T59" fmla="*/ 350 h 379"/>
                <a:gd name="T60" fmla="*/ 91 w 679"/>
                <a:gd name="T61" fmla="*/ 357 h 379"/>
                <a:gd name="T62" fmla="*/ 17 w 679"/>
                <a:gd name="T63" fmla="*/ 260 h 379"/>
                <a:gd name="T64" fmla="*/ 51 w 679"/>
                <a:gd name="T65" fmla="*/ 304 h 379"/>
                <a:gd name="T66" fmla="*/ 164 w 679"/>
                <a:gd name="T67" fmla="*/ 313 h 379"/>
                <a:gd name="T68" fmla="*/ 231 w 679"/>
                <a:gd name="T69" fmla="*/ 264 h 379"/>
                <a:gd name="T70" fmla="*/ 279 w 679"/>
                <a:gd name="T71" fmla="*/ 224 h 379"/>
                <a:gd name="T72" fmla="*/ 267 w 679"/>
                <a:gd name="T73" fmla="*/ 222 h 379"/>
                <a:gd name="T74" fmla="*/ 212 w 679"/>
                <a:gd name="T75" fmla="*/ 267 h 379"/>
                <a:gd name="T76" fmla="*/ 151 w 679"/>
                <a:gd name="T77" fmla="*/ 305 h 379"/>
                <a:gd name="T78" fmla="*/ 51 w 679"/>
                <a:gd name="T79" fmla="*/ 236 h 379"/>
                <a:gd name="T80" fmla="*/ 92 w 679"/>
                <a:gd name="T81" fmla="*/ 165 h 379"/>
                <a:gd name="T82" fmla="*/ 200 w 679"/>
                <a:gd name="T83" fmla="*/ 139 h 379"/>
                <a:gd name="T84" fmla="*/ 394 w 679"/>
                <a:gd name="T85" fmla="*/ 186 h 379"/>
                <a:gd name="T86" fmla="*/ 387 w 679"/>
                <a:gd name="T87" fmla="*/ 194 h 379"/>
                <a:gd name="T88" fmla="*/ 253 w 679"/>
                <a:gd name="T89" fmla="*/ 158 h 379"/>
                <a:gd name="T90" fmla="*/ 95 w 679"/>
                <a:gd name="T91" fmla="*/ 186 h 379"/>
                <a:gd name="T92" fmla="*/ 94 w 679"/>
                <a:gd name="T93" fmla="*/ 282 h 379"/>
                <a:gd name="T94" fmla="*/ 175 w 679"/>
                <a:gd name="T95" fmla="*/ 257 h 379"/>
                <a:gd name="T96" fmla="*/ 181 w 679"/>
                <a:gd name="T97" fmla="*/ 233 h 379"/>
                <a:gd name="T98" fmla="*/ 125 w 679"/>
                <a:gd name="T99" fmla="*/ 275 h 379"/>
                <a:gd name="T100" fmla="*/ 111 w 679"/>
                <a:gd name="T101" fmla="*/ 184 h 379"/>
                <a:gd name="T102" fmla="*/ 314 w 679"/>
                <a:gd name="T103" fmla="*/ 187 h 379"/>
                <a:gd name="T104" fmla="*/ 419 w 679"/>
                <a:gd name="T105" fmla="*/ 218 h 379"/>
                <a:gd name="T106" fmla="*/ 237 w 679"/>
                <a:gd name="T107" fmla="*/ 185 h 379"/>
                <a:gd name="T108" fmla="*/ 110 w 679"/>
                <a:gd name="T109" fmla="*/ 248 h 379"/>
                <a:gd name="T110" fmla="*/ 136 w 679"/>
                <a:gd name="T111" fmla="*/ 227 h 379"/>
                <a:gd name="T112" fmla="*/ 129 w 679"/>
                <a:gd name="T113" fmla="*/ 204 h 379"/>
                <a:gd name="T114" fmla="*/ 353 w 679"/>
                <a:gd name="T115" fmla="*/ 214 h 379"/>
                <a:gd name="T116" fmla="*/ 591 w 679"/>
                <a:gd name="T117" fmla="*/ 220 h 379"/>
                <a:gd name="T118" fmla="*/ 679 w 679"/>
                <a:gd name="T119" fmla="*/ 91 h 379"/>
                <a:gd name="T120" fmla="*/ 626 w 679"/>
                <a:gd name="T121" fmla="*/ 13 h 379"/>
                <a:gd name="T122" fmla="*/ 456 w 679"/>
                <a:gd name="T123" fmla="*/ 20 h 37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79"/>
                <a:gd name="T187" fmla="*/ 0 h 379"/>
                <a:gd name="T188" fmla="*/ 679 w 679"/>
                <a:gd name="T189" fmla="*/ 379 h 37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79" h="379">
                  <a:moveTo>
                    <a:pt x="426" y="63"/>
                  </a:moveTo>
                  <a:lnTo>
                    <a:pt x="429" y="59"/>
                  </a:lnTo>
                  <a:lnTo>
                    <a:pt x="432" y="56"/>
                  </a:lnTo>
                  <a:lnTo>
                    <a:pt x="437" y="52"/>
                  </a:lnTo>
                  <a:lnTo>
                    <a:pt x="444" y="48"/>
                  </a:lnTo>
                  <a:lnTo>
                    <a:pt x="450" y="42"/>
                  </a:lnTo>
                  <a:lnTo>
                    <a:pt x="459" y="37"/>
                  </a:lnTo>
                  <a:lnTo>
                    <a:pt x="469" y="32"/>
                  </a:lnTo>
                  <a:lnTo>
                    <a:pt x="479" y="28"/>
                  </a:lnTo>
                  <a:lnTo>
                    <a:pt x="491" y="24"/>
                  </a:lnTo>
                  <a:lnTo>
                    <a:pt x="516" y="19"/>
                  </a:lnTo>
                  <a:lnTo>
                    <a:pt x="545" y="21"/>
                  </a:lnTo>
                  <a:lnTo>
                    <a:pt x="576" y="31"/>
                  </a:lnTo>
                  <a:lnTo>
                    <a:pt x="591" y="39"/>
                  </a:lnTo>
                  <a:lnTo>
                    <a:pt x="604" y="47"/>
                  </a:lnTo>
                  <a:lnTo>
                    <a:pt x="615" y="55"/>
                  </a:lnTo>
                  <a:lnTo>
                    <a:pt x="622" y="64"/>
                  </a:lnTo>
                  <a:lnTo>
                    <a:pt x="632" y="83"/>
                  </a:lnTo>
                  <a:lnTo>
                    <a:pt x="637" y="101"/>
                  </a:lnTo>
                  <a:lnTo>
                    <a:pt x="634" y="119"/>
                  </a:lnTo>
                  <a:lnTo>
                    <a:pt x="626" y="134"/>
                  </a:lnTo>
                  <a:lnTo>
                    <a:pt x="616" y="147"/>
                  </a:lnTo>
                  <a:lnTo>
                    <a:pt x="610" y="152"/>
                  </a:lnTo>
                  <a:lnTo>
                    <a:pt x="603" y="156"/>
                  </a:lnTo>
                  <a:lnTo>
                    <a:pt x="588" y="161"/>
                  </a:lnTo>
                  <a:lnTo>
                    <a:pt x="570" y="162"/>
                  </a:lnTo>
                  <a:lnTo>
                    <a:pt x="531" y="155"/>
                  </a:lnTo>
                  <a:lnTo>
                    <a:pt x="513" y="148"/>
                  </a:lnTo>
                  <a:lnTo>
                    <a:pt x="497" y="141"/>
                  </a:lnTo>
                  <a:lnTo>
                    <a:pt x="484" y="132"/>
                  </a:lnTo>
                  <a:lnTo>
                    <a:pt x="476" y="123"/>
                  </a:lnTo>
                  <a:lnTo>
                    <a:pt x="466" y="105"/>
                  </a:lnTo>
                  <a:lnTo>
                    <a:pt x="454" y="89"/>
                  </a:lnTo>
                  <a:lnTo>
                    <a:pt x="442" y="73"/>
                  </a:lnTo>
                  <a:lnTo>
                    <a:pt x="432" y="80"/>
                  </a:lnTo>
                  <a:lnTo>
                    <a:pt x="437" y="84"/>
                  </a:lnTo>
                  <a:lnTo>
                    <a:pt x="442" y="90"/>
                  </a:lnTo>
                  <a:lnTo>
                    <a:pt x="456" y="104"/>
                  </a:lnTo>
                  <a:lnTo>
                    <a:pt x="460" y="119"/>
                  </a:lnTo>
                  <a:lnTo>
                    <a:pt x="438" y="111"/>
                  </a:lnTo>
                  <a:lnTo>
                    <a:pt x="429" y="107"/>
                  </a:lnTo>
                  <a:lnTo>
                    <a:pt x="419" y="103"/>
                  </a:lnTo>
                  <a:lnTo>
                    <a:pt x="409" y="98"/>
                  </a:lnTo>
                  <a:lnTo>
                    <a:pt x="395" y="92"/>
                  </a:lnTo>
                  <a:lnTo>
                    <a:pt x="384" y="88"/>
                  </a:lnTo>
                  <a:lnTo>
                    <a:pt x="370" y="82"/>
                  </a:lnTo>
                  <a:lnTo>
                    <a:pt x="356" y="76"/>
                  </a:lnTo>
                  <a:lnTo>
                    <a:pt x="342" y="71"/>
                  </a:lnTo>
                  <a:lnTo>
                    <a:pt x="328" y="65"/>
                  </a:lnTo>
                  <a:lnTo>
                    <a:pt x="313" y="60"/>
                  </a:lnTo>
                  <a:lnTo>
                    <a:pt x="300" y="56"/>
                  </a:lnTo>
                  <a:lnTo>
                    <a:pt x="285" y="51"/>
                  </a:lnTo>
                  <a:lnTo>
                    <a:pt x="270" y="48"/>
                  </a:lnTo>
                  <a:lnTo>
                    <a:pt x="256" y="44"/>
                  </a:lnTo>
                  <a:lnTo>
                    <a:pt x="226" y="41"/>
                  </a:lnTo>
                  <a:lnTo>
                    <a:pt x="167" y="40"/>
                  </a:lnTo>
                  <a:lnTo>
                    <a:pt x="128" y="42"/>
                  </a:lnTo>
                  <a:lnTo>
                    <a:pt x="120" y="44"/>
                  </a:lnTo>
                  <a:lnTo>
                    <a:pt x="160" y="49"/>
                  </a:lnTo>
                  <a:lnTo>
                    <a:pt x="194" y="53"/>
                  </a:lnTo>
                  <a:lnTo>
                    <a:pt x="232" y="59"/>
                  </a:lnTo>
                  <a:lnTo>
                    <a:pt x="272" y="66"/>
                  </a:lnTo>
                  <a:lnTo>
                    <a:pt x="309" y="73"/>
                  </a:lnTo>
                  <a:lnTo>
                    <a:pt x="339" y="80"/>
                  </a:lnTo>
                  <a:lnTo>
                    <a:pt x="360" y="88"/>
                  </a:lnTo>
                  <a:lnTo>
                    <a:pt x="376" y="95"/>
                  </a:lnTo>
                  <a:lnTo>
                    <a:pt x="394" y="101"/>
                  </a:lnTo>
                  <a:lnTo>
                    <a:pt x="410" y="108"/>
                  </a:lnTo>
                  <a:lnTo>
                    <a:pt x="425" y="115"/>
                  </a:lnTo>
                  <a:lnTo>
                    <a:pt x="440" y="122"/>
                  </a:lnTo>
                  <a:lnTo>
                    <a:pt x="453" y="128"/>
                  </a:lnTo>
                  <a:lnTo>
                    <a:pt x="462" y="133"/>
                  </a:lnTo>
                  <a:lnTo>
                    <a:pt x="469" y="138"/>
                  </a:lnTo>
                  <a:lnTo>
                    <a:pt x="475" y="144"/>
                  </a:lnTo>
                  <a:lnTo>
                    <a:pt x="482" y="148"/>
                  </a:lnTo>
                  <a:lnTo>
                    <a:pt x="488" y="153"/>
                  </a:lnTo>
                  <a:lnTo>
                    <a:pt x="495" y="157"/>
                  </a:lnTo>
                  <a:lnTo>
                    <a:pt x="501" y="162"/>
                  </a:lnTo>
                  <a:lnTo>
                    <a:pt x="509" y="165"/>
                  </a:lnTo>
                  <a:lnTo>
                    <a:pt x="522" y="170"/>
                  </a:lnTo>
                  <a:lnTo>
                    <a:pt x="529" y="174"/>
                  </a:lnTo>
                  <a:lnTo>
                    <a:pt x="522" y="177"/>
                  </a:lnTo>
                  <a:lnTo>
                    <a:pt x="501" y="172"/>
                  </a:lnTo>
                  <a:lnTo>
                    <a:pt x="485" y="165"/>
                  </a:lnTo>
                  <a:lnTo>
                    <a:pt x="476" y="160"/>
                  </a:lnTo>
                  <a:lnTo>
                    <a:pt x="466" y="154"/>
                  </a:lnTo>
                  <a:lnTo>
                    <a:pt x="473" y="166"/>
                  </a:lnTo>
                  <a:lnTo>
                    <a:pt x="479" y="171"/>
                  </a:lnTo>
                  <a:lnTo>
                    <a:pt x="487" y="176"/>
                  </a:lnTo>
                  <a:lnTo>
                    <a:pt x="500" y="181"/>
                  </a:lnTo>
                  <a:lnTo>
                    <a:pt x="516" y="187"/>
                  </a:lnTo>
                  <a:lnTo>
                    <a:pt x="481" y="179"/>
                  </a:lnTo>
                  <a:lnTo>
                    <a:pt x="463" y="174"/>
                  </a:lnTo>
                  <a:lnTo>
                    <a:pt x="444" y="168"/>
                  </a:lnTo>
                  <a:lnTo>
                    <a:pt x="423" y="160"/>
                  </a:lnTo>
                  <a:lnTo>
                    <a:pt x="413" y="155"/>
                  </a:lnTo>
                  <a:lnTo>
                    <a:pt x="403" y="149"/>
                  </a:lnTo>
                  <a:lnTo>
                    <a:pt x="391" y="144"/>
                  </a:lnTo>
                  <a:lnTo>
                    <a:pt x="378" y="138"/>
                  </a:lnTo>
                  <a:lnTo>
                    <a:pt x="363" y="132"/>
                  </a:lnTo>
                  <a:lnTo>
                    <a:pt x="347" y="125"/>
                  </a:lnTo>
                  <a:lnTo>
                    <a:pt x="331" y="119"/>
                  </a:lnTo>
                  <a:lnTo>
                    <a:pt x="313" y="113"/>
                  </a:lnTo>
                  <a:lnTo>
                    <a:pt x="294" y="107"/>
                  </a:lnTo>
                  <a:lnTo>
                    <a:pt x="275" y="101"/>
                  </a:lnTo>
                  <a:lnTo>
                    <a:pt x="257" y="96"/>
                  </a:lnTo>
                  <a:lnTo>
                    <a:pt x="238" y="91"/>
                  </a:lnTo>
                  <a:lnTo>
                    <a:pt x="219" y="88"/>
                  </a:lnTo>
                  <a:lnTo>
                    <a:pt x="200" y="84"/>
                  </a:lnTo>
                  <a:lnTo>
                    <a:pt x="164" y="81"/>
                  </a:lnTo>
                  <a:lnTo>
                    <a:pt x="134" y="83"/>
                  </a:lnTo>
                  <a:lnTo>
                    <a:pt x="106" y="90"/>
                  </a:lnTo>
                  <a:lnTo>
                    <a:pt x="79" y="98"/>
                  </a:lnTo>
                  <a:lnTo>
                    <a:pt x="67" y="104"/>
                  </a:lnTo>
                  <a:lnTo>
                    <a:pt x="57" y="109"/>
                  </a:lnTo>
                  <a:lnTo>
                    <a:pt x="47" y="115"/>
                  </a:lnTo>
                  <a:lnTo>
                    <a:pt x="36" y="121"/>
                  </a:lnTo>
                  <a:lnTo>
                    <a:pt x="28" y="128"/>
                  </a:lnTo>
                  <a:lnTo>
                    <a:pt x="20" y="133"/>
                  </a:lnTo>
                  <a:lnTo>
                    <a:pt x="14" y="139"/>
                  </a:lnTo>
                  <a:lnTo>
                    <a:pt x="8" y="145"/>
                  </a:lnTo>
                  <a:lnTo>
                    <a:pt x="0" y="164"/>
                  </a:lnTo>
                  <a:lnTo>
                    <a:pt x="1" y="168"/>
                  </a:lnTo>
                  <a:lnTo>
                    <a:pt x="7" y="164"/>
                  </a:lnTo>
                  <a:lnTo>
                    <a:pt x="16" y="157"/>
                  </a:lnTo>
                  <a:lnTo>
                    <a:pt x="22" y="152"/>
                  </a:lnTo>
                  <a:lnTo>
                    <a:pt x="28" y="146"/>
                  </a:lnTo>
                  <a:lnTo>
                    <a:pt x="33" y="140"/>
                  </a:lnTo>
                  <a:lnTo>
                    <a:pt x="42" y="133"/>
                  </a:lnTo>
                  <a:lnTo>
                    <a:pt x="50" y="128"/>
                  </a:lnTo>
                  <a:lnTo>
                    <a:pt x="59" y="121"/>
                  </a:lnTo>
                  <a:lnTo>
                    <a:pt x="67" y="115"/>
                  </a:lnTo>
                  <a:lnTo>
                    <a:pt x="78" y="111"/>
                  </a:lnTo>
                  <a:lnTo>
                    <a:pt x="88" y="106"/>
                  </a:lnTo>
                  <a:lnTo>
                    <a:pt x="100" y="103"/>
                  </a:lnTo>
                  <a:lnTo>
                    <a:pt x="122" y="98"/>
                  </a:lnTo>
                  <a:lnTo>
                    <a:pt x="145" y="96"/>
                  </a:lnTo>
                  <a:lnTo>
                    <a:pt x="194" y="97"/>
                  </a:lnTo>
                  <a:lnTo>
                    <a:pt x="239" y="105"/>
                  </a:lnTo>
                  <a:lnTo>
                    <a:pt x="259" y="109"/>
                  </a:lnTo>
                  <a:lnTo>
                    <a:pt x="275" y="114"/>
                  </a:lnTo>
                  <a:lnTo>
                    <a:pt x="292" y="121"/>
                  </a:lnTo>
                  <a:lnTo>
                    <a:pt x="303" y="124"/>
                  </a:lnTo>
                  <a:lnTo>
                    <a:pt x="313" y="129"/>
                  </a:lnTo>
                  <a:lnTo>
                    <a:pt x="325" y="133"/>
                  </a:lnTo>
                  <a:lnTo>
                    <a:pt x="337" y="139"/>
                  </a:lnTo>
                  <a:lnTo>
                    <a:pt x="348" y="144"/>
                  </a:lnTo>
                  <a:lnTo>
                    <a:pt x="362" y="149"/>
                  </a:lnTo>
                  <a:lnTo>
                    <a:pt x="373" y="154"/>
                  </a:lnTo>
                  <a:lnTo>
                    <a:pt x="385" y="158"/>
                  </a:lnTo>
                  <a:lnTo>
                    <a:pt x="395" y="163"/>
                  </a:lnTo>
                  <a:lnTo>
                    <a:pt x="406" y="168"/>
                  </a:lnTo>
                  <a:lnTo>
                    <a:pt x="423" y="174"/>
                  </a:lnTo>
                  <a:lnTo>
                    <a:pt x="435" y="179"/>
                  </a:lnTo>
                  <a:lnTo>
                    <a:pt x="375" y="168"/>
                  </a:lnTo>
                  <a:lnTo>
                    <a:pt x="353" y="161"/>
                  </a:lnTo>
                  <a:lnTo>
                    <a:pt x="339" y="156"/>
                  </a:lnTo>
                  <a:lnTo>
                    <a:pt x="328" y="153"/>
                  </a:lnTo>
                  <a:lnTo>
                    <a:pt x="313" y="148"/>
                  </a:lnTo>
                  <a:lnTo>
                    <a:pt x="300" y="144"/>
                  </a:lnTo>
                  <a:lnTo>
                    <a:pt x="285" y="140"/>
                  </a:lnTo>
                  <a:lnTo>
                    <a:pt x="269" y="137"/>
                  </a:lnTo>
                  <a:lnTo>
                    <a:pt x="237" y="130"/>
                  </a:lnTo>
                  <a:lnTo>
                    <a:pt x="203" y="128"/>
                  </a:lnTo>
                  <a:lnTo>
                    <a:pt x="166" y="129"/>
                  </a:lnTo>
                  <a:lnTo>
                    <a:pt x="126" y="137"/>
                  </a:lnTo>
                  <a:lnTo>
                    <a:pt x="109" y="141"/>
                  </a:lnTo>
                  <a:lnTo>
                    <a:pt x="91" y="148"/>
                  </a:lnTo>
                  <a:lnTo>
                    <a:pt x="76" y="155"/>
                  </a:lnTo>
                  <a:lnTo>
                    <a:pt x="63" y="162"/>
                  </a:lnTo>
                  <a:lnTo>
                    <a:pt x="51" y="170"/>
                  </a:lnTo>
                  <a:lnTo>
                    <a:pt x="41" y="178"/>
                  </a:lnTo>
                  <a:lnTo>
                    <a:pt x="25" y="195"/>
                  </a:lnTo>
                  <a:lnTo>
                    <a:pt x="10" y="233"/>
                  </a:lnTo>
                  <a:lnTo>
                    <a:pt x="13" y="269"/>
                  </a:lnTo>
                  <a:lnTo>
                    <a:pt x="19" y="289"/>
                  </a:lnTo>
                  <a:lnTo>
                    <a:pt x="28" y="308"/>
                  </a:lnTo>
                  <a:lnTo>
                    <a:pt x="39" y="326"/>
                  </a:lnTo>
                  <a:lnTo>
                    <a:pt x="54" y="345"/>
                  </a:lnTo>
                  <a:lnTo>
                    <a:pt x="63" y="353"/>
                  </a:lnTo>
                  <a:lnTo>
                    <a:pt x="69" y="356"/>
                  </a:lnTo>
                  <a:lnTo>
                    <a:pt x="73" y="360"/>
                  </a:lnTo>
                  <a:lnTo>
                    <a:pt x="84" y="366"/>
                  </a:lnTo>
                  <a:lnTo>
                    <a:pt x="95" y="371"/>
                  </a:lnTo>
                  <a:lnTo>
                    <a:pt x="109" y="375"/>
                  </a:lnTo>
                  <a:lnTo>
                    <a:pt x="122" y="378"/>
                  </a:lnTo>
                  <a:lnTo>
                    <a:pt x="151" y="379"/>
                  </a:lnTo>
                  <a:lnTo>
                    <a:pt x="182" y="373"/>
                  </a:lnTo>
                  <a:lnTo>
                    <a:pt x="197" y="369"/>
                  </a:lnTo>
                  <a:lnTo>
                    <a:pt x="210" y="362"/>
                  </a:lnTo>
                  <a:lnTo>
                    <a:pt x="222" y="355"/>
                  </a:lnTo>
                  <a:lnTo>
                    <a:pt x="234" y="346"/>
                  </a:lnTo>
                  <a:lnTo>
                    <a:pt x="239" y="342"/>
                  </a:lnTo>
                  <a:lnTo>
                    <a:pt x="244" y="338"/>
                  </a:lnTo>
                  <a:lnTo>
                    <a:pt x="248" y="333"/>
                  </a:lnTo>
                  <a:lnTo>
                    <a:pt x="253" y="330"/>
                  </a:lnTo>
                  <a:lnTo>
                    <a:pt x="267" y="313"/>
                  </a:lnTo>
                  <a:lnTo>
                    <a:pt x="276" y="299"/>
                  </a:lnTo>
                  <a:lnTo>
                    <a:pt x="279" y="291"/>
                  </a:lnTo>
                  <a:lnTo>
                    <a:pt x="275" y="290"/>
                  </a:lnTo>
                  <a:lnTo>
                    <a:pt x="267" y="296"/>
                  </a:lnTo>
                  <a:lnTo>
                    <a:pt x="257" y="307"/>
                  </a:lnTo>
                  <a:lnTo>
                    <a:pt x="245" y="321"/>
                  </a:lnTo>
                  <a:lnTo>
                    <a:pt x="241" y="325"/>
                  </a:lnTo>
                  <a:lnTo>
                    <a:pt x="238" y="329"/>
                  </a:lnTo>
                  <a:lnTo>
                    <a:pt x="234" y="332"/>
                  </a:lnTo>
                  <a:lnTo>
                    <a:pt x="229" y="337"/>
                  </a:lnTo>
                  <a:lnTo>
                    <a:pt x="225" y="340"/>
                  </a:lnTo>
                  <a:lnTo>
                    <a:pt x="220" y="344"/>
                  </a:lnTo>
                  <a:lnTo>
                    <a:pt x="210" y="350"/>
                  </a:lnTo>
                  <a:lnTo>
                    <a:pt x="200" y="357"/>
                  </a:lnTo>
                  <a:lnTo>
                    <a:pt x="188" y="362"/>
                  </a:lnTo>
                  <a:lnTo>
                    <a:pt x="176" y="366"/>
                  </a:lnTo>
                  <a:lnTo>
                    <a:pt x="163" y="369"/>
                  </a:lnTo>
                  <a:lnTo>
                    <a:pt x="132" y="369"/>
                  </a:lnTo>
                  <a:lnTo>
                    <a:pt x="104" y="362"/>
                  </a:lnTo>
                  <a:lnTo>
                    <a:pt x="91" y="357"/>
                  </a:lnTo>
                  <a:lnTo>
                    <a:pt x="79" y="350"/>
                  </a:lnTo>
                  <a:lnTo>
                    <a:pt x="69" y="344"/>
                  </a:lnTo>
                  <a:lnTo>
                    <a:pt x="60" y="336"/>
                  </a:lnTo>
                  <a:lnTo>
                    <a:pt x="44" y="320"/>
                  </a:lnTo>
                  <a:lnTo>
                    <a:pt x="32" y="302"/>
                  </a:lnTo>
                  <a:lnTo>
                    <a:pt x="25" y="286"/>
                  </a:lnTo>
                  <a:lnTo>
                    <a:pt x="17" y="260"/>
                  </a:lnTo>
                  <a:lnTo>
                    <a:pt x="19" y="243"/>
                  </a:lnTo>
                  <a:lnTo>
                    <a:pt x="26" y="233"/>
                  </a:lnTo>
                  <a:lnTo>
                    <a:pt x="33" y="227"/>
                  </a:lnTo>
                  <a:lnTo>
                    <a:pt x="38" y="227"/>
                  </a:lnTo>
                  <a:lnTo>
                    <a:pt x="39" y="270"/>
                  </a:lnTo>
                  <a:lnTo>
                    <a:pt x="44" y="288"/>
                  </a:lnTo>
                  <a:lnTo>
                    <a:pt x="51" y="304"/>
                  </a:lnTo>
                  <a:lnTo>
                    <a:pt x="64" y="317"/>
                  </a:lnTo>
                  <a:lnTo>
                    <a:pt x="73" y="323"/>
                  </a:lnTo>
                  <a:lnTo>
                    <a:pt x="84" y="326"/>
                  </a:lnTo>
                  <a:lnTo>
                    <a:pt x="106" y="330"/>
                  </a:lnTo>
                  <a:lnTo>
                    <a:pt x="129" y="326"/>
                  </a:lnTo>
                  <a:lnTo>
                    <a:pt x="153" y="318"/>
                  </a:lnTo>
                  <a:lnTo>
                    <a:pt x="164" y="313"/>
                  </a:lnTo>
                  <a:lnTo>
                    <a:pt x="176" y="307"/>
                  </a:lnTo>
                  <a:lnTo>
                    <a:pt x="186" y="300"/>
                  </a:lnTo>
                  <a:lnTo>
                    <a:pt x="197" y="292"/>
                  </a:lnTo>
                  <a:lnTo>
                    <a:pt x="207" y="285"/>
                  </a:lnTo>
                  <a:lnTo>
                    <a:pt x="216" y="278"/>
                  </a:lnTo>
                  <a:lnTo>
                    <a:pt x="225" y="270"/>
                  </a:lnTo>
                  <a:lnTo>
                    <a:pt x="231" y="264"/>
                  </a:lnTo>
                  <a:lnTo>
                    <a:pt x="238" y="258"/>
                  </a:lnTo>
                  <a:lnTo>
                    <a:pt x="242" y="252"/>
                  </a:lnTo>
                  <a:lnTo>
                    <a:pt x="248" y="248"/>
                  </a:lnTo>
                  <a:lnTo>
                    <a:pt x="253" y="244"/>
                  </a:lnTo>
                  <a:lnTo>
                    <a:pt x="262" y="236"/>
                  </a:lnTo>
                  <a:lnTo>
                    <a:pt x="270" y="229"/>
                  </a:lnTo>
                  <a:lnTo>
                    <a:pt x="279" y="224"/>
                  </a:lnTo>
                  <a:lnTo>
                    <a:pt x="287" y="219"/>
                  </a:lnTo>
                  <a:lnTo>
                    <a:pt x="292" y="216"/>
                  </a:lnTo>
                  <a:lnTo>
                    <a:pt x="297" y="213"/>
                  </a:lnTo>
                  <a:lnTo>
                    <a:pt x="289" y="212"/>
                  </a:lnTo>
                  <a:lnTo>
                    <a:pt x="278" y="214"/>
                  </a:lnTo>
                  <a:lnTo>
                    <a:pt x="273" y="219"/>
                  </a:lnTo>
                  <a:lnTo>
                    <a:pt x="267" y="222"/>
                  </a:lnTo>
                  <a:lnTo>
                    <a:pt x="262" y="228"/>
                  </a:lnTo>
                  <a:lnTo>
                    <a:pt x="254" y="234"/>
                  </a:lnTo>
                  <a:lnTo>
                    <a:pt x="247" y="240"/>
                  </a:lnTo>
                  <a:lnTo>
                    <a:pt x="239" y="246"/>
                  </a:lnTo>
                  <a:lnTo>
                    <a:pt x="231" y="253"/>
                  </a:lnTo>
                  <a:lnTo>
                    <a:pt x="220" y="260"/>
                  </a:lnTo>
                  <a:lnTo>
                    <a:pt x="212" y="267"/>
                  </a:lnTo>
                  <a:lnTo>
                    <a:pt x="203" y="275"/>
                  </a:lnTo>
                  <a:lnTo>
                    <a:pt x="194" y="281"/>
                  </a:lnTo>
                  <a:lnTo>
                    <a:pt x="185" y="286"/>
                  </a:lnTo>
                  <a:lnTo>
                    <a:pt x="176" y="292"/>
                  </a:lnTo>
                  <a:lnTo>
                    <a:pt x="169" y="297"/>
                  </a:lnTo>
                  <a:lnTo>
                    <a:pt x="163" y="300"/>
                  </a:lnTo>
                  <a:lnTo>
                    <a:pt x="151" y="305"/>
                  </a:lnTo>
                  <a:lnTo>
                    <a:pt x="138" y="308"/>
                  </a:lnTo>
                  <a:lnTo>
                    <a:pt x="110" y="310"/>
                  </a:lnTo>
                  <a:lnTo>
                    <a:pt x="82" y="307"/>
                  </a:lnTo>
                  <a:lnTo>
                    <a:pt x="60" y="294"/>
                  </a:lnTo>
                  <a:lnTo>
                    <a:pt x="53" y="284"/>
                  </a:lnTo>
                  <a:lnTo>
                    <a:pt x="48" y="270"/>
                  </a:lnTo>
                  <a:lnTo>
                    <a:pt x="51" y="236"/>
                  </a:lnTo>
                  <a:lnTo>
                    <a:pt x="56" y="219"/>
                  </a:lnTo>
                  <a:lnTo>
                    <a:pt x="61" y="202"/>
                  </a:lnTo>
                  <a:lnTo>
                    <a:pt x="69" y="188"/>
                  </a:lnTo>
                  <a:lnTo>
                    <a:pt x="76" y="178"/>
                  </a:lnTo>
                  <a:lnTo>
                    <a:pt x="81" y="173"/>
                  </a:lnTo>
                  <a:lnTo>
                    <a:pt x="86" y="169"/>
                  </a:lnTo>
                  <a:lnTo>
                    <a:pt x="92" y="165"/>
                  </a:lnTo>
                  <a:lnTo>
                    <a:pt x="100" y="161"/>
                  </a:lnTo>
                  <a:lnTo>
                    <a:pt x="107" y="157"/>
                  </a:lnTo>
                  <a:lnTo>
                    <a:pt x="114" y="155"/>
                  </a:lnTo>
                  <a:lnTo>
                    <a:pt x="132" y="148"/>
                  </a:lnTo>
                  <a:lnTo>
                    <a:pt x="150" y="144"/>
                  </a:lnTo>
                  <a:lnTo>
                    <a:pt x="167" y="140"/>
                  </a:lnTo>
                  <a:lnTo>
                    <a:pt x="200" y="139"/>
                  </a:lnTo>
                  <a:lnTo>
                    <a:pt x="264" y="148"/>
                  </a:lnTo>
                  <a:lnTo>
                    <a:pt x="294" y="155"/>
                  </a:lnTo>
                  <a:lnTo>
                    <a:pt x="316" y="162"/>
                  </a:lnTo>
                  <a:lnTo>
                    <a:pt x="328" y="166"/>
                  </a:lnTo>
                  <a:lnTo>
                    <a:pt x="347" y="172"/>
                  </a:lnTo>
                  <a:lnTo>
                    <a:pt x="369" y="179"/>
                  </a:lnTo>
                  <a:lnTo>
                    <a:pt x="394" y="186"/>
                  </a:lnTo>
                  <a:lnTo>
                    <a:pt x="419" y="193"/>
                  </a:lnTo>
                  <a:lnTo>
                    <a:pt x="441" y="200"/>
                  </a:lnTo>
                  <a:lnTo>
                    <a:pt x="457" y="203"/>
                  </a:lnTo>
                  <a:lnTo>
                    <a:pt x="469" y="206"/>
                  </a:lnTo>
                  <a:lnTo>
                    <a:pt x="475" y="208"/>
                  </a:lnTo>
                  <a:lnTo>
                    <a:pt x="465" y="209"/>
                  </a:lnTo>
                  <a:lnTo>
                    <a:pt x="387" y="194"/>
                  </a:lnTo>
                  <a:lnTo>
                    <a:pt x="357" y="187"/>
                  </a:lnTo>
                  <a:lnTo>
                    <a:pt x="344" y="182"/>
                  </a:lnTo>
                  <a:lnTo>
                    <a:pt x="329" y="179"/>
                  </a:lnTo>
                  <a:lnTo>
                    <a:pt x="316" y="174"/>
                  </a:lnTo>
                  <a:lnTo>
                    <a:pt x="303" y="171"/>
                  </a:lnTo>
                  <a:lnTo>
                    <a:pt x="278" y="164"/>
                  </a:lnTo>
                  <a:lnTo>
                    <a:pt x="253" y="158"/>
                  </a:lnTo>
                  <a:lnTo>
                    <a:pt x="229" y="154"/>
                  </a:lnTo>
                  <a:lnTo>
                    <a:pt x="181" y="153"/>
                  </a:lnTo>
                  <a:lnTo>
                    <a:pt x="136" y="163"/>
                  </a:lnTo>
                  <a:lnTo>
                    <a:pt x="117" y="171"/>
                  </a:lnTo>
                  <a:lnTo>
                    <a:pt x="110" y="176"/>
                  </a:lnTo>
                  <a:lnTo>
                    <a:pt x="103" y="181"/>
                  </a:lnTo>
                  <a:lnTo>
                    <a:pt x="95" y="186"/>
                  </a:lnTo>
                  <a:lnTo>
                    <a:pt x="91" y="190"/>
                  </a:lnTo>
                  <a:lnTo>
                    <a:pt x="81" y="201"/>
                  </a:lnTo>
                  <a:lnTo>
                    <a:pt x="75" y="221"/>
                  </a:lnTo>
                  <a:lnTo>
                    <a:pt x="76" y="244"/>
                  </a:lnTo>
                  <a:lnTo>
                    <a:pt x="84" y="268"/>
                  </a:lnTo>
                  <a:lnTo>
                    <a:pt x="89" y="278"/>
                  </a:lnTo>
                  <a:lnTo>
                    <a:pt x="94" y="282"/>
                  </a:lnTo>
                  <a:lnTo>
                    <a:pt x="100" y="284"/>
                  </a:lnTo>
                  <a:lnTo>
                    <a:pt x="113" y="288"/>
                  </a:lnTo>
                  <a:lnTo>
                    <a:pt x="131" y="284"/>
                  </a:lnTo>
                  <a:lnTo>
                    <a:pt x="150" y="276"/>
                  </a:lnTo>
                  <a:lnTo>
                    <a:pt x="159" y="270"/>
                  </a:lnTo>
                  <a:lnTo>
                    <a:pt x="167" y="264"/>
                  </a:lnTo>
                  <a:lnTo>
                    <a:pt x="175" y="257"/>
                  </a:lnTo>
                  <a:lnTo>
                    <a:pt x="182" y="250"/>
                  </a:lnTo>
                  <a:lnTo>
                    <a:pt x="194" y="235"/>
                  </a:lnTo>
                  <a:lnTo>
                    <a:pt x="207" y="211"/>
                  </a:lnTo>
                  <a:lnTo>
                    <a:pt x="209" y="204"/>
                  </a:lnTo>
                  <a:lnTo>
                    <a:pt x="204" y="205"/>
                  </a:lnTo>
                  <a:lnTo>
                    <a:pt x="189" y="221"/>
                  </a:lnTo>
                  <a:lnTo>
                    <a:pt x="181" y="233"/>
                  </a:lnTo>
                  <a:lnTo>
                    <a:pt x="172" y="245"/>
                  </a:lnTo>
                  <a:lnTo>
                    <a:pt x="160" y="257"/>
                  </a:lnTo>
                  <a:lnTo>
                    <a:pt x="154" y="261"/>
                  </a:lnTo>
                  <a:lnTo>
                    <a:pt x="148" y="266"/>
                  </a:lnTo>
                  <a:lnTo>
                    <a:pt x="144" y="269"/>
                  </a:lnTo>
                  <a:lnTo>
                    <a:pt x="136" y="273"/>
                  </a:lnTo>
                  <a:lnTo>
                    <a:pt x="125" y="275"/>
                  </a:lnTo>
                  <a:lnTo>
                    <a:pt x="113" y="272"/>
                  </a:lnTo>
                  <a:lnTo>
                    <a:pt x="103" y="264"/>
                  </a:lnTo>
                  <a:lnTo>
                    <a:pt x="92" y="238"/>
                  </a:lnTo>
                  <a:lnTo>
                    <a:pt x="94" y="209"/>
                  </a:lnTo>
                  <a:lnTo>
                    <a:pt x="100" y="195"/>
                  </a:lnTo>
                  <a:lnTo>
                    <a:pt x="106" y="189"/>
                  </a:lnTo>
                  <a:lnTo>
                    <a:pt x="111" y="184"/>
                  </a:lnTo>
                  <a:lnTo>
                    <a:pt x="120" y="178"/>
                  </a:lnTo>
                  <a:lnTo>
                    <a:pt x="129" y="174"/>
                  </a:lnTo>
                  <a:lnTo>
                    <a:pt x="153" y="170"/>
                  </a:lnTo>
                  <a:lnTo>
                    <a:pt x="210" y="168"/>
                  </a:lnTo>
                  <a:lnTo>
                    <a:pt x="264" y="173"/>
                  </a:lnTo>
                  <a:lnTo>
                    <a:pt x="300" y="181"/>
                  </a:lnTo>
                  <a:lnTo>
                    <a:pt x="314" y="187"/>
                  </a:lnTo>
                  <a:lnTo>
                    <a:pt x="337" y="193"/>
                  </a:lnTo>
                  <a:lnTo>
                    <a:pt x="362" y="198"/>
                  </a:lnTo>
                  <a:lnTo>
                    <a:pt x="390" y="204"/>
                  </a:lnTo>
                  <a:lnTo>
                    <a:pt x="416" y="210"/>
                  </a:lnTo>
                  <a:lnTo>
                    <a:pt x="438" y="216"/>
                  </a:lnTo>
                  <a:lnTo>
                    <a:pt x="459" y="221"/>
                  </a:lnTo>
                  <a:lnTo>
                    <a:pt x="419" y="218"/>
                  </a:lnTo>
                  <a:lnTo>
                    <a:pt x="387" y="212"/>
                  </a:lnTo>
                  <a:lnTo>
                    <a:pt x="359" y="206"/>
                  </a:lnTo>
                  <a:lnTo>
                    <a:pt x="328" y="200"/>
                  </a:lnTo>
                  <a:lnTo>
                    <a:pt x="307" y="196"/>
                  </a:lnTo>
                  <a:lnTo>
                    <a:pt x="284" y="192"/>
                  </a:lnTo>
                  <a:lnTo>
                    <a:pt x="260" y="188"/>
                  </a:lnTo>
                  <a:lnTo>
                    <a:pt x="237" y="185"/>
                  </a:lnTo>
                  <a:lnTo>
                    <a:pt x="194" y="185"/>
                  </a:lnTo>
                  <a:lnTo>
                    <a:pt x="136" y="193"/>
                  </a:lnTo>
                  <a:lnTo>
                    <a:pt x="119" y="200"/>
                  </a:lnTo>
                  <a:lnTo>
                    <a:pt x="110" y="210"/>
                  </a:lnTo>
                  <a:lnTo>
                    <a:pt x="104" y="236"/>
                  </a:lnTo>
                  <a:lnTo>
                    <a:pt x="106" y="244"/>
                  </a:lnTo>
                  <a:lnTo>
                    <a:pt x="110" y="248"/>
                  </a:lnTo>
                  <a:lnTo>
                    <a:pt x="117" y="248"/>
                  </a:lnTo>
                  <a:lnTo>
                    <a:pt x="132" y="242"/>
                  </a:lnTo>
                  <a:lnTo>
                    <a:pt x="139" y="236"/>
                  </a:lnTo>
                  <a:lnTo>
                    <a:pt x="144" y="230"/>
                  </a:lnTo>
                  <a:lnTo>
                    <a:pt x="148" y="221"/>
                  </a:lnTo>
                  <a:lnTo>
                    <a:pt x="142" y="222"/>
                  </a:lnTo>
                  <a:lnTo>
                    <a:pt x="136" y="227"/>
                  </a:lnTo>
                  <a:lnTo>
                    <a:pt x="132" y="232"/>
                  </a:lnTo>
                  <a:lnTo>
                    <a:pt x="125" y="238"/>
                  </a:lnTo>
                  <a:lnTo>
                    <a:pt x="120" y="242"/>
                  </a:lnTo>
                  <a:lnTo>
                    <a:pt x="117" y="241"/>
                  </a:lnTo>
                  <a:lnTo>
                    <a:pt x="113" y="221"/>
                  </a:lnTo>
                  <a:lnTo>
                    <a:pt x="120" y="210"/>
                  </a:lnTo>
                  <a:lnTo>
                    <a:pt x="129" y="204"/>
                  </a:lnTo>
                  <a:lnTo>
                    <a:pt x="144" y="201"/>
                  </a:lnTo>
                  <a:lnTo>
                    <a:pt x="179" y="196"/>
                  </a:lnTo>
                  <a:lnTo>
                    <a:pt x="217" y="195"/>
                  </a:lnTo>
                  <a:lnTo>
                    <a:pt x="285" y="201"/>
                  </a:lnTo>
                  <a:lnTo>
                    <a:pt x="303" y="204"/>
                  </a:lnTo>
                  <a:lnTo>
                    <a:pt x="325" y="209"/>
                  </a:lnTo>
                  <a:lnTo>
                    <a:pt x="353" y="214"/>
                  </a:lnTo>
                  <a:lnTo>
                    <a:pt x="381" y="219"/>
                  </a:lnTo>
                  <a:lnTo>
                    <a:pt x="410" y="225"/>
                  </a:lnTo>
                  <a:lnTo>
                    <a:pt x="435" y="229"/>
                  </a:lnTo>
                  <a:lnTo>
                    <a:pt x="467" y="235"/>
                  </a:lnTo>
                  <a:lnTo>
                    <a:pt x="506" y="236"/>
                  </a:lnTo>
                  <a:lnTo>
                    <a:pt x="573" y="226"/>
                  </a:lnTo>
                  <a:lnTo>
                    <a:pt x="591" y="220"/>
                  </a:lnTo>
                  <a:lnTo>
                    <a:pt x="609" y="213"/>
                  </a:lnTo>
                  <a:lnTo>
                    <a:pt x="625" y="204"/>
                  </a:lnTo>
                  <a:lnTo>
                    <a:pt x="632" y="200"/>
                  </a:lnTo>
                  <a:lnTo>
                    <a:pt x="641" y="194"/>
                  </a:lnTo>
                  <a:lnTo>
                    <a:pt x="665" y="166"/>
                  </a:lnTo>
                  <a:lnTo>
                    <a:pt x="678" y="130"/>
                  </a:lnTo>
                  <a:lnTo>
                    <a:pt x="679" y="91"/>
                  </a:lnTo>
                  <a:lnTo>
                    <a:pt x="673" y="61"/>
                  </a:lnTo>
                  <a:lnTo>
                    <a:pt x="666" y="49"/>
                  </a:lnTo>
                  <a:lnTo>
                    <a:pt x="659" y="37"/>
                  </a:lnTo>
                  <a:lnTo>
                    <a:pt x="654" y="33"/>
                  </a:lnTo>
                  <a:lnTo>
                    <a:pt x="648" y="28"/>
                  </a:lnTo>
                  <a:lnTo>
                    <a:pt x="638" y="20"/>
                  </a:lnTo>
                  <a:lnTo>
                    <a:pt x="626" y="13"/>
                  </a:lnTo>
                  <a:lnTo>
                    <a:pt x="613" y="8"/>
                  </a:lnTo>
                  <a:lnTo>
                    <a:pt x="600" y="4"/>
                  </a:lnTo>
                  <a:lnTo>
                    <a:pt x="585" y="2"/>
                  </a:lnTo>
                  <a:lnTo>
                    <a:pt x="554" y="0"/>
                  </a:lnTo>
                  <a:lnTo>
                    <a:pt x="525" y="1"/>
                  </a:lnTo>
                  <a:lnTo>
                    <a:pt x="473" y="12"/>
                  </a:lnTo>
                  <a:lnTo>
                    <a:pt x="456" y="20"/>
                  </a:lnTo>
                  <a:lnTo>
                    <a:pt x="442" y="29"/>
                  </a:lnTo>
                  <a:lnTo>
                    <a:pt x="432" y="37"/>
                  </a:lnTo>
                  <a:lnTo>
                    <a:pt x="425" y="45"/>
                  </a:lnTo>
                  <a:lnTo>
                    <a:pt x="420" y="51"/>
                  </a:lnTo>
                  <a:lnTo>
                    <a:pt x="426" y="63"/>
                  </a:lnTo>
                  <a:close/>
                </a:path>
              </a:pathLst>
            </a:custGeom>
            <a:solidFill>
              <a:srgbClr val="FFBF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131"/>
            <p:cNvSpPr>
              <a:spLocks/>
            </p:cNvSpPr>
            <p:nvPr/>
          </p:nvSpPr>
          <p:spPr bwMode="auto">
            <a:xfrm>
              <a:off x="5313363" y="4826000"/>
              <a:ext cx="1081088" cy="603250"/>
            </a:xfrm>
            <a:custGeom>
              <a:avLst/>
              <a:gdLst>
                <a:gd name="T0" fmla="*/ 469 w 681"/>
                <a:gd name="T1" fmla="*/ 33 h 380"/>
                <a:gd name="T2" fmla="*/ 605 w 681"/>
                <a:gd name="T3" fmla="*/ 47 h 380"/>
                <a:gd name="T4" fmla="*/ 618 w 681"/>
                <a:gd name="T5" fmla="*/ 149 h 380"/>
                <a:gd name="T6" fmla="*/ 497 w 681"/>
                <a:gd name="T7" fmla="*/ 142 h 380"/>
                <a:gd name="T8" fmla="*/ 438 w 681"/>
                <a:gd name="T9" fmla="*/ 86 h 380"/>
                <a:gd name="T10" fmla="*/ 409 w 681"/>
                <a:gd name="T11" fmla="*/ 98 h 380"/>
                <a:gd name="T12" fmla="*/ 315 w 681"/>
                <a:gd name="T13" fmla="*/ 61 h 380"/>
                <a:gd name="T14" fmla="*/ 128 w 681"/>
                <a:gd name="T15" fmla="*/ 42 h 380"/>
                <a:gd name="T16" fmla="*/ 340 w 681"/>
                <a:gd name="T17" fmla="*/ 81 h 380"/>
                <a:gd name="T18" fmla="*/ 453 w 681"/>
                <a:gd name="T19" fmla="*/ 128 h 380"/>
                <a:gd name="T20" fmla="*/ 503 w 681"/>
                <a:gd name="T21" fmla="*/ 162 h 380"/>
                <a:gd name="T22" fmla="*/ 477 w 681"/>
                <a:gd name="T23" fmla="*/ 161 h 380"/>
                <a:gd name="T24" fmla="*/ 482 w 681"/>
                <a:gd name="T25" fmla="*/ 179 h 380"/>
                <a:gd name="T26" fmla="*/ 378 w 681"/>
                <a:gd name="T27" fmla="*/ 138 h 380"/>
                <a:gd name="T28" fmla="*/ 257 w 681"/>
                <a:gd name="T29" fmla="*/ 97 h 380"/>
                <a:gd name="T30" fmla="*/ 81 w 681"/>
                <a:gd name="T31" fmla="*/ 100 h 380"/>
                <a:gd name="T32" fmla="*/ 15 w 681"/>
                <a:gd name="T33" fmla="*/ 141 h 380"/>
                <a:gd name="T34" fmla="*/ 28 w 681"/>
                <a:gd name="T35" fmla="*/ 147 h 380"/>
                <a:gd name="T36" fmla="*/ 90 w 681"/>
                <a:gd name="T37" fmla="*/ 106 h 380"/>
                <a:gd name="T38" fmla="*/ 275 w 681"/>
                <a:gd name="T39" fmla="*/ 116 h 380"/>
                <a:gd name="T40" fmla="*/ 362 w 681"/>
                <a:gd name="T41" fmla="*/ 150 h 380"/>
                <a:gd name="T42" fmla="*/ 377 w 681"/>
                <a:gd name="T43" fmla="*/ 168 h 380"/>
                <a:gd name="T44" fmla="*/ 271 w 681"/>
                <a:gd name="T45" fmla="*/ 137 h 380"/>
                <a:gd name="T46" fmla="*/ 76 w 681"/>
                <a:gd name="T47" fmla="*/ 155 h 380"/>
                <a:gd name="T48" fmla="*/ 21 w 681"/>
                <a:gd name="T49" fmla="*/ 289 h 380"/>
                <a:gd name="T50" fmla="*/ 75 w 681"/>
                <a:gd name="T51" fmla="*/ 361 h 380"/>
                <a:gd name="T52" fmla="*/ 197 w 681"/>
                <a:gd name="T53" fmla="*/ 369 h 380"/>
                <a:gd name="T54" fmla="*/ 254 w 681"/>
                <a:gd name="T55" fmla="*/ 330 h 380"/>
                <a:gd name="T56" fmla="*/ 246 w 681"/>
                <a:gd name="T57" fmla="*/ 322 h 380"/>
                <a:gd name="T58" fmla="*/ 201 w 681"/>
                <a:gd name="T59" fmla="*/ 358 h 380"/>
                <a:gd name="T60" fmla="*/ 81 w 681"/>
                <a:gd name="T61" fmla="*/ 351 h 380"/>
                <a:gd name="T62" fmla="*/ 21 w 681"/>
                <a:gd name="T63" fmla="*/ 245 h 380"/>
                <a:gd name="T64" fmla="*/ 66 w 681"/>
                <a:gd name="T65" fmla="*/ 318 h 380"/>
                <a:gd name="T66" fmla="*/ 176 w 681"/>
                <a:gd name="T67" fmla="*/ 307 h 380"/>
                <a:gd name="T68" fmla="*/ 238 w 681"/>
                <a:gd name="T69" fmla="*/ 258 h 380"/>
                <a:gd name="T70" fmla="*/ 281 w 681"/>
                <a:gd name="T71" fmla="*/ 224 h 380"/>
                <a:gd name="T72" fmla="*/ 269 w 681"/>
                <a:gd name="T73" fmla="*/ 224 h 380"/>
                <a:gd name="T74" fmla="*/ 212 w 681"/>
                <a:gd name="T75" fmla="*/ 269 h 380"/>
                <a:gd name="T76" fmla="*/ 151 w 681"/>
                <a:gd name="T77" fmla="*/ 305 h 380"/>
                <a:gd name="T78" fmla="*/ 51 w 681"/>
                <a:gd name="T79" fmla="*/ 237 h 380"/>
                <a:gd name="T80" fmla="*/ 94 w 681"/>
                <a:gd name="T81" fmla="*/ 166 h 380"/>
                <a:gd name="T82" fmla="*/ 200 w 681"/>
                <a:gd name="T83" fmla="*/ 139 h 380"/>
                <a:gd name="T84" fmla="*/ 394 w 681"/>
                <a:gd name="T85" fmla="*/ 186 h 380"/>
                <a:gd name="T86" fmla="*/ 388 w 681"/>
                <a:gd name="T87" fmla="*/ 195 h 380"/>
                <a:gd name="T88" fmla="*/ 254 w 681"/>
                <a:gd name="T89" fmla="*/ 159 h 380"/>
                <a:gd name="T90" fmla="*/ 97 w 681"/>
                <a:gd name="T91" fmla="*/ 186 h 380"/>
                <a:gd name="T92" fmla="*/ 96 w 681"/>
                <a:gd name="T93" fmla="*/ 282 h 380"/>
                <a:gd name="T94" fmla="*/ 175 w 681"/>
                <a:gd name="T95" fmla="*/ 258 h 380"/>
                <a:gd name="T96" fmla="*/ 182 w 681"/>
                <a:gd name="T97" fmla="*/ 233 h 380"/>
                <a:gd name="T98" fmla="*/ 125 w 681"/>
                <a:gd name="T99" fmla="*/ 275 h 380"/>
                <a:gd name="T100" fmla="*/ 113 w 681"/>
                <a:gd name="T101" fmla="*/ 184 h 380"/>
                <a:gd name="T102" fmla="*/ 315 w 681"/>
                <a:gd name="T103" fmla="*/ 187 h 380"/>
                <a:gd name="T104" fmla="*/ 421 w 681"/>
                <a:gd name="T105" fmla="*/ 219 h 380"/>
                <a:gd name="T106" fmla="*/ 237 w 681"/>
                <a:gd name="T107" fmla="*/ 186 h 380"/>
                <a:gd name="T108" fmla="*/ 112 w 681"/>
                <a:gd name="T109" fmla="*/ 248 h 380"/>
                <a:gd name="T110" fmla="*/ 138 w 681"/>
                <a:gd name="T111" fmla="*/ 227 h 380"/>
                <a:gd name="T112" fmla="*/ 131 w 681"/>
                <a:gd name="T113" fmla="*/ 206 h 380"/>
                <a:gd name="T114" fmla="*/ 353 w 681"/>
                <a:gd name="T115" fmla="*/ 215 h 380"/>
                <a:gd name="T116" fmla="*/ 593 w 681"/>
                <a:gd name="T117" fmla="*/ 222 h 380"/>
                <a:gd name="T118" fmla="*/ 681 w 681"/>
                <a:gd name="T119" fmla="*/ 93 h 380"/>
                <a:gd name="T120" fmla="*/ 640 w 681"/>
                <a:gd name="T121" fmla="*/ 21 h 380"/>
                <a:gd name="T122" fmla="*/ 475 w 681"/>
                <a:gd name="T123" fmla="*/ 14 h 3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81"/>
                <a:gd name="T187" fmla="*/ 0 h 380"/>
                <a:gd name="T188" fmla="*/ 681 w 681"/>
                <a:gd name="T189" fmla="*/ 380 h 3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81" h="380">
                  <a:moveTo>
                    <a:pt x="427" y="63"/>
                  </a:moveTo>
                  <a:lnTo>
                    <a:pt x="429" y="61"/>
                  </a:lnTo>
                  <a:lnTo>
                    <a:pt x="438" y="53"/>
                  </a:lnTo>
                  <a:lnTo>
                    <a:pt x="444" y="48"/>
                  </a:lnTo>
                  <a:lnTo>
                    <a:pt x="452" y="44"/>
                  </a:lnTo>
                  <a:lnTo>
                    <a:pt x="460" y="38"/>
                  </a:lnTo>
                  <a:lnTo>
                    <a:pt x="469" y="33"/>
                  </a:lnTo>
                  <a:lnTo>
                    <a:pt x="481" y="29"/>
                  </a:lnTo>
                  <a:lnTo>
                    <a:pt x="491" y="25"/>
                  </a:lnTo>
                  <a:lnTo>
                    <a:pt x="518" y="21"/>
                  </a:lnTo>
                  <a:lnTo>
                    <a:pt x="546" y="22"/>
                  </a:lnTo>
                  <a:lnTo>
                    <a:pt x="578" y="32"/>
                  </a:lnTo>
                  <a:lnTo>
                    <a:pt x="593" y="39"/>
                  </a:lnTo>
                  <a:lnTo>
                    <a:pt x="605" y="47"/>
                  </a:lnTo>
                  <a:lnTo>
                    <a:pt x="615" y="56"/>
                  </a:lnTo>
                  <a:lnTo>
                    <a:pt x="624" y="65"/>
                  </a:lnTo>
                  <a:lnTo>
                    <a:pt x="634" y="84"/>
                  </a:lnTo>
                  <a:lnTo>
                    <a:pt x="637" y="102"/>
                  </a:lnTo>
                  <a:lnTo>
                    <a:pt x="635" y="120"/>
                  </a:lnTo>
                  <a:lnTo>
                    <a:pt x="628" y="135"/>
                  </a:lnTo>
                  <a:lnTo>
                    <a:pt x="618" y="149"/>
                  </a:lnTo>
                  <a:lnTo>
                    <a:pt x="612" y="153"/>
                  </a:lnTo>
                  <a:lnTo>
                    <a:pt x="605" y="157"/>
                  </a:lnTo>
                  <a:lnTo>
                    <a:pt x="590" y="161"/>
                  </a:lnTo>
                  <a:lnTo>
                    <a:pt x="571" y="162"/>
                  </a:lnTo>
                  <a:lnTo>
                    <a:pt x="532" y="155"/>
                  </a:lnTo>
                  <a:lnTo>
                    <a:pt x="513" y="150"/>
                  </a:lnTo>
                  <a:lnTo>
                    <a:pt x="497" y="142"/>
                  </a:lnTo>
                  <a:lnTo>
                    <a:pt x="485" y="133"/>
                  </a:lnTo>
                  <a:lnTo>
                    <a:pt x="478" y="124"/>
                  </a:lnTo>
                  <a:lnTo>
                    <a:pt x="466" y="105"/>
                  </a:lnTo>
                  <a:lnTo>
                    <a:pt x="454" y="89"/>
                  </a:lnTo>
                  <a:lnTo>
                    <a:pt x="443" y="73"/>
                  </a:lnTo>
                  <a:lnTo>
                    <a:pt x="432" y="81"/>
                  </a:lnTo>
                  <a:lnTo>
                    <a:pt x="438" y="86"/>
                  </a:lnTo>
                  <a:lnTo>
                    <a:pt x="444" y="92"/>
                  </a:lnTo>
                  <a:lnTo>
                    <a:pt x="456" y="104"/>
                  </a:lnTo>
                  <a:lnTo>
                    <a:pt x="462" y="120"/>
                  </a:lnTo>
                  <a:lnTo>
                    <a:pt x="440" y="112"/>
                  </a:lnTo>
                  <a:lnTo>
                    <a:pt x="431" y="108"/>
                  </a:lnTo>
                  <a:lnTo>
                    <a:pt x="421" y="103"/>
                  </a:lnTo>
                  <a:lnTo>
                    <a:pt x="409" y="98"/>
                  </a:lnTo>
                  <a:lnTo>
                    <a:pt x="397" y="94"/>
                  </a:lnTo>
                  <a:lnTo>
                    <a:pt x="384" y="88"/>
                  </a:lnTo>
                  <a:lnTo>
                    <a:pt x="371" y="82"/>
                  </a:lnTo>
                  <a:lnTo>
                    <a:pt x="357" y="77"/>
                  </a:lnTo>
                  <a:lnTo>
                    <a:pt x="343" y="71"/>
                  </a:lnTo>
                  <a:lnTo>
                    <a:pt x="329" y="66"/>
                  </a:lnTo>
                  <a:lnTo>
                    <a:pt x="315" y="61"/>
                  </a:lnTo>
                  <a:lnTo>
                    <a:pt x="300" y="56"/>
                  </a:lnTo>
                  <a:lnTo>
                    <a:pt x="287" y="53"/>
                  </a:lnTo>
                  <a:lnTo>
                    <a:pt x="272" y="48"/>
                  </a:lnTo>
                  <a:lnTo>
                    <a:pt x="257" y="46"/>
                  </a:lnTo>
                  <a:lnTo>
                    <a:pt x="226" y="42"/>
                  </a:lnTo>
                  <a:lnTo>
                    <a:pt x="169" y="40"/>
                  </a:lnTo>
                  <a:lnTo>
                    <a:pt x="128" y="42"/>
                  </a:lnTo>
                  <a:lnTo>
                    <a:pt x="122" y="45"/>
                  </a:lnTo>
                  <a:lnTo>
                    <a:pt x="162" y="50"/>
                  </a:lnTo>
                  <a:lnTo>
                    <a:pt x="196" y="55"/>
                  </a:lnTo>
                  <a:lnTo>
                    <a:pt x="234" y="60"/>
                  </a:lnTo>
                  <a:lnTo>
                    <a:pt x="272" y="66"/>
                  </a:lnTo>
                  <a:lnTo>
                    <a:pt x="309" y="73"/>
                  </a:lnTo>
                  <a:lnTo>
                    <a:pt x="340" y="81"/>
                  </a:lnTo>
                  <a:lnTo>
                    <a:pt x="362" y="88"/>
                  </a:lnTo>
                  <a:lnTo>
                    <a:pt x="378" y="95"/>
                  </a:lnTo>
                  <a:lnTo>
                    <a:pt x="394" y="102"/>
                  </a:lnTo>
                  <a:lnTo>
                    <a:pt x="410" y="110"/>
                  </a:lnTo>
                  <a:lnTo>
                    <a:pt x="427" y="116"/>
                  </a:lnTo>
                  <a:lnTo>
                    <a:pt x="441" y="122"/>
                  </a:lnTo>
                  <a:lnTo>
                    <a:pt x="453" y="128"/>
                  </a:lnTo>
                  <a:lnTo>
                    <a:pt x="463" y="134"/>
                  </a:lnTo>
                  <a:lnTo>
                    <a:pt x="471" y="139"/>
                  </a:lnTo>
                  <a:lnTo>
                    <a:pt x="477" y="144"/>
                  </a:lnTo>
                  <a:lnTo>
                    <a:pt x="482" y="149"/>
                  </a:lnTo>
                  <a:lnTo>
                    <a:pt x="490" y="153"/>
                  </a:lnTo>
                  <a:lnTo>
                    <a:pt x="496" y="158"/>
                  </a:lnTo>
                  <a:lnTo>
                    <a:pt x="503" y="162"/>
                  </a:lnTo>
                  <a:lnTo>
                    <a:pt x="510" y="166"/>
                  </a:lnTo>
                  <a:lnTo>
                    <a:pt x="524" y="171"/>
                  </a:lnTo>
                  <a:lnTo>
                    <a:pt x="530" y="176"/>
                  </a:lnTo>
                  <a:lnTo>
                    <a:pt x="522" y="178"/>
                  </a:lnTo>
                  <a:lnTo>
                    <a:pt x="502" y="173"/>
                  </a:lnTo>
                  <a:lnTo>
                    <a:pt x="485" y="166"/>
                  </a:lnTo>
                  <a:lnTo>
                    <a:pt x="477" y="161"/>
                  </a:lnTo>
                  <a:lnTo>
                    <a:pt x="466" y="155"/>
                  </a:lnTo>
                  <a:lnTo>
                    <a:pt x="474" y="168"/>
                  </a:lnTo>
                  <a:lnTo>
                    <a:pt x="480" y="171"/>
                  </a:lnTo>
                  <a:lnTo>
                    <a:pt x="487" y="176"/>
                  </a:lnTo>
                  <a:lnTo>
                    <a:pt x="502" y="183"/>
                  </a:lnTo>
                  <a:lnTo>
                    <a:pt x="516" y="187"/>
                  </a:lnTo>
                  <a:lnTo>
                    <a:pt x="482" y="179"/>
                  </a:lnTo>
                  <a:lnTo>
                    <a:pt x="465" y="175"/>
                  </a:lnTo>
                  <a:lnTo>
                    <a:pt x="446" y="168"/>
                  </a:lnTo>
                  <a:lnTo>
                    <a:pt x="425" y="160"/>
                  </a:lnTo>
                  <a:lnTo>
                    <a:pt x="415" y="155"/>
                  </a:lnTo>
                  <a:lnTo>
                    <a:pt x="403" y="151"/>
                  </a:lnTo>
                  <a:lnTo>
                    <a:pt x="391" y="145"/>
                  </a:lnTo>
                  <a:lnTo>
                    <a:pt x="378" y="138"/>
                  </a:lnTo>
                  <a:lnTo>
                    <a:pt x="365" y="133"/>
                  </a:lnTo>
                  <a:lnTo>
                    <a:pt x="349" y="127"/>
                  </a:lnTo>
                  <a:lnTo>
                    <a:pt x="331" y="120"/>
                  </a:lnTo>
                  <a:lnTo>
                    <a:pt x="313" y="113"/>
                  </a:lnTo>
                  <a:lnTo>
                    <a:pt x="296" y="108"/>
                  </a:lnTo>
                  <a:lnTo>
                    <a:pt x="276" y="102"/>
                  </a:lnTo>
                  <a:lnTo>
                    <a:pt x="257" y="97"/>
                  </a:lnTo>
                  <a:lnTo>
                    <a:pt x="238" y="92"/>
                  </a:lnTo>
                  <a:lnTo>
                    <a:pt x="219" y="88"/>
                  </a:lnTo>
                  <a:lnTo>
                    <a:pt x="201" y="85"/>
                  </a:lnTo>
                  <a:lnTo>
                    <a:pt x="166" y="82"/>
                  </a:lnTo>
                  <a:lnTo>
                    <a:pt x="134" y="84"/>
                  </a:lnTo>
                  <a:lnTo>
                    <a:pt x="106" y="90"/>
                  </a:lnTo>
                  <a:lnTo>
                    <a:pt x="81" y="100"/>
                  </a:lnTo>
                  <a:lnTo>
                    <a:pt x="69" y="104"/>
                  </a:lnTo>
                  <a:lnTo>
                    <a:pt x="57" y="110"/>
                  </a:lnTo>
                  <a:lnTo>
                    <a:pt x="47" y="116"/>
                  </a:lnTo>
                  <a:lnTo>
                    <a:pt x="38" y="122"/>
                  </a:lnTo>
                  <a:lnTo>
                    <a:pt x="29" y="128"/>
                  </a:lnTo>
                  <a:lnTo>
                    <a:pt x="22" y="134"/>
                  </a:lnTo>
                  <a:lnTo>
                    <a:pt x="15" y="141"/>
                  </a:lnTo>
                  <a:lnTo>
                    <a:pt x="10" y="146"/>
                  </a:lnTo>
                  <a:lnTo>
                    <a:pt x="0" y="165"/>
                  </a:lnTo>
                  <a:lnTo>
                    <a:pt x="3" y="168"/>
                  </a:lnTo>
                  <a:lnTo>
                    <a:pt x="7" y="166"/>
                  </a:lnTo>
                  <a:lnTo>
                    <a:pt x="16" y="158"/>
                  </a:lnTo>
                  <a:lnTo>
                    <a:pt x="22" y="153"/>
                  </a:lnTo>
                  <a:lnTo>
                    <a:pt x="28" y="147"/>
                  </a:lnTo>
                  <a:lnTo>
                    <a:pt x="35" y="141"/>
                  </a:lnTo>
                  <a:lnTo>
                    <a:pt x="43" y="135"/>
                  </a:lnTo>
                  <a:lnTo>
                    <a:pt x="51" y="128"/>
                  </a:lnTo>
                  <a:lnTo>
                    <a:pt x="60" y="122"/>
                  </a:lnTo>
                  <a:lnTo>
                    <a:pt x="69" y="117"/>
                  </a:lnTo>
                  <a:lnTo>
                    <a:pt x="79" y="111"/>
                  </a:lnTo>
                  <a:lnTo>
                    <a:pt x="90" y="106"/>
                  </a:lnTo>
                  <a:lnTo>
                    <a:pt x="100" y="103"/>
                  </a:lnTo>
                  <a:lnTo>
                    <a:pt x="123" y="98"/>
                  </a:lnTo>
                  <a:lnTo>
                    <a:pt x="147" y="96"/>
                  </a:lnTo>
                  <a:lnTo>
                    <a:pt x="196" y="98"/>
                  </a:lnTo>
                  <a:lnTo>
                    <a:pt x="240" y="105"/>
                  </a:lnTo>
                  <a:lnTo>
                    <a:pt x="259" y="110"/>
                  </a:lnTo>
                  <a:lnTo>
                    <a:pt x="275" y="116"/>
                  </a:lnTo>
                  <a:lnTo>
                    <a:pt x="293" y="121"/>
                  </a:lnTo>
                  <a:lnTo>
                    <a:pt x="303" y="126"/>
                  </a:lnTo>
                  <a:lnTo>
                    <a:pt x="315" y="130"/>
                  </a:lnTo>
                  <a:lnTo>
                    <a:pt x="325" y="135"/>
                  </a:lnTo>
                  <a:lnTo>
                    <a:pt x="338" y="139"/>
                  </a:lnTo>
                  <a:lnTo>
                    <a:pt x="350" y="145"/>
                  </a:lnTo>
                  <a:lnTo>
                    <a:pt x="362" y="150"/>
                  </a:lnTo>
                  <a:lnTo>
                    <a:pt x="374" y="154"/>
                  </a:lnTo>
                  <a:lnTo>
                    <a:pt x="385" y="160"/>
                  </a:lnTo>
                  <a:lnTo>
                    <a:pt x="396" y="165"/>
                  </a:lnTo>
                  <a:lnTo>
                    <a:pt x="406" y="168"/>
                  </a:lnTo>
                  <a:lnTo>
                    <a:pt x="425" y="175"/>
                  </a:lnTo>
                  <a:lnTo>
                    <a:pt x="437" y="179"/>
                  </a:lnTo>
                  <a:lnTo>
                    <a:pt x="377" y="168"/>
                  </a:lnTo>
                  <a:lnTo>
                    <a:pt x="353" y="161"/>
                  </a:lnTo>
                  <a:lnTo>
                    <a:pt x="341" y="158"/>
                  </a:lnTo>
                  <a:lnTo>
                    <a:pt x="328" y="153"/>
                  </a:lnTo>
                  <a:lnTo>
                    <a:pt x="315" y="149"/>
                  </a:lnTo>
                  <a:lnTo>
                    <a:pt x="300" y="145"/>
                  </a:lnTo>
                  <a:lnTo>
                    <a:pt x="285" y="141"/>
                  </a:lnTo>
                  <a:lnTo>
                    <a:pt x="271" y="137"/>
                  </a:lnTo>
                  <a:lnTo>
                    <a:pt x="238" y="132"/>
                  </a:lnTo>
                  <a:lnTo>
                    <a:pt x="203" y="129"/>
                  </a:lnTo>
                  <a:lnTo>
                    <a:pt x="166" y="130"/>
                  </a:lnTo>
                  <a:lnTo>
                    <a:pt x="128" y="137"/>
                  </a:lnTo>
                  <a:lnTo>
                    <a:pt x="109" y="143"/>
                  </a:lnTo>
                  <a:lnTo>
                    <a:pt x="91" y="149"/>
                  </a:lnTo>
                  <a:lnTo>
                    <a:pt x="76" y="155"/>
                  </a:lnTo>
                  <a:lnTo>
                    <a:pt x="63" y="162"/>
                  </a:lnTo>
                  <a:lnTo>
                    <a:pt x="51" y="170"/>
                  </a:lnTo>
                  <a:lnTo>
                    <a:pt x="43" y="178"/>
                  </a:lnTo>
                  <a:lnTo>
                    <a:pt x="26" y="195"/>
                  </a:lnTo>
                  <a:lnTo>
                    <a:pt x="12" y="233"/>
                  </a:lnTo>
                  <a:lnTo>
                    <a:pt x="13" y="271"/>
                  </a:lnTo>
                  <a:lnTo>
                    <a:pt x="21" y="289"/>
                  </a:lnTo>
                  <a:lnTo>
                    <a:pt x="29" y="309"/>
                  </a:lnTo>
                  <a:lnTo>
                    <a:pt x="41" y="328"/>
                  </a:lnTo>
                  <a:lnTo>
                    <a:pt x="56" y="345"/>
                  </a:lnTo>
                  <a:lnTo>
                    <a:pt x="60" y="350"/>
                  </a:lnTo>
                  <a:lnTo>
                    <a:pt x="65" y="353"/>
                  </a:lnTo>
                  <a:lnTo>
                    <a:pt x="69" y="357"/>
                  </a:lnTo>
                  <a:lnTo>
                    <a:pt x="75" y="361"/>
                  </a:lnTo>
                  <a:lnTo>
                    <a:pt x="85" y="367"/>
                  </a:lnTo>
                  <a:lnTo>
                    <a:pt x="97" y="373"/>
                  </a:lnTo>
                  <a:lnTo>
                    <a:pt x="109" y="376"/>
                  </a:lnTo>
                  <a:lnTo>
                    <a:pt x="122" y="379"/>
                  </a:lnTo>
                  <a:lnTo>
                    <a:pt x="153" y="380"/>
                  </a:lnTo>
                  <a:lnTo>
                    <a:pt x="184" y="375"/>
                  </a:lnTo>
                  <a:lnTo>
                    <a:pt x="197" y="369"/>
                  </a:lnTo>
                  <a:lnTo>
                    <a:pt x="212" y="362"/>
                  </a:lnTo>
                  <a:lnTo>
                    <a:pt x="224" y="355"/>
                  </a:lnTo>
                  <a:lnTo>
                    <a:pt x="235" y="347"/>
                  </a:lnTo>
                  <a:lnTo>
                    <a:pt x="240" y="343"/>
                  </a:lnTo>
                  <a:lnTo>
                    <a:pt x="246" y="339"/>
                  </a:lnTo>
                  <a:lnTo>
                    <a:pt x="250" y="335"/>
                  </a:lnTo>
                  <a:lnTo>
                    <a:pt x="254" y="330"/>
                  </a:lnTo>
                  <a:lnTo>
                    <a:pt x="268" y="314"/>
                  </a:lnTo>
                  <a:lnTo>
                    <a:pt x="276" y="301"/>
                  </a:lnTo>
                  <a:lnTo>
                    <a:pt x="279" y="291"/>
                  </a:lnTo>
                  <a:lnTo>
                    <a:pt x="276" y="290"/>
                  </a:lnTo>
                  <a:lnTo>
                    <a:pt x="269" y="296"/>
                  </a:lnTo>
                  <a:lnTo>
                    <a:pt x="259" y="307"/>
                  </a:lnTo>
                  <a:lnTo>
                    <a:pt x="246" y="322"/>
                  </a:lnTo>
                  <a:lnTo>
                    <a:pt x="243" y="326"/>
                  </a:lnTo>
                  <a:lnTo>
                    <a:pt x="238" y="329"/>
                  </a:lnTo>
                  <a:lnTo>
                    <a:pt x="234" y="334"/>
                  </a:lnTo>
                  <a:lnTo>
                    <a:pt x="231" y="337"/>
                  </a:lnTo>
                  <a:lnTo>
                    <a:pt x="222" y="344"/>
                  </a:lnTo>
                  <a:lnTo>
                    <a:pt x="212" y="351"/>
                  </a:lnTo>
                  <a:lnTo>
                    <a:pt x="201" y="358"/>
                  </a:lnTo>
                  <a:lnTo>
                    <a:pt x="190" y="362"/>
                  </a:lnTo>
                  <a:lnTo>
                    <a:pt x="176" y="367"/>
                  </a:lnTo>
                  <a:lnTo>
                    <a:pt x="163" y="369"/>
                  </a:lnTo>
                  <a:lnTo>
                    <a:pt x="134" y="369"/>
                  </a:lnTo>
                  <a:lnTo>
                    <a:pt x="104" y="362"/>
                  </a:lnTo>
                  <a:lnTo>
                    <a:pt x="91" y="358"/>
                  </a:lnTo>
                  <a:lnTo>
                    <a:pt x="81" y="351"/>
                  </a:lnTo>
                  <a:lnTo>
                    <a:pt x="71" y="344"/>
                  </a:lnTo>
                  <a:lnTo>
                    <a:pt x="60" y="337"/>
                  </a:lnTo>
                  <a:lnTo>
                    <a:pt x="46" y="321"/>
                  </a:lnTo>
                  <a:lnTo>
                    <a:pt x="34" y="304"/>
                  </a:lnTo>
                  <a:lnTo>
                    <a:pt x="25" y="287"/>
                  </a:lnTo>
                  <a:lnTo>
                    <a:pt x="18" y="261"/>
                  </a:lnTo>
                  <a:lnTo>
                    <a:pt x="21" y="245"/>
                  </a:lnTo>
                  <a:lnTo>
                    <a:pt x="26" y="233"/>
                  </a:lnTo>
                  <a:lnTo>
                    <a:pt x="34" y="227"/>
                  </a:lnTo>
                  <a:lnTo>
                    <a:pt x="38" y="227"/>
                  </a:lnTo>
                  <a:lnTo>
                    <a:pt x="40" y="272"/>
                  </a:lnTo>
                  <a:lnTo>
                    <a:pt x="44" y="288"/>
                  </a:lnTo>
                  <a:lnTo>
                    <a:pt x="53" y="304"/>
                  </a:lnTo>
                  <a:lnTo>
                    <a:pt x="66" y="318"/>
                  </a:lnTo>
                  <a:lnTo>
                    <a:pt x="75" y="323"/>
                  </a:lnTo>
                  <a:lnTo>
                    <a:pt x="85" y="328"/>
                  </a:lnTo>
                  <a:lnTo>
                    <a:pt x="107" y="331"/>
                  </a:lnTo>
                  <a:lnTo>
                    <a:pt x="131" y="328"/>
                  </a:lnTo>
                  <a:lnTo>
                    <a:pt x="154" y="320"/>
                  </a:lnTo>
                  <a:lnTo>
                    <a:pt x="166" y="314"/>
                  </a:lnTo>
                  <a:lnTo>
                    <a:pt x="176" y="307"/>
                  </a:lnTo>
                  <a:lnTo>
                    <a:pt x="188" y="301"/>
                  </a:lnTo>
                  <a:lnTo>
                    <a:pt x="199" y="294"/>
                  </a:lnTo>
                  <a:lnTo>
                    <a:pt x="207" y="286"/>
                  </a:lnTo>
                  <a:lnTo>
                    <a:pt x="216" y="279"/>
                  </a:lnTo>
                  <a:lnTo>
                    <a:pt x="225" y="272"/>
                  </a:lnTo>
                  <a:lnTo>
                    <a:pt x="232" y="265"/>
                  </a:lnTo>
                  <a:lnTo>
                    <a:pt x="238" y="258"/>
                  </a:lnTo>
                  <a:lnTo>
                    <a:pt x="244" y="254"/>
                  </a:lnTo>
                  <a:lnTo>
                    <a:pt x="249" y="249"/>
                  </a:lnTo>
                  <a:lnTo>
                    <a:pt x="253" y="245"/>
                  </a:lnTo>
                  <a:lnTo>
                    <a:pt x="259" y="240"/>
                  </a:lnTo>
                  <a:lnTo>
                    <a:pt x="263" y="237"/>
                  </a:lnTo>
                  <a:lnTo>
                    <a:pt x="272" y="230"/>
                  </a:lnTo>
                  <a:lnTo>
                    <a:pt x="281" y="224"/>
                  </a:lnTo>
                  <a:lnTo>
                    <a:pt x="288" y="219"/>
                  </a:lnTo>
                  <a:lnTo>
                    <a:pt x="293" y="217"/>
                  </a:lnTo>
                  <a:lnTo>
                    <a:pt x="299" y="214"/>
                  </a:lnTo>
                  <a:lnTo>
                    <a:pt x="291" y="213"/>
                  </a:lnTo>
                  <a:lnTo>
                    <a:pt x="279" y="215"/>
                  </a:lnTo>
                  <a:lnTo>
                    <a:pt x="274" y="219"/>
                  </a:lnTo>
                  <a:lnTo>
                    <a:pt x="269" y="224"/>
                  </a:lnTo>
                  <a:lnTo>
                    <a:pt x="263" y="229"/>
                  </a:lnTo>
                  <a:lnTo>
                    <a:pt x="256" y="234"/>
                  </a:lnTo>
                  <a:lnTo>
                    <a:pt x="249" y="240"/>
                  </a:lnTo>
                  <a:lnTo>
                    <a:pt x="240" y="247"/>
                  </a:lnTo>
                  <a:lnTo>
                    <a:pt x="231" y="254"/>
                  </a:lnTo>
                  <a:lnTo>
                    <a:pt x="222" y="262"/>
                  </a:lnTo>
                  <a:lnTo>
                    <a:pt x="212" y="269"/>
                  </a:lnTo>
                  <a:lnTo>
                    <a:pt x="203" y="275"/>
                  </a:lnTo>
                  <a:lnTo>
                    <a:pt x="194" y="282"/>
                  </a:lnTo>
                  <a:lnTo>
                    <a:pt x="185" y="288"/>
                  </a:lnTo>
                  <a:lnTo>
                    <a:pt x="178" y="293"/>
                  </a:lnTo>
                  <a:lnTo>
                    <a:pt x="171" y="297"/>
                  </a:lnTo>
                  <a:lnTo>
                    <a:pt x="163" y="301"/>
                  </a:lnTo>
                  <a:lnTo>
                    <a:pt x="151" y="305"/>
                  </a:lnTo>
                  <a:lnTo>
                    <a:pt x="138" y="310"/>
                  </a:lnTo>
                  <a:lnTo>
                    <a:pt x="110" y="312"/>
                  </a:lnTo>
                  <a:lnTo>
                    <a:pt x="84" y="307"/>
                  </a:lnTo>
                  <a:lnTo>
                    <a:pt x="60" y="295"/>
                  </a:lnTo>
                  <a:lnTo>
                    <a:pt x="53" y="285"/>
                  </a:lnTo>
                  <a:lnTo>
                    <a:pt x="50" y="271"/>
                  </a:lnTo>
                  <a:lnTo>
                    <a:pt x="51" y="237"/>
                  </a:lnTo>
                  <a:lnTo>
                    <a:pt x="56" y="219"/>
                  </a:lnTo>
                  <a:lnTo>
                    <a:pt x="62" y="203"/>
                  </a:lnTo>
                  <a:lnTo>
                    <a:pt x="71" y="189"/>
                  </a:lnTo>
                  <a:lnTo>
                    <a:pt x="78" y="178"/>
                  </a:lnTo>
                  <a:lnTo>
                    <a:pt x="82" y="174"/>
                  </a:lnTo>
                  <a:lnTo>
                    <a:pt x="88" y="170"/>
                  </a:lnTo>
                  <a:lnTo>
                    <a:pt x="94" y="166"/>
                  </a:lnTo>
                  <a:lnTo>
                    <a:pt x="101" y="162"/>
                  </a:lnTo>
                  <a:lnTo>
                    <a:pt x="109" y="159"/>
                  </a:lnTo>
                  <a:lnTo>
                    <a:pt x="116" y="155"/>
                  </a:lnTo>
                  <a:lnTo>
                    <a:pt x="132" y="150"/>
                  </a:lnTo>
                  <a:lnTo>
                    <a:pt x="150" y="145"/>
                  </a:lnTo>
                  <a:lnTo>
                    <a:pt x="169" y="142"/>
                  </a:lnTo>
                  <a:lnTo>
                    <a:pt x="200" y="139"/>
                  </a:lnTo>
                  <a:lnTo>
                    <a:pt x="265" y="150"/>
                  </a:lnTo>
                  <a:lnTo>
                    <a:pt x="296" y="157"/>
                  </a:lnTo>
                  <a:lnTo>
                    <a:pt x="318" y="163"/>
                  </a:lnTo>
                  <a:lnTo>
                    <a:pt x="329" y="167"/>
                  </a:lnTo>
                  <a:lnTo>
                    <a:pt x="347" y="173"/>
                  </a:lnTo>
                  <a:lnTo>
                    <a:pt x="371" y="179"/>
                  </a:lnTo>
                  <a:lnTo>
                    <a:pt x="394" y="186"/>
                  </a:lnTo>
                  <a:lnTo>
                    <a:pt x="419" y="194"/>
                  </a:lnTo>
                  <a:lnTo>
                    <a:pt x="441" y="200"/>
                  </a:lnTo>
                  <a:lnTo>
                    <a:pt x="459" y="205"/>
                  </a:lnTo>
                  <a:lnTo>
                    <a:pt x="469" y="207"/>
                  </a:lnTo>
                  <a:lnTo>
                    <a:pt x="475" y="209"/>
                  </a:lnTo>
                  <a:lnTo>
                    <a:pt x="466" y="209"/>
                  </a:lnTo>
                  <a:lnTo>
                    <a:pt x="388" y="195"/>
                  </a:lnTo>
                  <a:lnTo>
                    <a:pt x="359" y="187"/>
                  </a:lnTo>
                  <a:lnTo>
                    <a:pt x="344" y="184"/>
                  </a:lnTo>
                  <a:lnTo>
                    <a:pt x="331" y="179"/>
                  </a:lnTo>
                  <a:lnTo>
                    <a:pt x="318" y="176"/>
                  </a:lnTo>
                  <a:lnTo>
                    <a:pt x="304" y="171"/>
                  </a:lnTo>
                  <a:lnTo>
                    <a:pt x="279" y="165"/>
                  </a:lnTo>
                  <a:lnTo>
                    <a:pt x="254" y="159"/>
                  </a:lnTo>
                  <a:lnTo>
                    <a:pt x="229" y="154"/>
                  </a:lnTo>
                  <a:lnTo>
                    <a:pt x="181" y="154"/>
                  </a:lnTo>
                  <a:lnTo>
                    <a:pt x="137" y="165"/>
                  </a:lnTo>
                  <a:lnTo>
                    <a:pt x="119" y="173"/>
                  </a:lnTo>
                  <a:lnTo>
                    <a:pt x="110" y="177"/>
                  </a:lnTo>
                  <a:lnTo>
                    <a:pt x="103" y="182"/>
                  </a:lnTo>
                  <a:lnTo>
                    <a:pt x="97" y="186"/>
                  </a:lnTo>
                  <a:lnTo>
                    <a:pt x="91" y="192"/>
                  </a:lnTo>
                  <a:lnTo>
                    <a:pt x="82" y="202"/>
                  </a:lnTo>
                  <a:lnTo>
                    <a:pt x="76" y="222"/>
                  </a:lnTo>
                  <a:lnTo>
                    <a:pt x="78" y="245"/>
                  </a:lnTo>
                  <a:lnTo>
                    <a:pt x="84" y="269"/>
                  </a:lnTo>
                  <a:lnTo>
                    <a:pt x="91" y="279"/>
                  </a:lnTo>
                  <a:lnTo>
                    <a:pt x="96" y="282"/>
                  </a:lnTo>
                  <a:lnTo>
                    <a:pt x="101" y="286"/>
                  </a:lnTo>
                  <a:lnTo>
                    <a:pt x="115" y="288"/>
                  </a:lnTo>
                  <a:lnTo>
                    <a:pt x="132" y="286"/>
                  </a:lnTo>
                  <a:lnTo>
                    <a:pt x="151" y="277"/>
                  </a:lnTo>
                  <a:lnTo>
                    <a:pt x="160" y="271"/>
                  </a:lnTo>
                  <a:lnTo>
                    <a:pt x="168" y="265"/>
                  </a:lnTo>
                  <a:lnTo>
                    <a:pt x="175" y="258"/>
                  </a:lnTo>
                  <a:lnTo>
                    <a:pt x="182" y="250"/>
                  </a:lnTo>
                  <a:lnTo>
                    <a:pt x="194" y="235"/>
                  </a:lnTo>
                  <a:lnTo>
                    <a:pt x="209" y="211"/>
                  </a:lnTo>
                  <a:lnTo>
                    <a:pt x="209" y="206"/>
                  </a:lnTo>
                  <a:lnTo>
                    <a:pt x="206" y="206"/>
                  </a:lnTo>
                  <a:lnTo>
                    <a:pt x="191" y="222"/>
                  </a:lnTo>
                  <a:lnTo>
                    <a:pt x="182" y="233"/>
                  </a:lnTo>
                  <a:lnTo>
                    <a:pt x="172" y="246"/>
                  </a:lnTo>
                  <a:lnTo>
                    <a:pt x="162" y="257"/>
                  </a:lnTo>
                  <a:lnTo>
                    <a:pt x="156" y="263"/>
                  </a:lnTo>
                  <a:lnTo>
                    <a:pt x="150" y="267"/>
                  </a:lnTo>
                  <a:lnTo>
                    <a:pt x="144" y="271"/>
                  </a:lnTo>
                  <a:lnTo>
                    <a:pt x="138" y="273"/>
                  </a:lnTo>
                  <a:lnTo>
                    <a:pt x="125" y="275"/>
                  </a:lnTo>
                  <a:lnTo>
                    <a:pt x="115" y="272"/>
                  </a:lnTo>
                  <a:lnTo>
                    <a:pt x="104" y="264"/>
                  </a:lnTo>
                  <a:lnTo>
                    <a:pt x="93" y="239"/>
                  </a:lnTo>
                  <a:lnTo>
                    <a:pt x="94" y="210"/>
                  </a:lnTo>
                  <a:lnTo>
                    <a:pt x="101" y="195"/>
                  </a:lnTo>
                  <a:lnTo>
                    <a:pt x="107" y="190"/>
                  </a:lnTo>
                  <a:lnTo>
                    <a:pt x="113" y="184"/>
                  </a:lnTo>
                  <a:lnTo>
                    <a:pt x="121" y="179"/>
                  </a:lnTo>
                  <a:lnTo>
                    <a:pt x="131" y="175"/>
                  </a:lnTo>
                  <a:lnTo>
                    <a:pt x="154" y="170"/>
                  </a:lnTo>
                  <a:lnTo>
                    <a:pt x="212" y="168"/>
                  </a:lnTo>
                  <a:lnTo>
                    <a:pt x="266" y="174"/>
                  </a:lnTo>
                  <a:lnTo>
                    <a:pt x="301" y="183"/>
                  </a:lnTo>
                  <a:lnTo>
                    <a:pt x="315" y="187"/>
                  </a:lnTo>
                  <a:lnTo>
                    <a:pt x="337" y="193"/>
                  </a:lnTo>
                  <a:lnTo>
                    <a:pt x="363" y="200"/>
                  </a:lnTo>
                  <a:lnTo>
                    <a:pt x="391" y="206"/>
                  </a:lnTo>
                  <a:lnTo>
                    <a:pt x="418" y="211"/>
                  </a:lnTo>
                  <a:lnTo>
                    <a:pt x="440" y="216"/>
                  </a:lnTo>
                  <a:lnTo>
                    <a:pt x="460" y="223"/>
                  </a:lnTo>
                  <a:lnTo>
                    <a:pt x="421" y="219"/>
                  </a:lnTo>
                  <a:lnTo>
                    <a:pt x="388" y="214"/>
                  </a:lnTo>
                  <a:lnTo>
                    <a:pt x="360" y="208"/>
                  </a:lnTo>
                  <a:lnTo>
                    <a:pt x="328" y="201"/>
                  </a:lnTo>
                  <a:lnTo>
                    <a:pt x="307" y="197"/>
                  </a:lnTo>
                  <a:lnTo>
                    <a:pt x="285" y="192"/>
                  </a:lnTo>
                  <a:lnTo>
                    <a:pt x="260" y="189"/>
                  </a:lnTo>
                  <a:lnTo>
                    <a:pt x="237" y="186"/>
                  </a:lnTo>
                  <a:lnTo>
                    <a:pt x="194" y="185"/>
                  </a:lnTo>
                  <a:lnTo>
                    <a:pt x="137" y="193"/>
                  </a:lnTo>
                  <a:lnTo>
                    <a:pt x="121" y="200"/>
                  </a:lnTo>
                  <a:lnTo>
                    <a:pt x="112" y="211"/>
                  </a:lnTo>
                  <a:lnTo>
                    <a:pt x="104" y="237"/>
                  </a:lnTo>
                  <a:lnTo>
                    <a:pt x="107" y="246"/>
                  </a:lnTo>
                  <a:lnTo>
                    <a:pt x="112" y="248"/>
                  </a:lnTo>
                  <a:lnTo>
                    <a:pt x="118" y="249"/>
                  </a:lnTo>
                  <a:lnTo>
                    <a:pt x="134" y="242"/>
                  </a:lnTo>
                  <a:lnTo>
                    <a:pt x="140" y="237"/>
                  </a:lnTo>
                  <a:lnTo>
                    <a:pt x="146" y="231"/>
                  </a:lnTo>
                  <a:lnTo>
                    <a:pt x="150" y="222"/>
                  </a:lnTo>
                  <a:lnTo>
                    <a:pt x="144" y="223"/>
                  </a:lnTo>
                  <a:lnTo>
                    <a:pt x="138" y="227"/>
                  </a:lnTo>
                  <a:lnTo>
                    <a:pt x="134" y="232"/>
                  </a:lnTo>
                  <a:lnTo>
                    <a:pt x="125" y="239"/>
                  </a:lnTo>
                  <a:lnTo>
                    <a:pt x="121" y="242"/>
                  </a:lnTo>
                  <a:lnTo>
                    <a:pt x="118" y="241"/>
                  </a:lnTo>
                  <a:lnTo>
                    <a:pt x="115" y="222"/>
                  </a:lnTo>
                  <a:lnTo>
                    <a:pt x="122" y="210"/>
                  </a:lnTo>
                  <a:lnTo>
                    <a:pt x="131" y="206"/>
                  </a:lnTo>
                  <a:lnTo>
                    <a:pt x="144" y="201"/>
                  </a:lnTo>
                  <a:lnTo>
                    <a:pt x="179" y="197"/>
                  </a:lnTo>
                  <a:lnTo>
                    <a:pt x="219" y="195"/>
                  </a:lnTo>
                  <a:lnTo>
                    <a:pt x="287" y="201"/>
                  </a:lnTo>
                  <a:lnTo>
                    <a:pt x="303" y="206"/>
                  </a:lnTo>
                  <a:lnTo>
                    <a:pt x="327" y="210"/>
                  </a:lnTo>
                  <a:lnTo>
                    <a:pt x="353" y="215"/>
                  </a:lnTo>
                  <a:lnTo>
                    <a:pt x="382" y="221"/>
                  </a:lnTo>
                  <a:lnTo>
                    <a:pt x="410" y="225"/>
                  </a:lnTo>
                  <a:lnTo>
                    <a:pt x="437" y="230"/>
                  </a:lnTo>
                  <a:lnTo>
                    <a:pt x="468" y="237"/>
                  </a:lnTo>
                  <a:lnTo>
                    <a:pt x="506" y="238"/>
                  </a:lnTo>
                  <a:lnTo>
                    <a:pt x="574" y="227"/>
                  </a:lnTo>
                  <a:lnTo>
                    <a:pt x="593" y="222"/>
                  </a:lnTo>
                  <a:lnTo>
                    <a:pt x="609" y="214"/>
                  </a:lnTo>
                  <a:lnTo>
                    <a:pt x="627" y="206"/>
                  </a:lnTo>
                  <a:lnTo>
                    <a:pt x="634" y="200"/>
                  </a:lnTo>
                  <a:lnTo>
                    <a:pt x="641" y="194"/>
                  </a:lnTo>
                  <a:lnTo>
                    <a:pt x="666" y="167"/>
                  </a:lnTo>
                  <a:lnTo>
                    <a:pt x="680" y="130"/>
                  </a:lnTo>
                  <a:lnTo>
                    <a:pt x="681" y="93"/>
                  </a:lnTo>
                  <a:lnTo>
                    <a:pt x="674" y="62"/>
                  </a:lnTo>
                  <a:lnTo>
                    <a:pt x="668" y="49"/>
                  </a:lnTo>
                  <a:lnTo>
                    <a:pt x="659" y="38"/>
                  </a:lnTo>
                  <a:lnTo>
                    <a:pt x="655" y="33"/>
                  </a:lnTo>
                  <a:lnTo>
                    <a:pt x="650" y="29"/>
                  </a:lnTo>
                  <a:lnTo>
                    <a:pt x="644" y="24"/>
                  </a:lnTo>
                  <a:lnTo>
                    <a:pt x="640" y="21"/>
                  </a:lnTo>
                  <a:lnTo>
                    <a:pt x="628" y="14"/>
                  </a:lnTo>
                  <a:lnTo>
                    <a:pt x="615" y="9"/>
                  </a:lnTo>
                  <a:lnTo>
                    <a:pt x="600" y="5"/>
                  </a:lnTo>
                  <a:lnTo>
                    <a:pt x="585" y="2"/>
                  </a:lnTo>
                  <a:lnTo>
                    <a:pt x="556" y="0"/>
                  </a:lnTo>
                  <a:lnTo>
                    <a:pt x="525" y="1"/>
                  </a:lnTo>
                  <a:lnTo>
                    <a:pt x="475" y="14"/>
                  </a:lnTo>
                  <a:lnTo>
                    <a:pt x="457" y="22"/>
                  </a:lnTo>
                  <a:lnTo>
                    <a:pt x="443" y="30"/>
                  </a:lnTo>
                  <a:lnTo>
                    <a:pt x="434" y="39"/>
                  </a:lnTo>
                  <a:lnTo>
                    <a:pt x="427" y="46"/>
                  </a:lnTo>
                  <a:lnTo>
                    <a:pt x="422" y="53"/>
                  </a:lnTo>
                  <a:lnTo>
                    <a:pt x="427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132"/>
            <p:cNvSpPr>
              <a:spLocks/>
            </p:cNvSpPr>
            <p:nvPr/>
          </p:nvSpPr>
          <p:spPr bwMode="auto">
            <a:xfrm>
              <a:off x="4070350" y="4997450"/>
              <a:ext cx="1108075" cy="525462"/>
            </a:xfrm>
            <a:custGeom>
              <a:avLst/>
              <a:gdLst>
                <a:gd name="T0" fmla="*/ 602 w 698"/>
                <a:gd name="T1" fmla="*/ 110 h 331"/>
                <a:gd name="T2" fmla="*/ 621 w 698"/>
                <a:gd name="T3" fmla="*/ 239 h 331"/>
                <a:gd name="T4" fmla="*/ 515 w 698"/>
                <a:gd name="T5" fmla="*/ 214 h 331"/>
                <a:gd name="T6" fmla="*/ 462 w 698"/>
                <a:gd name="T7" fmla="*/ 125 h 331"/>
                <a:gd name="T8" fmla="*/ 450 w 698"/>
                <a:gd name="T9" fmla="*/ 149 h 331"/>
                <a:gd name="T10" fmla="*/ 402 w 698"/>
                <a:gd name="T11" fmla="*/ 108 h 331"/>
                <a:gd name="T12" fmla="*/ 344 w 698"/>
                <a:gd name="T13" fmla="*/ 62 h 331"/>
                <a:gd name="T14" fmla="*/ 250 w 698"/>
                <a:gd name="T15" fmla="*/ 17 h 331"/>
                <a:gd name="T16" fmla="*/ 230 w 698"/>
                <a:gd name="T17" fmla="*/ 22 h 331"/>
                <a:gd name="T18" fmla="*/ 314 w 698"/>
                <a:gd name="T19" fmla="*/ 63 h 331"/>
                <a:gd name="T20" fmla="*/ 392 w 698"/>
                <a:gd name="T21" fmla="*/ 110 h 331"/>
                <a:gd name="T22" fmla="*/ 449 w 698"/>
                <a:gd name="T23" fmla="*/ 162 h 331"/>
                <a:gd name="T24" fmla="*/ 523 w 698"/>
                <a:gd name="T25" fmla="*/ 243 h 331"/>
                <a:gd name="T26" fmla="*/ 493 w 698"/>
                <a:gd name="T27" fmla="*/ 242 h 331"/>
                <a:gd name="T28" fmla="*/ 452 w 698"/>
                <a:gd name="T29" fmla="*/ 218 h 331"/>
                <a:gd name="T30" fmla="*/ 396 w 698"/>
                <a:gd name="T31" fmla="*/ 169 h 331"/>
                <a:gd name="T32" fmla="*/ 337 w 698"/>
                <a:gd name="T33" fmla="*/ 121 h 331"/>
                <a:gd name="T34" fmla="*/ 265 w 698"/>
                <a:gd name="T35" fmla="*/ 74 h 331"/>
                <a:gd name="T36" fmla="*/ 121 w 698"/>
                <a:gd name="T37" fmla="*/ 38 h 331"/>
                <a:gd name="T38" fmla="*/ 56 w 698"/>
                <a:gd name="T39" fmla="*/ 69 h 331"/>
                <a:gd name="T40" fmla="*/ 219 w 698"/>
                <a:gd name="T41" fmla="*/ 67 h 331"/>
                <a:gd name="T42" fmla="*/ 300 w 698"/>
                <a:gd name="T43" fmla="*/ 111 h 331"/>
                <a:gd name="T44" fmla="*/ 356 w 698"/>
                <a:gd name="T45" fmla="*/ 157 h 331"/>
                <a:gd name="T46" fmla="*/ 422 w 698"/>
                <a:gd name="T47" fmla="*/ 212 h 331"/>
                <a:gd name="T48" fmla="*/ 387 w 698"/>
                <a:gd name="T49" fmla="*/ 196 h 331"/>
                <a:gd name="T50" fmla="*/ 321 w 698"/>
                <a:gd name="T51" fmla="*/ 150 h 331"/>
                <a:gd name="T52" fmla="*/ 244 w 698"/>
                <a:gd name="T53" fmla="*/ 109 h 331"/>
                <a:gd name="T54" fmla="*/ 37 w 698"/>
                <a:gd name="T55" fmla="*/ 115 h 331"/>
                <a:gd name="T56" fmla="*/ 40 w 698"/>
                <a:gd name="T57" fmla="*/ 299 h 331"/>
                <a:gd name="T58" fmla="*/ 184 w 698"/>
                <a:gd name="T59" fmla="*/ 319 h 331"/>
                <a:gd name="T60" fmla="*/ 243 w 698"/>
                <a:gd name="T61" fmla="*/ 278 h 331"/>
                <a:gd name="T62" fmla="*/ 136 w 698"/>
                <a:gd name="T63" fmla="*/ 322 h 331"/>
                <a:gd name="T64" fmla="*/ 6 w 698"/>
                <a:gd name="T65" fmla="*/ 201 h 331"/>
                <a:gd name="T66" fmla="*/ 25 w 698"/>
                <a:gd name="T67" fmla="*/ 190 h 331"/>
                <a:gd name="T68" fmla="*/ 93 w 698"/>
                <a:gd name="T69" fmla="*/ 270 h 331"/>
                <a:gd name="T70" fmla="*/ 237 w 698"/>
                <a:gd name="T71" fmla="*/ 228 h 331"/>
                <a:gd name="T72" fmla="*/ 222 w 698"/>
                <a:gd name="T73" fmla="*/ 226 h 331"/>
                <a:gd name="T74" fmla="*/ 78 w 698"/>
                <a:gd name="T75" fmla="*/ 250 h 331"/>
                <a:gd name="T76" fmla="*/ 75 w 698"/>
                <a:gd name="T77" fmla="*/ 126 h 331"/>
                <a:gd name="T78" fmla="*/ 236 w 698"/>
                <a:gd name="T79" fmla="*/ 118 h 331"/>
                <a:gd name="T80" fmla="*/ 324 w 698"/>
                <a:gd name="T81" fmla="*/ 169 h 331"/>
                <a:gd name="T82" fmla="*/ 400 w 698"/>
                <a:gd name="T83" fmla="*/ 221 h 331"/>
                <a:gd name="T84" fmla="*/ 362 w 698"/>
                <a:gd name="T85" fmla="*/ 209 h 331"/>
                <a:gd name="T86" fmla="*/ 287 w 698"/>
                <a:gd name="T87" fmla="*/ 159 h 331"/>
                <a:gd name="T88" fmla="*/ 153 w 698"/>
                <a:gd name="T89" fmla="*/ 117 h 331"/>
                <a:gd name="T90" fmla="*/ 90 w 698"/>
                <a:gd name="T91" fmla="*/ 228 h 331"/>
                <a:gd name="T92" fmla="*/ 196 w 698"/>
                <a:gd name="T93" fmla="*/ 191 h 331"/>
                <a:gd name="T94" fmla="*/ 159 w 698"/>
                <a:gd name="T95" fmla="*/ 205 h 331"/>
                <a:gd name="T96" fmla="*/ 90 w 698"/>
                <a:gd name="T97" fmla="*/ 162 h 331"/>
                <a:gd name="T98" fmla="*/ 208 w 698"/>
                <a:gd name="T99" fmla="*/ 138 h 331"/>
                <a:gd name="T100" fmla="*/ 308 w 698"/>
                <a:gd name="T101" fmla="*/ 187 h 331"/>
                <a:gd name="T102" fmla="*/ 403 w 698"/>
                <a:gd name="T103" fmla="*/ 244 h 331"/>
                <a:gd name="T104" fmla="*/ 389 w 698"/>
                <a:gd name="T105" fmla="*/ 245 h 331"/>
                <a:gd name="T106" fmla="*/ 294 w 698"/>
                <a:gd name="T107" fmla="*/ 193 h 331"/>
                <a:gd name="T108" fmla="*/ 168 w 698"/>
                <a:gd name="T109" fmla="*/ 147 h 331"/>
                <a:gd name="T110" fmla="*/ 139 w 698"/>
                <a:gd name="T111" fmla="*/ 183 h 331"/>
                <a:gd name="T112" fmla="*/ 122 w 698"/>
                <a:gd name="T113" fmla="*/ 156 h 331"/>
                <a:gd name="T114" fmla="*/ 289 w 698"/>
                <a:gd name="T115" fmla="*/ 201 h 331"/>
                <a:gd name="T116" fmla="*/ 392 w 698"/>
                <a:gd name="T117" fmla="*/ 255 h 331"/>
                <a:gd name="T118" fmla="*/ 495 w 698"/>
                <a:gd name="T119" fmla="*/ 299 h 331"/>
                <a:gd name="T120" fmla="*/ 687 w 698"/>
                <a:gd name="T121" fmla="*/ 226 h 331"/>
                <a:gd name="T122" fmla="*/ 646 w 698"/>
                <a:gd name="T123" fmla="*/ 102 h 331"/>
                <a:gd name="T124" fmla="*/ 468 w 698"/>
                <a:gd name="T125" fmla="*/ 90 h 3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8"/>
                <a:gd name="T190" fmla="*/ 0 h 331"/>
                <a:gd name="T191" fmla="*/ 698 w 698"/>
                <a:gd name="T192" fmla="*/ 331 h 3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8" h="331">
                  <a:moveTo>
                    <a:pt x="462" y="106"/>
                  </a:moveTo>
                  <a:lnTo>
                    <a:pt x="465" y="105"/>
                  </a:lnTo>
                  <a:lnTo>
                    <a:pt x="475" y="100"/>
                  </a:lnTo>
                  <a:lnTo>
                    <a:pt x="492" y="94"/>
                  </a:lnTo>
                  <a:lnTo>
                    <a:pt x="512" y="90"/>
                  </a:lnTo>
                  <a:lnTo>
                    <a:pt x="536" y="89"/>
                  </a:lnTo>
                  <a:lnTo>
                    <a:pt x="562" y="92"/>
                  </a:lnTo>
                  <a:lnTo>
                    <a:pt x="589" y="102"/>
                  </a:lnTo>
                  <a:lnTo>
                    <a:pt x="602" y="110"/>
                  </a:lnTo>
                  <a:lnTo>
                    <a:pt x="609" y="115"/>
                  </a:lnTo>
                  <a:lnTo>
                    <a:pt x="615" y="121"/>
                  </a:lnTo>
                  <a:lnTo>
                    <a:pt x="637" y="143"/>
                  </a:lnTo>
                  <a:lnTo>
                    <a:pt x="648" y="165"/>
                  </a:lnTo>
                  <a:lnTo>
                    <a:pt x="652" y="187"/>
                  </a:lnTo>
                  <a:lnTo>
                    <a:pt x="649" y="205"/>
                  </a:lnTo>
                  <a:lnTo>
                    <a:pt x="640" y="221"/>
                  </a:lnTo>
                  <a:lnTo>
                    <a:pt x="628" y="234"/>
                  </a:lnTo>
                  <a:lnTo>
                    <a:pt x="621" y="239"/>
                  </a:lnTo>
                  <a:lnTo>
                    <a:pt x="614" y="243"/>
                  </a:lnTo>
                  <a:lnTo>
                    <a:pt x="599" y="247"/>
                  </a:lnTo>
                  <a:lnTo>
                    <a:pt x="583" y="247"/>
                  </a:lnTo>
                  <a:lnTo>
                    <a:pt x="565" y="243"/>
                  </a:lnTo>
                  <a:lnTo>
                    <a:pt x="548" y="235"/>
                  </a:lnTo>
                  <a:lnTo>
                    <a:pt x="540" y="230"/>
                  </a:lnTo>
                  <a:lnTo>
                    <a:pt x="531" y="226"/>
                  </a:lnTo>
                  <a:lnTo>
                    <a:pt x="523" y="220"/>
                  </a:lnTo>
                  <a:lnTo>
                    <a:pt x="515" y="214"/>
                  </a:lnTo>
                  <a:lnTo>
                    <a:pt x="509" y="207"/>
                  </a:lnTo>
                  <a:lnTo>
                    <a:pt x="503" y="202"/>
                  </a:lnTo>
                  <a:lnTo>
                    <a:pt x="490" y="179"/>
                  </a:lnTo>
                  <a:lnTo>
                    <a:pt x="486" y="158"/>
                  </a:lnTo>
                  <a:lnTo>
                    <a:pt x="480" y="139"/>
                  </a:lnTo>
                  <a:lnTo>
                    <a:pt x="474" y="121"/>
                  </a:lnTo>
                  <a:lnTo>
                    <a:pt x="465" y="118"/>
                  </a:lnTo>
                  <a:lnTo>
                    <a:pt x="459" y="118"/>
                  </a:lnTo>
                  <a:lnTo>
                    <a:pt x="462" y="125"/>
                  </a:lnTo>
                  <a:lnTo>
                    <a:pt x="468" y="138"/>
                  </a:lnTo>
                  <a:lnTo>
                    <a:pt x="475" y="154"/>
                  </a:lnTo>
                  <a:lnTo>
                    <a:pt x="480" y="166"/>
                  </a:lnTo>
                  <a:lnTo>
                    <a:pt x="478" y="170"/>
                  </a:lnTo>
                  <a:lnTo>
                    <a:pt x="475" y="170"/>
                  </a:lnTo>
                  <a:lnTo>
                    <a:pt x="470" y="165"/>
                  </a:lnTo>
                  <a:lnTo>
                    <a:pt x="464" y="162"/>
                  </a:lnTo>
                  <a:lnTo>
                    <a:pt x="458" y="156"/>
                  </a:lnTo>
                  <a:lnTo>
                    <a:pt x="450" y="149"/>
                  </a:lnTo>
                  <a:lnTo>
                    <a:pt x="442" y="142"/>
                  </a:lnTo>
                  <a:lnTo>
                    <a:pt x="437" y="139"/>
                  </a:lnTo>
                  <a:lnTo>
                    <a:pt x="433" y="134"/>
                  </a:lnTo>
                  <a:lnTo>
                    <a:pt x="428" y="131"/>
                  </a:lnTo>
                  <a:lnTo>
                    <a:pt x="424" y="126"/>
                  </a:lnTo>
                  <a:lnTo>
                    <a:pt x="418" y="122"/>
                  </a:lnTo>
                  <a:lnTo>
                    <a:pt x="414" y="117"/>
                  </a:lnTo>
                  <a:lnTo>
                    <a:pt x="408" y="113"/>
                  </a:lnTo>
                  <a:lnTo>
                    <a:pt x="402" y="108"/>
                  </a:lnTo>
                  <a:lnTo>
                    <a:pt x="397" y="103"/>
                  </a:lnTo>
                  <a:lnTo>
                    <a:pt x="392" y="99"/>
                  </a:lnTo>
                  <a:lnTo>
                    <a:pt x="380" y="90"/>
                  </a:lnTo>
                  <a:lnTo>
                    <a:pt x="374" y="85"/>
                  </a:lnTo>
                  <a:lnTo>
                    <a:pt x="368" y="81"/>
                  </a:lnTo>
                  <a:lnTo>
                    <a:pt x="362" y="76"/>
                  </a:lnTo>
                  <a:lnTo>
                    <a:pt x="356" y="71"/>
                  </a:lnTo>
                  <a:lnTo>
                    <a:pt x="350" y="67"/>
                  </a:lnTo>
                  <a:lnTo>
                    <a:pt x="344" y="62"/>
                  </a:lnTo>
                  <a:lnTo>
                    <a:pt x="339" y="59"/>
                  </a:lnTo>
                  <a:lnTo>
                    <a:pt x="333" y="54"/>
                  </a:lnTo>
                  <a:lnTo>
                    <a:pt x="327" y="51"/>
                  </a:lnTo>
                  <a:lnTo>
                    <a:pt x="319" y="46"/>
                  </a:lnTo>
                  <a:lnTo>
                    <a:pt x="306" y="39"/>
                  </a:lnTo>
                  <a:lnTo>
                    <a:pt x="293" y="34"/>
                  </a:lnTo>
                  <a:lnTo>
                    <a:pt x="278" y="27"/>
                  </a:lnTo>
                  <a:lnTo>
                    <a:pt x="265" y="21"/>
                  </a:lnTo>
                  <a:lnTo>
                    <a:pt x="250" y="17"/>
                  </a:lnTo>
                  <a:lnTo>
                    <a:pt x="237" y="12"/>
                  </a:lnTo>
                  <a:lnTo>
                    <a:pt x="224" y="9"/>
                  </a:lnTo>
                  <a:lnTo>
                    <a:pt x="202" y="3"/>
                  </a:lnTo>
                  <a:lnTo>
                    <a:pt x="186" y="0"/>
                  </a:lnTo>
                  <a:lnTo>
                    <a:pt x="178" y="0"/>
                  </a:lnTo>
                  <a:lnTo>
                    <a:pt x="191" y="5"/>
                  </a:lnTo>
                  <a:lnTo>
                    <a:pt x="202" y="10"/>
                  </a:lnTo>
                  <a:lnTo>
                    <a:pt x="215" y="16"/>
                  </a:lnTo>
                  <a:lnTo>
                    <a:pt x="230" y="22"/>
                  </a:lnTo>
                  <a:lnTo>
                    <a:pt x="244" y="30"/>
                  </a:lnTo>
                  <a:lnTo>
                    <a:pt x="253" y="34"/>
                  </a:lnTo>
                  <a:lnTo>
                    <a:pt x="262" y="38"/>
                  </a:lnTo>
                  <a:lnTo>
                    <a:pt x="271" y="42"/>
                  </a:lnTo>
                  <a:lnTo>
                    <a:pt x="280" y="46"/>
                  </a:lnTo>
                  <a:lnTo>
                    <a:pt x="289" y="51"/>
                  </a:lnTo>
                  <a:lnTo>
                    <a:pt x="297" y="55"/>
                  </a:lnTo>
                  <a:lnTo>
                    <a:pt x="306" y="60"/>
                  </a:lnTo>
                  <a:lnTo>
                    <a:pt x="314" y="63"/>
                  </a:lnTo>
                  <a:lnTo>
                    <a:pt x="322" y="68"/>
                  </a:lnTo>
                  <a:lnTo>
                    <a:pt x="331" y="73"/>
                  </a:lnTo>
                  <a:lnTo>
                    <a:pt x="339" y="77"/>
                  </a:lnTo>
                  <a:lnTo>
                    <a:pt x="347" y="82"/>
                  </a:lnTo>
                  <a:lnTo>
                    <a:pt x="353" y="85"/>
                  </a:lnTo>
                  <a:lnTo>
                    <a:pt x="361" y="90"/>
                  </a:lnTo>
                  <a:lnTo>
                    <a:pt x="374" y="98"/>
                  </a:lnTo>
                  <a:lnTo>
                    <a:pt x="384" y="105"/>
                  </a:lnTo>
                  <a:lnTo>
                    <a:pt x="392" y="110"/>
                  </a:lnTo>
                  <a:lnTo>
                    <a:pt x="399" y="116"/>
                  </a:lnTo>
                  <a:lnTo>
                    <a:pt x="405" y="123"/>
                  </a:lnTo>
                  <a:lnTo>
                    <a:pt x="411" y="129"/>
                  </a:lnTo>
                  <a:lnTo>
                    <a:pt x="418" y="134"/>
                  </a:lnTo>
                  <a:lnTo>
                    <a:pt x="425" y="140"/>
                  </a:lnTo>
                  <a:lnTo>
                    <a:pt x="431" y="146"/>
                  </a:lnTo>
                  <a:lnTo>
                    <a:pt x="437" y="150"/>
                  </a:lnTo>
                  <a:lnTo>
                    <a:pt x="445" y="156"/>
                  </a:lnTo>
                  <a:lnTo>
                    <a:pt x="449" y="162"/>
                  </a:lnTo>
                  <a:lnTo>
                    <a:pt x="455" y="166"/>
                  </a:lnTo>
                  <a:lnTo>
                    <a:pt x="461" y="171"/>
                  </a:lnTo>
                  <a:lnTo>
                    <a:pt x="465" y="175"/>
                  </a:lnTo>
                  <a:lnTo>
                    <a:pt x="478" y="191"/>
                  </a:lnTo>
                  <a:lnTo>
                    <a:pt x="487" y="204"/>
                  </a:lnTo>
                  <a:lnTo>
                    <a:pt x="496" y="217"/>
                  </a:lnTo>
                  <a:lnTo>
                    <a:pt x="506" y="228"/>
                  </a:lnTo>
                  <a:lnTo>
                    <a:pt x="517" y="237"/>
                  </a:lnTo>
                  <a:lnTo>
                    <a:pt x="523" y="243"/>
                  </a:lnTo>
                  <a:lnTo>
                    <a:pt x="514" y="243"/>
                  </a:lnTo>
                  <a:lnTo>
                    <a:pt x="496" y="233"/>
                  </a:lnTo>
                  <a:lnTo>
                    <a:pt x="490" y="227"/>
                  </a:lnTo>
                  <a:lnTo>
                    <a:pt x="483" y="221"/>
                  </a:lnTo>
                  <a:lnTo>
                    <a:pt x="468" y="205"/>
                  </a:lnTo>
                  <a:lnTo>
                    <a:pt x="471" y="219"/>
                  </a:lnTo>
                  <a:lnTo>
                    <a:pt x="481" y="231"/>
                  </a:lnTo>
                  <a:lnTo>
                    <a:pt x="487" y="237"/>
                  </a:lnTo>
                  <a:lnTo>
                    <a:pt x="493" y="242"/>
                  </a:lnTo>
                  <a:lnTo>
                    <a:pt x="497" y="245"/>
                  </a:lnTo>
                  <a:lnTo>
                    <a:pt x="502" y="249"/>
                  </a:lnTo>
                  <a:lnTo>
                    <a:pt x="506" y="251"/>
                  </a:lnTo>
                  <a:lnTo>
                    <a:pt x="497" y="246"/>
                  </a:lnTo>
                  <a:lnTo>
                    <a:pt x="487" y="241"/>
                  </a:lnTo>
                  <a:lnTo>
                    <a:pt x="475" y="234"/>
                  </a:lnTo>
                  <a:lnTo>
                    <a:pt x="468" y="229"/>
                  </a:lnTo>
                  <a:lnTo>
                    <a:pt x="461" y="223"/>
                  </a:lnTo>
                  <a:lnTo>
                    <a:pt x="452" y="218"/>
                  </a:lnTo>
                  <a:lnTo>
                    <a:pt x="445" y="212"/>
                  </a:lnTo>
                  <a:lnTo>
                    <a:pt x="436" y="205"/>
                  </a:lnTo>
                  <a:lnTo>
                    <a:pt x="427" y="198"/>
                  </a:lnTo>
                  <a:lnTo>
                    <a:pt x="420" y="190"/>
                  </a:lnTo>
                  <a:lnTo>
                    <a:pt x="415" y="187"/>
                  </a:lnTo>
                  <a:lnTo>
                    <a:pt x="411" y="182"/>
                  </a:lnTo>
                  <a:lnTo>
                    <a:pt x="406" y="178"/>
                  </a:lnTo>
                  <a:lnTo>
                    <a:pt x="402" y="173"/>
                  </a:lnTo>
                  <a:lnTo>
                    <a:pt x="396" y="169"/>
                  </a:lnTo>
                  <a:lnTo>
                    <a:pt x="392" y="164"/>
                  </a:lnTo>
                  <a:lnTo>
                    <a:pt x="386" y="159"/>
                  </a:lnTo>
                  <a:lnTo>
                    <a:pt x="378" y="154"/>
                  </a:lnTo>
                  <a:lnTo>
                    <a:pt x="372" y="148"/>
                  </a:lnTo>
                  <a:lnTo>
                    <a:pt x="367" y="143"/>
                  </a:lnTo>
                  <a:lnTo>
                    <a:pt x="359" y="138"/>
                  </a:lnTo>
                  <a:lnTo>
                    <a:pt x="352" y="132"/>
                  </a:lnTo>
                  <a:lnTo>
                    <a:pt x="344" y="126"/>
                  </a:lnTo>
                  <a:lnTo>
                    <a:pt x="337" y="121"/>
                  </a:lnTo>
                  <a:lnTo>
                    <a:pt x="330" y="115"/>
                  </a:lnTo>
                  <a:lnTo>
                    <a:pt x="322" y="109"/>
                  </a:lnTo>
                  <a:lnTo>
                    <a:pt x="314" y="105"/>
                  </a:lnTo>
                  <a:lnTo>
                    <a:pt x="306" y="99"/>
                  </a:lnTo>
                  <a:lnTo>
                    <a:pt x="299" y="93"/>
                  </a:lnTo>
                  <a:lnTo>
                    <a:pt x="290" y="89"/>
                  </a:lnTo>
                  <a:lnTo>
                    <a:pt x="281" y="83"/>
                  </a:lnTo>
                  <a:lnTo>
                    <a:pt x="274" y="78"/>
                  </a:lnTo>
                  <a:lnTo>
                    <a:pt x="265" y="74"/>
                  </a:lnTo>
                  <a:lnTo>
                    <a:pt x="256" y="69"/>
                  </a:lnTo>
                  <a:lnTo>
                    <a:pt x="249" y="65"/>
                  </a:lnTo>
                  <a:lnTo>
                    <a:pt x="240" y="60"/>
                  </a:lnTo>
                  <a:lnTo>
                    <a:pt x="231" y="57"/>
                  </a:lnTo>
                  <a:lnTo>
                    <a:pt x="224" y="53"/>
                  </a:lnTo>
                  <a:lnTo>
                    <a:pt x="208" y="47"/>
                  </a:lnTo>
                  <a:lnTo>
                    <a:pt x="191" y="43"/>
                  </a:lnTo>
                  <a:lnTo>
                    <a:pt x="177" y="39"/>
                  </a:lnTo>
                  <a:lnTo>
                    <a:pt x="121" y="38"/>
                  </a:lnTo>
                  <a:lnTo>
                    <a:pt x="72" y="47"/>
                  </a:lnTo>
                  <a:lnTo>
                    <a:pt x="53" y="54"/>
                  </a:lnTo>
                  <a:lnTo>
                    <a:pt x="38" y="62"/>
                  </a:lnTo>
                  <a:lnTo>
                    <a:pt x="28" y="70"/>
                  </a:lnTo>
                  <a:lnTo>
                    <a:pt x="22" y="77"/>
                  </a:lnTo>
                  <a:lnTo>
                    <a:pt x="24" y="82"/>
                  </a:lnTo>
                  <a:lnTo>
                    <a:pt x="30" y="81"/>
                  </a:lnTo>
                  <a:lnTo>
                    <a:pt x="40" y="75"/>
                  </a:lnTo>
                  <a:lnTo>
                    <a:pt x="56" y="69"/>
                  </a:lnTo>
                  <a:lnTo>
                    <a:pt x="64" y="65"/>
                  </a:lnTo>
                  <a:lnTo>
                    <a:pt x="74" y="61"/>
                  </a:lnTo>
                  <a:lnTo>
                    <a:pt x="83" y="58"/>
                  </a:lnTo>
                  <a:lnTo>
                    <a:pt x="93" y="54"/>
                  </a:lnTo>
                  <a:lnTo>
                    <a:pt x="115" y="50"/>
                  </a:lnTo>
                  <a:lnTo>
                    <a:pt x="139" y="49"/>
                  </a:lnTo>
                  <a:lnTo>
                    <a:pt x="186" y="55"/>
                  </a:lnTo>
                  <a:lnTo>
                    <a:pt x="208" y="62"/>
                  </a:lnTo>
                  <a:lnTo>
                    <a:pt x="219" y="67"/>
                  </a:lnTo>
                  <a:lnTo>
                    <a:pt x="230" y="71"/>
                  </a:lnTo>
                  <a:lnTo>
                    <a:pt x="242" y="76"/>
                  </a:lnTo>
                  <a:lnTo>
                    <a:pt x="250" y="81"/>
                  </a:lnTo>
                  <a:lnTo>
                    <a:pt x="261" y="86"/>
                  </a:lnTo>
                  <a:lnTo>
                    <a:pt x="269" y="91"/>
                  </a:lnTo>
                  <a:lnTo>
                    <a:pt x="280" y="97"/>
                  </a:lnTo>
                  <a:lnTo>
                    <a:pt x="287" y="101"/>
                  </a:lnTo>
                  <a:lnTo>
                    <a:pt x="294" y="107"/>
                  </a:lnTo>
                  <a:lnTo>
                    <a:pt x="300" y="111"/>
                  </a:lnTo>
                  <a:lnTo>
                    <a:pt x="308" y="116"/>
                  </a:lnTo>
                  <a:lnTo>
                    <a:pt x="315" y="123"/>
                  </a:lnTo>
                  <a:lnTo>
                    <a:pt x="324" y="129"/>
                  </a:lnTo>
                  <a:lnTo>
                    <a:pt x="333" y="137"/>
                  </a:lnTo>
                  <a:lnTo>
                    <a:pt x="337" y="140"/>
                  </a:lnTo>
                  <a:lnTo>
                    <a:pt x="342" y="145"/>
                  </a:lnTo>
                  <a:lnTo>
                    <a:pt x="347" y="149"/>
                  </a:lnTo>
                  <a:lnTo>
                    <a:pt x="352" y="153"/>
                  </a:lnTo>
                  <a:lnTo>
                    <a:pt x="356" y="157"/>
                  </a:lnTo>
                  <a:lnTo>
                    <a:pt x="362" y="161"/>
                  </a:lnTo>
                  <a:lnTo>
                    <a:pt x="371" y="170"/>
                  </a:lnTo>
                  <a:lnTo>
                    <a:pt x="377" y="173"/>
                  </a:lnTo>
                  <a:lnTo>
                    <a:pt x="381" y="178"/>
                  </a:lnTo>
                  <a:lnTo>
                    <a:pt x="390" y="186"/>
                  </a:lnTo>
                  <a:lnTo>
                    <a:pt x="399" y="194"/>
                  </a:lnTo>
                  <a:lnTo>
                    <a:pt x="408" y="201"/>
                  </a:lnTo>
                  <a:lnTo>
                    <a:pt x="415" y="206"/>
                  </a:lnTo>
                  <a:lnTo>
                    <a:pt x="422" y="212"/>
                  </a:lnTo>
                  <a:lnTo>
                    <a:pt x="427" y="217"/>
                  </a:lnTo>
                  <a:lnTo>
                    <a:pt x="433" y="220"/>
                  </a:lnTo>
                  <a:lnTo>
                    <a:pt x="439" y="226"/>
                  </a:lnTo>
                  <a:lnTo>
                    <a:pt x="431" y="222"/>
                  </a:lnTo>
                  <a:lnTo>
                    <a:pt x="422" y="218"/>
                  </a:lnTo>
                  <a:lnTo>
                    <a:pt x="411" y="211"/>
                  </a:lnTo>
                  <a:lnTo>
                    <a:pt x="403" y="206"/>
                  </a:lnTo>
                  <a:lnTo>
                    <a:pt x="396" y="202"/>
                  </a:lnTo>
                  <a:lnTo>
                    <a:pt x="387" y="196"/>
                  </a:lnTo>
                  <a:lnTo>
                    <a:pt x="378" y="190"/>
                  </a:lnTo>
                  <a:lnTo>
                    <a:pt x="370" y="185"/>
                  </a:lnTo>
                  <a:lnTo>
                    <a:pt x="359" y="178"/>
                  </a:lnTo>
                  <a:lnTo>
                    <a:pt x="349" y="171"/>
                  </a:lnTo>
                  <a:lnTo>
                    <a:pt x="343" y="166"/>
                  </a:lnTo>
                  <a:lnTo>
                    <a:pt x="337" y="163"/>
                  </a:lnTo>
                  <a:lnTo>
                    <a:pt x="333" y="158"/>
                  </a:lnTo>
                  <a:lnTo>
                    <a:pt x="327" y="155"/>
                  </a:lnTo>
                  <a:lnTo>
                    <a:pt x="321" y="150"/>
                  </a:lnTo>
                  <a:lnTo>
                    <a:pt x="315" y="147"/>
                  </a:lnTo>
                  <a:lnTo>
                    <a:pt x="309" y="142"/>
                  </a:lnTo>
                  <a:lnTo>
                    <a:pt x="302" y="139"/>
                  </a:lnTo>
                  <a:lnTo>
                    <a:pt x="296" y="134"/>
                  </a:lnTo>
                  <a:lnTo>
                    <a:pt x="289" y="131"/>
                  </a:lnTo>
                  <a:lnTo>
                    <a:pt x="281" y="126"/>
                  </a:lnTo>
                  <a:lnTo>
                    <a:pt x="275" y="123"/>
                  </a:lnTo>
                  <a:lnTo>
                    <a:pt x="261" y="116"/>
                  </a:lnTo>
                  <a:lnTo>
                    <a:pt x="244" y="109"/>
                  </a:lnTo>
                  <a:lnTo>
                    <a:pt x="228" y="102"/>
                  </a:lnTo>
                  <a:lnTo>
                    <a:pt x="211" y="98"/>
                  </a:lnTo>
                  <a:lnTo>
                    <a:pt x="193" y="93"/>
                  </a:lnTo>
                  <a:lnTo>
                    <a:pt x="153" y="89"/>
                  </a:lnTo>
                  <a:lnTo>
                    <a:pt x="115" y="89"/>
                  </a:lnTo>
                  <a:lnTo>
                    <a:pt x="84" y="93"/>
                  </a:lnTo>
                  <a:lnTo>
                    <a:pt x="58" y="102"/>
                  </a:lnTo>
                  <a:lnTo>
                    <a:pt x="47" y="108"/>
                  </a:lnTo>
                  <a:lnTo>
                    <a:pt x="37" y="115"/>
                  </a:lnTo>
                  <a:lnTo>
                    <a:pt x="11" y="146"/>
                  </a:lnTo>
                  <a:lnTo>
                    <a:pt x="0" y="181"/>
                  </a:lnTo>
                  <a:lnTo>
                    <a:pt x="2" y="222"/>
                  </a:lnTo>
                  <a:lnTo>
                    <a:pt x="6" y="244"/>
                  </a:lnTo>
                  <a:lnTo>
                    <a:pt x="15" y="266"/>
                  </a:lnTo>
                  <a:lnTo>
                    <a:pt x="21" y="275"/>
                  </a:lnTo>
                  <a:lnTo>
                    <a:pt x="28" y="285"/>
                  </a:lnTo>
                  <a:lnTo>
                    <a:pt x="36" y="294"/>
                  </a:lnTo>
                  <a:lnTo>
                    <a:pt x="40" y="299"/>
                  </a:lnTo>
                  <a:lnTo>
                    <a:pt x="44" y="302"/>
                  </a:lnTo>
                  <a:lnTo>
                    <a:pt x="50" y="307"/>
                  </a:lnTo>
                  <a:lnTo>
                    <a:pt x="55" y="310"/>
                  </a:lnTo>
                  <a:lnTo>
                    <a:pt x="66" y="317"/>
                  </a:lnTo>
                  <a:lnTo>
                    <a:pt x="81" y="323"/>
                  </a:lnTo>
                  <a:lnTo>
                    <a:pt x="96" y="327"/>
                  </a:lnTo>
                  <a:lnTo>
                    <a:pt x="127" y="331"/>
                  </a:lnTo>
                  <a:lnTo>
                    <a:pt x="156" y="327"/>
                  </a:lnTo>
                  <a:lnTo>
                    <a:pt x="184" y="319"/>
                  </a:lnTo>
                  <a:lnTo>
                    <a:pt x="197" y="315"/>
                  </a:lnTo>
                  <a:lnTo>
                    <a:pt x="208" y="309"/>
                  </a:lnTo>
                  <a:lnTo>
                    <a:pt x="218" y="303"/>
                  </a:lnTo>
                  <a:lnTo>
                    <a:pt x="227" y="298"/>
                  </a:lnTo>
                  <a:lnTo>
                    <a:pt x="234" y="292"/>
                  </a:lnTo>
                  <a:lnTo>
                    <a:pt x="240" y="287"/>
                  </a:lnTo>
                  <a:lnTo>
                    <a:pt x="246" y="280"/>
                  </a:lnTo>
                  <a:lnTo>
                    <a:pt x="246" y="278"/>
                  </a:lnTo>
                  <a:lnTo>
                    <a:pt x="243" y="278"/>
                  </a:lnTo>
                  <a:lnTo>
                    <a:pt x="234" y="282"/>
                  </a:lnTo>
                  <a:lnTo>
                    <a:pt x="221" y="288"/>
                  </a:lnTo>
                  <a:lnTo>
                    <a:pt x="212" y="293"/>
                  </a:lnTo>
                  <a:lnTo>
                    <a:pt x="203" y="299"/>
                  </a:lnTo>
                  <a:lnTo>
                    <a:pt x="194" y="303"/>
                  </a:lnTo>
                  <a:lnTo>
                    <a:pt x="184" y="308"/>
                  </a:lnTo>
                  <a:lnTo>
                    <a:pt x="172" y="312"/>
                  </a:lnTo>
                  <a:lnTo>
                    <a:pt x="161" y="317"/>
                  </a:lnTo>
                  <a:lnTo>
                    <a:pt x="136" y="322"/>
                  </a:lnTo>
                  <a:lnTo>
                    <a:pt x="109" y="319"/>
                  </a:lnTo>
                  <a:lnTo>
                    <a:pt x="81" y="311"/>
                  </a:lnTo>
                  <a:lnTo>
                    <a:pt x="68" y="303"/>
                  </a:lnTo>
                  <a:lnTo>
                    <a:pt x="56" y="295"/>
                  </a:lnTo>
                  <a:lnTo>
                    <a:pt x="46" y="287"/>
                  </a:lnTo>
                  <a:lnTo>
                    <a:pt x="40" y="283"/>
                  </a:lnTo>
                  <a:lnTo>
                    <a:pt x="37" y="278"/>
                  </a:lnTo>
                  <a:lnTo>
                    <a:pt x="13" y="238"/>
                  </a:lnTo>
                  <a:lnTo>
                    <a:pt x="6" y="201"/>
                  </a:lnTo>
                  <a:lnTo>
                    <a:pt x="8" y="173"/>
                  </a:lnTo>
                  <a:lnTo>
                    <a:pt x="11" y="165"/>
                  </a:lnTo>
                  <a:lnTo>
                    <a:pt x="15" y="158"/>
                  </a:lnTo>
                  <a:lnTo>
                    <a:pt x="19" y="154"/>
                  </a:lnTo>
                  <a:lnTo>
                    <a:pt x="25" y="150"/>
                  </a:lnTo>
                  <a:lnTo>
                    <a:pt x="34" y="148"/>
                  </a:lnTo>
                  <a:lnTo>
                    <a:pt x="38" y="149"/>
                  </a:lnTo>
                  <a:lnTo>
                    <a:pt x="33" y="162"/>
                  </a:lnTo>
                  <a:lnTo>
                    <a:pt x="25" y="190"/>
                  </a:lnTo>
                  <a:lnTo>
                    <a:pt x="27" y="226"/>
                  </a:lnTo>
                  <a:lnTo>
                    <a:pt x="30" y="234"/>
                  </a:lnTo>
                  <a:lnTo>
                    <a:pt x="34" y="242"/>
                  </a:lnTo>
                  <a:lnTo>
                    <a:pt x="40" y="250"/>
                  </a:lnTo>
                  <a:lnTo>
                    <a:pt x="44" y="253"/>
                  </a:lnTo>
                  <a:lnTo>
                    <a:pt x="49" y="257"/>
                  </a:lnTo>
                  <a:lnTo>
                    <a:pt x="58" y="262"/>
                  </a:lnTo>
                  <a:lnTo>
                    <a:pt x="69" y="267"/>
                  </a:lnTo>
                  <a:lnTo>
                    <a:pt x="93" y="270"/>
                  </a:lnTo>
                  <a:lnTo>
                    <a:pt x="118" y="269"/>
                  </a:lnTo>
                  <a:lnTo>
                    <a:pt x="143" y="265"/>
                  </a:lnTo>
                  <a:lnTo>
                    <a:pt x="168" y="258"/>
                  </a:lnTo>
                  <a:lnTo>
                    <a:pt x="180" y="253"/>
                  </a:lnTo>
                  <a:lnTo>
                    <a:pt x="190" y="250"/>
                  </a:lnTo>
                  <a:lnTo>
                    <a:pt x="200" y="245"/>
                  </a:lnTo>
                  <a:lnTo>
                    <a:pt x="209" y="241"/>
                  </a:lnTo>
                  <a:lnTo>
                    <a:pt x="224" y="234"/>
                  </a:lnTo>
                  <a:lnTo>
                    <a:pt x="237" y="228"/>
                  </a:lnTo>
                  <a:lnTo>
                    <a:pt x="249" y="222"/>
                  </a:lnTo>
                  <a:lnTo>
                    <a:pt x="269" y="217"/>
                  </a:lnTo>
                  <a:lnTo>
                    <a:pt x="289" y="212"/>
                  </a:lnTo>
                  <a:lnTo>
                    <a:pt x="283" y="209"/>
                  </a:lnTo>
                  <a:lnTo>
                    <a:pt x="271" y="207"/>
                  </a:lnTo>
                  <a:lnTo>
                    <a:pt x="264" y="210"/>
                  </a:lnTo>
                  <a:lnTo>
                    <a:pt x="250" y="215"/>
                  </a:lnTo>
                  <a:lnTo>
                    <a:pt x="233" y="222"/>
                  </a:lnTo>
                  <a:lnTo>
                    <a:pt x="222" y="226"/>
                  </a:lnTo>
                  <a:lnTo>
                    <a:pt x="212" y="230"/>
                  </a:lnTo>
                  <a:lnTo>
                    <a:pt x="200" y="234"/>
                  </a:lnTo>
                  <a:lnTo>
                    <a:pt x="190" y="238"/>
                  </a:lnTo>
                  <a:lnTo>
                    <a:pt x="178" y="242"/>
                  </a:lnTo>
                  <a:lnTo>
                    <a:pt x="168" y="245"/>
                  </a:lnTo>
                  <a:lnTo>
                    <a:pt x="149" y="251"/>
                  </a:lnTo>
                  <a:lnTo>
                    <a:pt x="133" y="254"/>
                  </a:lnTo>
                  <a:lnTo>
                    <a:pt x="106" y="255"/>
                  </a:lnTo>
                  <a:lnTo>
                    <a:pt x="78" y="250"/>
                  </a:lnTo>
                  <a:lnTo>
                    <a:pt x="65" y="244"/>
                  </a:lnTo>
                  <a:lnTo>
                    <a:pt x="55" y="237"/>
                  </a:lnTo>
                  <a:lnTo>
                    <a:pt x="37" y="219"/>
                  </a:lnTo>
                  <a:lnTo>
                    <a:pt x="34" y="193"/>
                  </a:lnTo>
                  <a:lnTo>
                    <a:pt x="38" y="177"/>
                  </a:lnTo>
                  <a:lnTo>
                    <a:pt x="47" y="161"/>
                  </a:lnTo>
                  <a:lnTo>
                    <a:pt x="58" y="146"/>
                  </a:lnTo>
                  <a:lnTo>
                    <a:pt x="69" y="132"/>
                  </a:lnTo>
                  <a:lnTo>
                    <a:pt x="75" y="126"/>
                  </a:lnTo>
                  <a:lnTo>
                    <a:pt x="81" y="121"/>
                  </a:lnTo>
                  <a:lnTo>
                    <a:pt x="87" y="116"/>
                  </a:lnTo>
                  <a:lnTo>
                    <a:pt x="91" y="113"/>
                  </a:lnTo>
                  <a:lnTo>
                    <a:pt x="105" y="108"/>
                  </a:lnTo>
                  <a:lnTo>
                    <a:pt x="119" y="105"/>
                  </a:lnTo>
                  <a:lnTo>
                    <a:pt x="155" y="102"/>
                  </a:lnTo>
                  <a:lnTo>
                    <a:pt x="190" y="105"/>
                  </a:lnTo>
                  <a:lnTo>
                    <a:pt x="221" y="113"/>
                  </a:lnTo>
                  <a:lnTo>
                    <a:pt x="236" y="118"/>
                  </a:lnTo>
                  <a:lnTo>
                    <a:pt x="250" y="125"/>
                  </a:lnTo>
                  <a:lnTo>
                    <a:pt x="265" y="132"/>
                  </a:lnTo>
                  <a:lnTo>
                    <a:pt x="272" y="137"/>
                  </a:lnTo>
                  <a:lnTo>
                    <a:pt x="280" y="140"/>
                  </a:lnTo>
                  <a:lnTo>
                    <a:pt x="287" y="145"/>
                  </a:lnTo>
                  <a:lnTo>
                    <a:pt x="293" y="149"/>
                  </a:lnTo>
                  <a:lnTo>
                    <a:pt x="306" y="156"/>
                  </a:lnTo>
                  <a:lnTo>
                    <a:pt x="317" y="163"/>
                  </a:lnTo>
                  <a:lnTo>
                    <a:pt x="324" y="169"/>
                  </a:lnTo>
                  <a:lnTo>
                    <a:pt x="328" y="172"/>
                  </a:lnTo>
                  <a:lnTo>
                    <a:pt x="334" y="177"/>
                  </a:lnTo>
                  <a:lnTo>
                    <a:pt x="342" y="181"/>
                  </a:lnTo>
                  <a:lnTo>
                    <a:pt x="349" y="187"/>
                  </a:lnTo>
                  <a:lnTo>
                    <a:pt x="359" y="194"/>
                  </a:lnTo>
                  <a:lnTo>
                    <a:pt x="370" y="201"/>
                  </a:lnTo>
                  <a:lnTo>
                    <a:pt x="380" y="207"/>
                  </a:lnTo>
                  <a:lnTo>
                    <a:pt x="390" y="214"/>
                  </a:lnTo>
                  <a:lnTo>
                    <a:pt x="400" y="221"/>
                  </a:lnTo>
                  <a:lnTo>
                    <a:pt x="411" y="228"/>
                  </a:lnTo>
                  <a:lnTo>
                    <a:pt x="421" y="235"/>
                  </a:lnTo>
                  <a:lnTo>
                    <a:pt x="430" y="241"/>
                  </a:lnTo>
                  <a:lnTo>
                    <a:pt x="439" y="245"/>
                  </a:lnTo>
                  <a:lnTo>
                    <a:pt x="445" y="250"/>
                  </a:lnTo>
                  <a:lnTo>
                    <a:pt x="455" y="255"/>
                  </a:lnTo>
                  <a:lnTo>
                    <a:pt x="381" y="220"/>
                  </a:lnTo>
                  <a:lnTo>
                    <a:pt x="368" y="212"/>
                  </a:lnTo>
                  <a:lnTo>
                    <a:pt x="362" y="209"/>
                  </a:lnTo>
                  <a:lnTo>
                    <a:pt x="356" y="204"/>
                  </a:lnTo>
                  <a:lnTo>
                    <a:pt x="349" y="201"/>
                  </a:lnTo>
                  <a:lnTo>
                    <a:pt x="343" y="196"/>
                  </a:lnTo>
                  <a:lnTo>
                    <a:pt x="337" y="193"/>
                  </a:lnTo>
                  <a:lnTo>
                    <a:pt x="331" y="188"/>
                  </a:lnTo>
                  <a:lnTo>
                    <a:pt x="321" y="181"/>
                  </a:lnTo>
                  <a:lnTo>
                    <a:pt x="309" y="173"/>
                  </a:lnTo>
                  <a:lnTo>
                    <a:pt x="299" y="166"/>
                  </a:lnTo>
                  <a:lnTo>
                    <a:pt x="287" y="159"/>
                  </a:lnTo>
                  <a:lnTo>
                    <a:pt x="277" y="153"/>
                  </a:lnTo>
                  <a:lnTo>
                    <a:pt x="265" y="146"/>
                  </a:lnTo>
                  <a:lnTo>
                    <a:pt x="255" y="140"/>
                  </a:lnTo>
                  <a:lnTo>
                    <a:pt x="244" y="135"/>
                  </a:lnTo>
                  <a:lnTo>
                    <a:pt x="233" y="131"/>
                  </a:lnTo>
                  <a:lnTo>
                    <a:pt x="222" y="126"/>
                  </a:lnTo>
                  <a:lnTo>
                    <a:pt x="199" y="121"/>
                  </a:lnTo>
                  <a:lnTo>
                    <a:pt x="175" y="117"/>
                  </a:lnTo>
                  <a:lnTo>
                    <a:pt x="153" y="117"/>
                  </a:lnTo>
                  <a:lnTo>
                    <a:pt x="115" y="124"/>
                  </a:lnTo>
                  <a:lnTo>
                    <a:pt x="100" y="130"/>
                  </a:lnTo>
                  <a:lnTo>
                    <a:pt x="89" y="137"/>
                  </a:lnTo>
                  <a:lnTo>
                    <a:pt x="75" y="154"/>
                  </a:lnTo>
                  <a:lnTo>
                    <a:pt x="68" y="202"/>
                  </a:lnTo>
                  <a:lnTo>
                    <a:pt x="71" y="212"/>
                  </a:lnTo>
                  <a:lnTo>
                    <a:pt x="78" y="221"/>
                  </a:lnTo>
                  <a:lnTo>
                    <a:pt x="83" y="225"/>
                  </a:lnTo>
                  <a:lnTo>
                    <a:pt x="90" y="228"/>
                  </a:lnTo>
                  <a:lnTo>
                    <a:pt x="108" y="230"/>
                  </a:lnTo>
                  <a:lnTo>
                    <a:pt x="128" y="228"/>
                  </a:lnTo>
                  <a:lnTo>
                    <a:pt x="149" y="221"/>
                  </a:lnTo>
                  <a:lnTo>
                    <a:pt x="158" y="218"/>
                  </a:lnTo>
                  <a:lnTo>
                    <a:pt x="168" y="212"/>
                  </a:lnTo>
                  <a:lnTo>
                    <a:pt x="175" y="207"/>
                  </a:lnTo>
                  <a:lnTo>
                    <a:pt x="184" y="202"/>
                  </a:lnTo>
                  <a:lnTo>
                    <a:pt x="190" y="196"/>
                  </a:lnTo>
                  <a:lnTo>
                    <a:pt x="196" y="191"/>
                  </a:lnTo>
                  <a:lnTo>
                    <a:pt x="205" y="182"/>
                  </a:lnTo>
                  <a:lnTo>
                    <a:pt x="208" y="178"/>
                  </a:lnTo>
                  <a:lnTo>
                    <a:pt x="203" y="177"/>
                  </a:lnTo>
                  <a:lnTo>
                    <a:pt x="196" y="181"/>
                  </a:lnTo>
                  <a:lnTo>
                    <a:pt x="184" y="188"/>
                  </a:lnTo>
                  <a:lnTo>
                    <a:pt x="178" y="191"/>
                  </a:lnTo>
                  <a:lnTo>
                    <a:pt x="172" y="196"/>
                  </a:lnTo>
                  <a:lnTo>
                    <a:pt x="166" y="201"/>
                  </a:lnTo>
                  <a:lnTo>
                    <a:pt x="159" y="205"/>
                  </a:lnTo>
                  <a:lnTo>
                    <a:pt x="152" y="209"/>
                  </a:lnTo>
                  <a:lnTo>
                    <a:pt x="144" y="213"/>
                  </a:lnTo>
                  <a:lnTo>
                    <a:pt x="131" y="219"/>
                  </a:lnTo>
                  <a:lnTo>
                    <a:pt x="118" y="221"/>
                  </a:lnTo>
                  <a:lnTo>
                    <a:pt x="105" y="219"/>
                  </a:lnTo>
                  <a:lnTo>
                    <a:pt x="94" y="213"/>
                  </a:lnTo>
                  <a:lnTo>
                    <a:pt x="89" y="202"/>
                  </a:lnTo>
                  <a:lnTo>
                    <a:pt x="86" y="175"/>
                  </a:lnTo>
                  <a:lnTo>
                    <a:pt x="90" y="162"/>
                  </a:lnTo>
                  <a:lnTo>
                    <a:pt x="97" y="148"/>
                  </a:lnTo>
                  <a:lnTo>
                    <a:pt x="102" y="142"/>
                  </a:lnTo>
                  <a:lnTo>
                    <a:pt x="109" y="137"/>
                  </a:lnTo>
                  <a:lnTo>
                    <a:pt x="115" y="132"/>
                  </a:lnTo>
                  <a:lnTo>
                    <a:pt x="124" y="129"/>
                  </a:lnTo>
                  <a:lnTo>
                    <a:pt x="143" y="126"/>
                  </a:lnTo>
                  <a:lnTo>
                    <a:pt x="168" y="127"/>
                  </a:lnTo>
                  <a:lnTo>
                    <a:pt x="194" y="134"/>
                  </a:lnTo>
                  <a:lnTo>
                    <a:pt x="208" y="138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9" y="153"/>
                  </a:lnTo>
                  <a:lnTo>
                    <a:pt x="261" y="158"/>
                  </a:lnTo>
                  <a:lnTo>
                    <a:pt x="272" y="164"/>
                  </a:lnTo>
                  <a:lnTo>
                    <a:pt x="283" y="169"/>
                  </a:lnTo>
                  <a:lnTo>
                    <a:pt x="292" y="174"/>
                  </a:lnTo>
                  <a:lnTo>
                    <a:pt x="303" y="182"/>
                  </a:lnTo>
                  <a:lnTo>
                    <a:pt x="308" y="187"/>
                  </a:lnTo>
                  <a:lnTo>
                    <a:pt x="314" y="191"/>
                  </a:lnTo>
                  <a:lnTo>
                    <a:pt x="324" y="197"/>
                  </a:lnTo>
                  <a:lnTo>
                    <a:pt x="333" y="204"/>
                  </a:lnTo>
                  <a:lnTo>
                    <a:pt x="344" y="210"/>
                  </a:lnTo>
                  <a:lnTo>
                    <a:pt x="356" y="217"/>
                  </a:lnTo>
                  <a:lnTo>
                    <a:pt x="368" y="225"/>
                  </a:lnTo>
                  <a:lnTo>
                    <a:pt x="380" y="231"/>
                  </a:lnTo>
                  <a:lnTo>
                    <a:pt x="392" y="237"/>
                  </a:lnTo>
                  <a:lnTo>
                    <a:pt x="403" y="244"/>
                  </a:lnTo>
                  <a:lnTo>
                    <a:pt x="414" y="250"/>
                  </a:lnTo>
                  <a:lnTo>
                    <a:pt x="422" y="255"/>
                  </a:lnTo>
                  <a:lnTo>
                    <a:pt x="430" y="260"/>
                  </a:lnTo>
                  <a:lnTo>
                    <a:pt x="436" y="263"/>
                  </a:lnTo>
                  <a:lnTo>
                    <a:pt x="440" y="267"/>
                  </a:lnTo>
                  <a:lnTo>
                    <a:pt x="428" y="263"/>
                  </a:lnTo>
                  <a:lnTo>
                    <a:pt x="417" y="259"/>
                  </a:lnTo>
                  <a:lnTo>
                    <a:pt x="403" y="252"/>
                  </a:lnTo>
                  <a:lnTo>
                    <a:pt x="389" y="245"/>
                  </a:lnTo>
                  <a:lnTo>
                    <a:pt x="375" y="237"/>
                  </a:lnTo>
                  <a:lnTo>
                    <a:pt x="362" y="230"/>
                  </a:lnTo>
                  <a:lnTo>
                    <a:pt x="350" y="225"/>
                  </a:lnTo>
                  <a:lnTo>
                    <a:pt x="339" y="217"/>
                  </a:lnTo>
                  <a:lnTo>
                    <a:pt x="331" y="213"/>
                  </a:lnTo>
                  <a:lnTo>
                    <a:pt x="322" y="209"/>
                  </a:lnTo>
                  <a:lnTo>
                    <a:pt x="314" y="203"/>
                  </a:lnTo>
                  <a:lnTo>
                    <a:pt x="303" y="198"/>
                  </a:lnTo>
                  <a:lnTo>
                    <a:pt x="294" y="193"/>
                  </a:lnTo>
                  <a:lnTo>
                    <a:pt x="284" y="187"/>
                  </a:lnTo>
                  <a:lnTo>
                    <a:pt x="272" y="182"/>
                  </a:lnTo>
                  <a:lnTo>
                    <a:pt x="262" y="177"/>
                  </a:lnTo>
                  <a:lnTo>
                    <a:pt x="252" y="172"/>
                  </a:lnTo>
                  <a:lnTo>
                    <a:pt x="242" y="167"/>
                  </a:lnTo>
                  <a:lnTo>
                    <a:pt x="230" y="163"/>
                  </a:lnTo>
                  <a:lnTo>
                    <a:pt x="219" y="159"/>
                  </a:lnTo>
                  <a:lnTo>
                    <a:pt x="200" y="154"/>
                  </a:lnTo>
                  <a:lnTo>
                    <a:pt x="168" y="147"/>
                  </a:lnTo>
                  <a:lnTo>
                    <a:pt x="143" y="145"/>
                  </a:lnTo>
                  <a:lnTo>
                    <a:pt x="125" y="146"/>
                  </a:lnTo>
                  <a:lnTo>
                    <a:pt x="114" y="154"/>
                  </a:lnTo>
                  <a:lnTo>
                    <a:pt x="97" y="177"/>
                  </a:lnTo>
                  <a:lnTo>
                    <a:pt x="97" y="186"/>
                  </a:lnTo>
                  <a:lnTo>
                    <a:pt x="100" y="189"/>
                  </a:lnTo>
                  <a:lnTo>
                    <a:pt x="106" y="191"/>
                  </a:lnTo>
                  <a:lnTo>
                    <a:pt x="124" y="190"/>
                  </a:lnTo>
                  <a:lnTo>
                    <a:pt x="139" y="183"/>
                  </a:lnTo>
                  <a:lnTo>
                    <a:pt x="146" y="175"/>
                  </a:lnTo>
                  <a:lnTo>
                    <a:pt x="140" y="175"/>
                  </a:lnTo>
                  <a:lnTo>
                    <a:pt x="127" y="180"/>
                  </a:lnTo>
                  <a:lnTo>
                    <a:pt x="116" y="185"/>
                  </a:lnTo>
                  <a:lnTo>
                    <a:pt x="111" y="187"/>
                  </a:lnTo>
                  <a:lnTo>
                    <a:pt x="109" y="185"/>
                  </a:lnTo>
                  <a:lnTo>
                    <a:pt x="112" y="165"/>
                  </a:lnTo>
                  <a:lnTo>
                    <a:pt x="116" y="161"/>
                  </a:lnTo>
                  <a:lnTo>
                    <a:pt x="122" y="156"/>
                  </a:lnTo>
                  <a:lnTo>
                    <a:pt x="147" y="155"/>
                  </a:lnTo>
                  <a:lnTo>
                    <a:pt x="183" y="161"/>
                  </a:lnTo>
                  <a:lnTo>
                    <a:pt x="202" y="165"/>
                  </a:lnTo>
                  <a:lnTo>
                    <a:pt x="221" y="171"/>
                  </a:lnTo>
                  <a:lnTo>
                    <a:pt x="239" y="177"/>
                  </a:lnTo>
                  <a:lnTo>
                    <a:pt x="255" y="183"/>
                  </a:lnTo>
                  <a:lnTo>
                    <a:pt x="269" y="190"/>
                  </a:lnTo>
                  <a:lnTo>
                    <a:pt x="283" y="196"/>
                  </a:lnTo>
                  <a:lnTo>
                    <a:pt x="289" y="201"/>
                  </a:lnTo>
                  <a:lnTo>
                    <a:pt x="297" y="205"/>
                  </a:lnTo>
                  <a:lnTo>
                    <a:pt x="306" y="210"/>
                  </a:lnTo>
                  <a:lnTo>
                    <a:pt x="317" y="217"/>
                  </a:lnTo>
                  <a:lnTo>
                    <a:pt x="328" y="222"/>
                  </a:lnTo>
                  <a:lnTo>
                    <a:pt x="342" y="229"/>
                  </a:lnTo>
                  <a:lnTo>
                    <a:pt x="355" y="236"/>
                  </a:lnTo>
                  <a:lnTo>
                    <a:pt x="367" y="243"/>
                  </a:lnTo>
                  <a:lnTo>
                    <a:pt x="380" y="250"/>
                  </a:lnTo>
                  <a:lnTo>
                    <a:pt x="392" y="255"/>
                  </a:lnTo>
                  <a:lnTo>
                    <a:pt x="405" y="262"/>
                  </a:lnTo>
                  <a:lnTo>
                    <a:pt x="415" y="268"/>
                  </a:lnTo>
                  <a:lnTo>
                    <a:pt x="424" y="272"/>
                  </a:lnTo>
                  <a:lnTo>
                    <a:pt x="433" y="277"/>
                  </a:lnTo>
                  <a:lnTo>
                    <a:pt x="443" y="283"/>
                  </a:lnTo>
                  <a:lnTo>
                    <a:pt x="456" y="287"/>
                  </a:lnTo>
                  <a:lnTo>
                    <a:pt x="467" y="292"/>
                  </a:lnTo>
                  <a:lnTo>
                    <a:pt x="480" y="295"/>
                  </a:lnTo>
                  <a:lnTo>
                    <a:pt x="495" y="299"/>
                  </a:lnTo>
                  <a:lnTo>
                    <a:pt x="511" y="301"/>
                  </a:lnTo>
                  <a:lnTo>
                    <a:pt x="548" y="306"/>
                  </a:lnTo>
                  <a:lnTo>
                    <a:pt x="584" y="303"/>
                  </a:lnTo>
                  <a:lnTo>
                    <a:pt x="621" y="294"/>
                  </a:lnTo>
                  <a:lnTo>
                    <a:pt x="639" y="286"/>
                  </a:lnTo>
                  <a:lnTo>
                    <a:pt x="646" y="280"/>
                  </a:lnTo>
                  <a:lnTo>
                    <a:pt x="653" y="275"/>
                  </a:lnTo>
                  <a:lnTo>
                    <a:pt x="678" y="244"/>
                  </a:lnTo>
                  <a:lnTo>
                    <a:pt x="687" y="226"/>
                  </a:lnTo>
                  <a:lnTo>
                    <a:pt x="693" y="209"/>
                  </a:lnTo>
                  <a:lnTo>
                    <a:pt x="698" y="178"/>
                  </a:lnTo>
                  <a:lnTo>
                    <a:pt x="692" y="151"/>
                  </a:lnTo>
                  <a:lnTo>
                    <a:pt x="686" y="139"/>
                  </a:lnTo>
                  <a:lnTo>
                    <a:pt x="678" y="129"/>
                  </a:lnTo>
                  <a:lnTo>
                    <a:pt x="668" y="118"/>
                  </a:lnTo>
                  <a:lnTo>
                    <a:pt x="658" y="110"/>
                  </a:lnTo>
                  <a:lnTo>
                    <a:pt x="652" y="106"/>
                  </a:lnTo>
                  <a:lnTo>
                    <a:pt x="646" y="102"/>
                  </a:lnTo>
                  <a:lnTo>
                    <a:pt x="633" y="95"/>
                  </a:lnTo>
                  <a:lnTo>
                    <a:pt x="620" y="90"/>
                  </a:lnTo>
                  <a:lnTo>
                    <a:pt x="606" y="84"/>
                  </a:lnTo>
                  <a:lnTo>
                    <a:pt x="592" y="81"/>
                  </a:lnTo>
                  <a:lnTo>
                    <a:pt x="575" y="77"/>
                  </a:lnTo>
                  <a:lnTo>
                    <a:pt x="548" y="74"/>
                  </a:lnTo>
                  <a:lnTo>
                    <a:pt x="524" y="73"/>
                  </a:lnTo>
                  <a:lnTo>
                    <a:pt x="489" y="79"/>
                  </a:lnTo>
                  <a:lnTo>
                    <a:pt x="468" y="90"/>
                  </a:lnTo>
                  <a:lnTo>
                    <a:pt x="461" y="94"/>
                  </a:lnTo>
                  <a:lnTo>
                    <a:pt x="462" y="1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133"/>
            <p:cNvSpPr>
              <a:spLocks/>
            </p:cNvSpPr>
            <p:nvPr/>
          </p:nvSpPr>
          <p:spPr bwMode="auto">
            <a:xfrm>
              <a:off x="2868613" y="4806950"/>
              <a:ext cx="1103313" cy="565150"/>
            </a:xfrm>
            <a:custGeom>
              <a:avLst/>
              <a:gdLst>
                <a:gd name="T0" fmla="*/ 606 w 695"/>
                <a:gd name="T1" fmla="*/ 162 h 356"/>
                <a:gd name="T2" fmla="*/ 619 w 695"/>
                <a:gd name="T3" fmla="*/ 292 h 356"/>
                <a:gd name="T4" fmla="*/ 523 w 695"/>
                <a:gd name="T5" fmla="*/ 270 h 356"/>
                <a:gd name="T6" fmla="*/ 462 w 695"/>
                <a:gd name="T7" fmla="*/ 193 h 356"/>
                <a:gd name="T8" fmla="*/ 363 w 695"/>
                <a:gd name="T9" fmla="*/ 84 h 356"/>
                <a:gd name="T10" fmla="*/ 304 w 695"/>
                <a:gd name="T11" fmla="*/ 41 h 356"/>
                <a:gd name="T12" fmla="*/ 220 w 695"/>
                <a:gd name="T13" fmla="*/ 8 h 356"/>
                <a:gd name="T14" fmla="*/ 294 w 695"/>
                <a:gd name="T15" fmla="*/ 54 h 356"/>
                <a:gd name="T16" fmla="*/ 363 w 695"/>
                <a:gd name="T17" fmla="*/ 104 h 356"/>
                <a:gd name="T18" fmla="*/ 426 w 695"/>
                <a:gd name="T19" fmla="*/ 165 h 356"/>
                <a:gd name="T20" fmla="*/ 512 w 695"/>
                <a:gd name="T21" fmla="*/ 287 h 356"/>
                <a:gd name="T22" fmla="*/ 487 w 695"/>
                <a:gd name="T23" fmla="*/ 287 h 356"/>
                <a:gd name="T24" fmla="*/ 394 w 695"/>
                <a:gd name="T25" fmla="*/ 191 h 356"/>
                <a:gd name="T26" fmla="*/ 320 w 695"/>
                <a:gd name="T27" fmla="*/ 115 h 356"/>
                <a:gd name="T28" fmla="*/ 253 w 695"/>
                <a:gd name="T29" fmla="*/ 64 h 356"/>
                <a:gd name="T30" fmla="*/ 97 w 695"/>
                <a:gd name="T31" fmla="*/ 34 h 356"/>
                <a:gd name="T32" fmla="*/ 117 w 695"/>
                <a:gd name="T33" fmla="*/ 43 h 356"/>
                <a:gd name="T34" fmla="*/ 259 w 695"/>
                <a:gd name="T35" fmla="*/ 84 h 356"/>
                <a:gd name="T36" fmla="*/ 341 w 695"/>
                <a:gd name="T37" fmla="*/ 156 h 356"/>
                <a:gd name="T38" fmla="*/ 425 w 695"/>
                <a:gd name="T39" fmla="*/ 254 h 356"/>
                <a:gd name="T40" fmla="*/ 360 w 695"/>
                <a:gd name="T41" fmla="*/ 201 h 356"/>
                <a:gd name="T42" fmla="*/ 310 w 695"/>
                <a:gd name="T43" fmla="*/ 154 h 356"/>
                <a:gd name="T44" fmla="*/ 250 w 695"/>
                <a:gd name="T45" fmla="*/ 113 h 356"/>
                <a:gd name="T46" fmla="*/ 73 w 695"/>
                <a:gd name="T47" fmla="*/ 85 h 356"/>
                <a:gd name="T48" fmla="*/ 11 w 695"/>
                <a:gd name="T49" fmla="*/ 251 h 356"/>
                <a:gd name="T50" fmla="*/ 78 w 695"/>
                <a:gd name="T51" fmla="*/ 313 h 356"/>
                <a:gd name="T52" fmla="*/ 231 w 695"/>
                <a:gd name="T53" fmla="*/ 284 h 356"/>
                <a:gd name="T54" fmla="*/ 79 w 695"/>
                <a:gd name="T55" fmla="*/ 302 h 356"/>
                <a:gd name="T56" fmla="*/ 13 w 695"/>
                <a:gd name="T57" fmla="*/ 149 h 356"/>
                <a:gd name="T58" fmla="*/ 60 w 695"/>
                <a:gd name="T59" fmla="*/ 250 h 356"/>
                <a:gd name="T60" fmla="*/ 244 w 695"/>
                <a:gd name="T61" fmla="*/ 230 h 356"/>
                <a:gd name="T62" fmla="*/ 183 w 695"/>
                <a:gd name="T63" fmla="*/ 237 h 356"/>
                <a:gd name="T64" fmla="*/ 36 w 695"/>
                <a:gd name="T65" fmla="*/ 171 h 356"/>
                <a:gd name="T66" fmla="*/ 106 w 695"/>
                <a:gd name="T67" fmla="*/ 100 h 356"/>
                <a:gd name="T68" fmla="*/ 261 w 695"/>
                <a:gd name="T69" fmla="*/ 133 h 356"/>
                <a:gd name="T70" fmla="*/ 320 w 695"/>
                <a:gd name="T71" fmla="*/ 180 h 356"/>
                <a:gd name="T72" fmla="*/ 372 w 695"/>
                <a:gd name="T73" fmla="*/ 228 h 356"/>
                <a:gd name="T74" fmla="*/ 413 w 695"/>
                <a:gd name="T75" fmla="*/ 265 h 356"/>
                <a:gd name="T76" fmla="*/ 414 w 695"/>
                <a:gd name="T77" fmla="*/ 275 h 356"/>
                <a:gd name="T78" fmla="*/ 359 w 695"/>
                <a:gd name="T79" fmla="*/ 231 h 356"/>
                <a:gd name="T80" fmla="*/ 307 w 695"/>
                <a:gd name="T81" fmla="*/ 185 h 356"/>
                <a:gd name="T82" fmla="*/ 242 w 695"/>
                <a:gd name="T83" fmla="*/ 137 h 356"/>
                <a:gd name="T84" fmla="*/ 83 w 695"/>
                <a:gd name="T85" fmla="*/ 139 h 356"/>
                <a:gd name="T86" fmla="*/ 145 w 695"/>
                <a:gd name="T87" fmla="*/ 215 h 356"/>
                <a:gd name="T88" fmla="*/ 158 w 695"/>
                <a:gd name="T89" fmla="*/ 201 h 356"/>
                <a:gd name="T90" fmla="*/ 111 w 695"/>
                <a:gd name="T91" fmla="*/ 131 h 356"/>
                <a:gd name="T92" fmla="*/ 231 w 695"/>
                <a:gd name="T93" fmla="*/ 147 h 356"/>
                <a:gd name="T94" fmla="*/ 309 w 695"/>
                <a:gd name="T95" fmla="*/ 203 h 356"/>
                <a:gd name="T96" fmla="*/ 367 w 695"/>
                <a:gd name="T97" fmla="*/ 252 h 356"/>
                <a:gd name="T98" fmla="*/ 426 w 695"/>
                <a:gd name="T99" fmla="*/ 300 h 356"/>
                <a:gd name="T100" fmla="*/ 360 w 695"/>
                <a:gd name="T101" fmla="*/ 258 h 356"/>
                <a:gd name="T102" fmla="*/ 303 w 695"/>
                <a:gd name="T103" fmla="*/ 213 h 356"/>
                <a:gd name="T104" fmla="*/ 216 w 695"/>
                <a:gd name="T105" fmla="*/ 159 h 356"/>
                <a:gd name="T106" fmla="*/ 100 w 695"/>
                <a:gd name="T107" fmla="*/ 173 h 356"/>
                <a:gd name="T108" fmla="*/ 117 w 695"/>
                <a:gd name="T109" fmla="*/ 155 h 356"/>
                <a:gd name="T110" fmla="*/ 241 w 695"/>
                <a:gd name="T111" fmla="*/ 183 h 356"/>
                <a:gd name="T112" fmla="*/ 313 w 695"/>
                <a:gd name="T113" fmla="*/ 233 h 356"/>
                <a:gd name="T114" fmla="*/ 364 w 695"/>
                <a:gd name="T115" fmla="*/ 270 h 356"/>
                <a:gd name="T116" fmla="*/ 432 w 695"/>
                <a:gd name="T117" fmla="*/ 318 h 356"/>
                <a:gd name="T118" fmla="*/ 603 w 695"/>
                <a:gd name="T119" fmla="*/ 351 h 356"/>
                <a:gd name="T120" fmla="*/ 690 w 695"/>
                <a:gd name="T121" fmla="*/ 206 h 356"/>
                <a:gd name="T122" fmla="*/ 632 w 695"/>
                <a:gd name="T123" fmla="*/ 148 h 356"/>
                <a:gd name="T124" fmla="*/ 473 w 695"/>
                <a:gd name="T125" fmla="*/ 132 h 3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5"/>
                <a:gd name="T190" fmla="*/ 0 h 356"/>
                <a:gd name="T191" fmla="*/ 695 w 695"/>
                <a:gd name="T192" fmla="*/ 356 h 35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5" h="356">
                  <a:moveTo>
                    <a:pt x="473" y="144"/>
                  </a:moveTo>
                  <a:lnTo>
                    <a:pt x="488" y="139"/>
                  </a:lnTo>
                  <a:lnTo>
                    <a:pt x="506" y="136"/>
                  </a:lnTo>
                  <a:lnTo>
                    <a:pt x="526" y="134"/>
                  </a:lnTo>
                  <a:lnTo>
                    <a:pt x="550" y="137"/>
                  </a:lnTo>
                  <a:lnTo>
                    <a:pt x="575" y="144"/>
                  </a:lnTo>
                  <a:lnTo>
                    <a:pt x="588" y="149"/>
                  </a:lnTo>
                  <a:lnTo>
                    <a:pt x="600" y="157"/>
                  </a:lnTo>
                  <a:lnTo>
                    <a:pt x="606" y="162"/>
                  </a:lnTo>
                  <a:lnTo>
                    <a:pt x="612" y="166"/>
                  </a:lnTo>
                  <a:lnTo>
                    <a:pt x="623" y="179"/>
                  </a:lnTo>
                  <a:lnTo>
                    <a:pt x="641" y="204"/>
                  </a:lnTo>
                  <a:lnTo>
                    <a:pt x="648" y="228"/>
                  </a:lnTo>
                  <a:lnTo>
                    <a:pt x="648" y="249"/>
                  </a:lnTo>
                  <a:lnTo>
                    <a:pt x="642" y="267"/>
                  </a:lnTo>
                  <a:lnTo>
                    <a:pt x="632" y="282"/>
                  </a:lnTo>
                  <a:lnTo>
                    <a:pt x="626" y="287"/>
                  </a:lnTo>
                  <a:lnTo>
                    <a:pt x="619" y="292"/>
                  </a:lnTo>
                  <a:lnTo>
                    <a:pt x="612" y="297"/>
                  </a:lnTo>
                  <a:lnTo>
                    <a:pt x="603" y="300"/>
                  </a:lnTo>
                  <a:lnTo>
                    <a:pt x="588" y="302"/>
                  </a:lnTo>
                  <a:lnTo>
                    <a:pt x="572" y="300"/>
                  </a:lnTo>
                  <a:lnTo>
                    <a:pt x="556" y="293"/>
                  </a:lnTo>
                  <a:lnTo>
                    <a:pt x="547" y="289"/>
                  </a:lnTo>
                  <a:lnTo>
                    <a:pt x="540" y="283"/>
                  </a:lnTo>
                  <a:lnTo>
                    <a:pt x="531" y="277"/>
                  </a:lnTo>
                  <a:lnTo>
                    <a:pt x="523" y="270"/>
                  </a:lnTo>
                  <a:lnTo>
                    <a:pt x="500" y="244"/>
                  </a:lnTo>
                  <a:lnTo>
                    <a:pt x="489" y="219"/>
                  </a:lnTo>
                  <a:lnTo>
                    <a:pt x="487" y="179"/>
                  </a:lnTo>
                  <a:lnTo>
                    <a:pt x="482" y="159"/>
                  </a:lnTo>
                  <a:lnTo>
                    <a:pt x="475" y="155"/>
                  </a:lnTo>
                  <a:lnTo>
                    <a:pt x="470" y="162"/>
                  </a:lnTo>
                  <a:lnTo>
                    <a:pt x="478" y="209"/>
                  </a:lnTo>
                  <a:lnTo>
                    <a:pt x="472" y="203"/>
                  </a:lnTo>
                  <a:lnTo>
                    <a:pt x="462" y="193"/>
                  </a:lnTo>
                  <a:lnTo>
                    <a:pt x="448" y="177"/>
                  </a:lnTo>
                  <a:lnTo>
                    <a:pt x="432" y="158"/>
                  </a:lnTo>
                  <a:lnTo>
                    <a:pt x="414" y="138"/>
                  </a:lnTo>
                  <a:lnTo>
                    <a:pt x="394" y="116"/>
                  </a:lnTo>
                  <a:lnTo>
                    <a:pt x="385" y="106"/>
                  </a:lnTo>
                  <a:lnTo>
                    <a:pt x="379" y="100"/>
                  </a:lnTo>
                  <a:lnTo>
                    <a:pt x="375" y="94"/>
                  </a:lnTo>
                  <a:lnTo>
                    <a:pt x="369" y="90"/>
                  </a:lnTo>
                  <a:lnTo>
                    <a:pt x="363" y="84"/>
                  </a:lnTo>
                  <a:lnTo>
                    <a:pt x="353" y="75"/>
                  </a:lnTo>
                  <a:lnTo>
                    <a:pt x="347" y="70"/>
                  </a:lnTo>
                  <a:lnTo>
                    <a:pt x="342" y="66"/>
                  </a:lnTo>
                  <a:lnTo>
                    <a:pt x="336" y="61"/>
                  </a:lnTo>
                  <a:lnTo>
                    <a:pt x="331" y="57"/>
                  </a:lnTo>
                  <a:lnTo>
                    <a:pt x="323" y="53"/>
                  </a:lnTo>
                  <a:lnTo>
                    <a:pt x="317" y="49"/>
                  </a:lnTo>
                  <a:lnTo>
                    <a:pt x="311" y="44"/>
                  </a:lnTo>
                  <a:lnTo>
                    <a:pt x="304" y="41"/>
                  </a:lnTo>
                  <a:lnTo>
                    <a:pt x="291" y="34"/>
                  </a:lnTo>
                  <a:lnTo>
                    <a:pt x="278" y="27"/>
                  </a:lnTo>
                  <a:lnTo>
                    <a:pt x="266" y="20"/>
                  </a:lnTo>
                  <a:lnTo>
                    <a:pt x="253" y="14"/>
                  </a:lnTo>
                  <a:lnTo>
                    <a:pt x="242" y="10"/>
                  </a:lnTo>
                  <a:lnTo>
                    <a:pt x="232" y="6"/>
                  </a:lnTo>
                  <a:lnTo>
                    <a:pt x="216" y="1"/>
                  </a:lnTo>
                  <a:lnTo>
                    <a:pt x="208" y="0"/>
                  </a:lnTo>
                  <a:lnTo>
                    <a:pt x="220" y="8"/>
                  </a:lnTo>
                  <a:lnTo>
                    <a:pt x="231" y="13"/>
                  </a:lnTo>
                  <a:lnTo>
                    <a:pt x="242" y="21"/>
                  </a:lnTo>
                  <a:lnTo>
                    <a:pt x="250" y="25"/>
                  </a:lnTo>
                  <a:lnTo>
                    <a:pt x="256" y="29"/>
                  </a:lnTo>
                  <a:lnTo>
                    <a:pt x="263" y="34"/>
                  </a:lnTo>
                  <a:lnTo>
                    <a:pt x="270" y="38"/>
                  </a:lnTo>
                  <a:lnTo>
                    <a:pt x="278" y="44"/>
                  </a:lnTo>
                  <a:lnTo>
                    <a:pt x="286" y="49"/>
                  </a:lnTo>
                  <a:lnTo>
                    <a:pt x="294" y="54"/>
                  </a:lnTo>
                  <a:lnTo>
                    <a:pt x="301" y="60"/>
                  </a:lnTo>
                  <a:lnTo>
                    <a:pt x="310" y="65"/>
                  </a:lnTo>
                  <a:lnTo>
                    <a:pt x="317" y="70"/>
                  </a:lnTo>
                  <a:lnTo>
                    <a:pt x="326" y="76"/>
                  </a:lnTo>
                  <a:lnTo>
                    <a:pt x="334" y="82"/>
                  </a:lnTo>
                  <a:lnTo>
                    <a:pt x="341" y="88"/>
                  </a:lnTo>
                  <a:lnTo>
                    <a:pt x="348" y="93"/>
                  </a:lnTo>
                  <a:lnTo>
                    <a:pt x="356" y="98"/>
                  </a:lnTo>
                  <a:lnTo>
                    <a:pt x="363" y="104"/>
                  </a:lnTo>
                  <a:lnTo>
                    <a:pt x="370" y="109"/>
                  </a:lnTo>
                  <a:lnTo>
                    <a:pt x="376" y="114"/>
                  </a:lnTo>
                  <a:lnTo>
                    <a:pt x="382" y="118"/>
                  </a:lnTo>
                  <a:lnTo>
                    <a:pt x="387" y="123"/>
                  </a:lnTo>
                  <a:lnTo>
                    <a:pt x="392" y="128"/>
                  </a:lnTo>
                  <a:lnTo>
                    <a:pt x="397" y="131"/>
                  </a:lnTo>
                  <a:lnTo>
                    <a:pt x="403" y="139"/>
                  </a:lnTo>
                  <a:lnTo>
                    <a:pt x="414" y="151"/>
                  </a:lnTo>
                  <a:lnTo>
                    <a:pt x="426" y="165"/>
                  </a:lnTo>
                  <a:lnTo>
                    <a:pt x="437" y="178"/>
                  </a:lnTo>
                  <a:lnTo>
                    <a:pt x="447" y="190"/>
                  </a:lnTo>
                  <a:lnTo>
                    <a:pt x="466" y="213"/>
                  </a:lnTo>
                  <a:lnTo>
                    <a:pt x="476" y="230"/>
                  </a:lnTo>
                  <a:lnTo>
                    <a:pt x="482" y="244"/>
                  </a:lnTo>
                  <a:lnTo>
                    <a:pt x="489" y="258"/>
                  </a:lnTo>
                  <a:lnTo>
                    <a:pt x="498" y="270"/>
                  </a:lnTo>
                  <a:lnTo>
                    <a:pt x="509" y="281"/>
                  </a:lnTo>
                  <a:lnTo>
                    <a:pt x="512" y="287"/>
                  </a:lnTo>
                  <a:lnTo>
                    <a:pt x="504" y="286"/>
                  </a:lnTo>
                  <a:lnTo>
                    <a:pt x="464" y="243"/>
                  </a:lnTo>
                  <a:lnTo>
                    <a:pt x="466" y="257"/>
                  </a:lnTo>
                  <a:lnTo>
                    <a:pt x="473" y="270"/>
                  </a:lnTo>
                  <a:lnTo>
                    <a:pt x="482" y="282"/>
                  </a:lnTo>
                  <a:lnTo>
                    <a:pt x="487" y="286"/>
                  </a:lnTo>
                  <a:lnTo>
                    <a:pt x="491" y="290"/>
                  </a:lnTo>
                  <a:lnTo>
                    <a:pt x="494" y="293"/>
                  </a:lnTo>
                  <a:lnTo>
                    <a:pt x="487" y="287"/>
                  </a:lnTo>
                  <a:lnTo>
                    <a:pt x="478" y="281"/>
                  </a:lnTo>
                  <a:lnTo>
                    <a:pt x="466" y="271"/>
                  </a:lnTo>
                  <a:lnTo>
                    <a:pt x="460" y="266"/>
                  </a:lnTo>
                  <a:lnTo>
                    <a:pt x="454" y="259"/>
                  </a:lnTo>
                  <a:lnTo>
                    <a:pt x="447" y="253"/>
                  </a:lnTo>
                  <a:lnTo>
                    <a:pt x="439" y="245"/>
                  </a:lnTo>
                  <a:lnTo>
                    <a:pt x="425" y="229"/>
                  </a:lnTo>
                  <a:lnTo>
                    <a:pt x="410" y="212"/>
                  </a:lnTo>
                  <a:lnTo>
                    <a:pt x="394" y="191"/>
                  </a:lnTo>
                  <a:lnTo>
                    <a:pt x="384" y="180"/>
                  </a:lnTo>
                  <a:lnTo>
                    <a:pt x="373" y="167"/>
                  </a:lnTo>
                  <a:lnTo>
                    <a:pt x="360" y="154"/>
                  </a:lnTo>
                  <a:lnTo>
                    <a:pt x="354" y="148"/>
                  </a:lnTo>
                  <a:lnTo>
                    <a:pt x="348" y="141"/>
                  </a:lnTo>
                  <a:lnTo>
                    <a:pt x="341" y="134"/>
                  </a:lnTo>
                  <a:lnTo>
                    <a:pt x="335" y="129"/>
                  </a:lnTo>
                  <a:lnTo>
                    <a:pt x="328" y="122"/>
                  </a:lnTo>
                  <a:lnTo>
                    <a:pt x="320" y="115"/>
                  </a:lnTo>
                  <a:lnTo>
                    <a:pt x="313" y="109"/>
                  </a:lnTo>
                  <a:lnTo>
                    <a:pt x="306" y="102"/>
                  </a:lnTo>
                  <a:lnTo>
                    <a:pt x="298" y="97"/>
                  </a:lnTo>
                  <a:lnTo>
                    <a:pt x="291" y="91"/>
                  </a:lnTo>
                  <a:lnTo>
                    <a:pt x="284" y="85"/>
                  </a:lnTo>
                  <a:lnTo>
                    <a:pt x="276" y="80"/>
                  </a:lnTo>
                  <a:lnTo>
                    <a:pt x="269" y="74"/>
                  </a:lnTo>
                  <a:lnTo>
                    <a:pt x="261" y="68"/>
                  </a:lnTo>
                  <a:lnTo>
                    <a:pt x="253" y="64"/>
                  </a:lnTo>
                  <a:lnTo>
                    <a:pt x="245" y="59"/>
                  </a:lnTo>
                  <a:lnTo>
                    <a:pt x="238" y="56"/>
                  </a:lnTo>
                  <a:lnTo>
                    <a:pt x="231" y="51"/>
                  </a:lnTo>
                  <a:lnTo>
                    <a:pt x="216" y="45"/>
                  </a:lnTo>
                  <a:lnTo>
                    <a:pt x="201" y="40"/>
                  </a:lnTo>
                  <a:lnTo>
                    <a:pt x="188" y="36"/>
                  </a:lnTo>
                  <a:lnTo>
                    <a:pt x="173" y="34"/>
                  </a:lnTo>
                  <a:lnTo>
                    <a:pt x="147" y="30"/>
                  </a:lnTo>
                  <a:lnTo>
                    <a:pt x="97" y="34"/>
                  </a:lnTo>
                  <a:lnTo>
                    <a:pt x="61" y="43"/>
                  </a:lnTo>
                  <a:lnTo>
                    <a:pt x="50" y="50"/>
                  </a:lnTo>
                  <a:lnTo>
                    <a:pt x="44" y="56"/>
                  </a:lnTo>
                  <a:lnTo>
                    <a:pt x="44" y="60"/>
                  </a:lnTo>
                  <a:lnTo>
                    <a:pt x="50" y="60"/>
                  </a:lnTo>
                  <a:lnTo>
                    <a:pt x="61" y="57"/>
                  </a:lnTo>
                  <a:lnTo>
                    <a:pt x="76" y="52"/>
                  </a:lnTo>
                  <a:lnTo>
                    <a:pt x="95" y="46"/>
                  </a:lnTo>
                  <a:lnTo>
                    <a:pt x="117" y="43"/>
                  </a:lnTo>
                  <a:lnTo>
                    <a:pt x="139" y="41"/>
                  </a:lnTo>
                  <a:lnTo>
                    <a:pt x="161" y="43"/>
                  </a:lnTo>
                  <a:lnTo>
                    <a:pt x="185" y="48"/>
                  </a:lnTo>
                  <a:lnTo>
                    <a:pt x="207" y="57"/>
                  </a:lnTo>
                  <a:lnTo>
                    <a:pt x="217" y="61"/>
                  </a:lnTo>
                  <a:lnTo>
                    <a:pt x="229" y="66"/>
                  </a:lnTo>
                  <a:lnTo>
                    <a:pt x="239" y="72"/>
                  </a:lnTo>
                  <a:lnTo>
                    <a:pt x="250" y="78"/>
                  </a:lnTo>
                  <a:lnTo>
                    <a:pt x="259" y="84"/>
                  </a:lnTo>
                  <a:lnTo>
                    <a:pt x="269" y="90"/>
                  </a:lnTo>
                  <a:lnTo>
                    <a:pt x="278" y="97"/>
                  </a:lnTo>
                  <a:lnTo>
                    <a:pt x="286" y="102"/>
                  </a:lnTo>
                  <a:lnTo>
                    <a:pt x="294" y="109"/>
                  </a:lnTo>
                  <a:lnTo>
                    <a:pt x="301" y="115"/>
                  </a:lnTo>
                  <a:lnTo>
                    <a:pt x="307" y="121"/>
                  </a:lnTo>
                  <a:lnTo>
                    <a:pt x="313" y="126"/>
                  </a:lnTo>
                  <a:lnTo>
                    <a:pt x="326" y="140"/>
                  </a:lnTo>
                  <a:lnTo>
                    <a:pt x="341" y="156"/>
                  </a:lnTo>
                  <a:lnTo>
                    <a:pt x="357" y="174"/>
                  </a:lnTo>
                  <a:lnTo>
                    <a:pt x="373" y="194"/>
                  </a:lnTo>
                  <a:lnTo>
                    <a:pt x="389" y="213"/>
                  </a:lnTo>
                  <a:lnTo>
                    <a:pt x="404" y="229"/>
                  </a:lnTo>
                  <a:lnTo>
                    <a:pt x="417" y="243"/>
                  </a:lnTo>
                  <a:lnTo>
                    <a:pt x="422" y="249"/>
                  </a:lnTo>
                  <a:lnTo>
                    <a:pt x="426" y="252"/>
                  </a:lnTo>
                  <a:lnTo>
                    <a:pt x="432" y="259"/>
                  </a:lnTo>
                  <a:lnTo>
                    <a:pt x="425" y="254"/>
                  </a:lnTo>
                  <a:lnTo>
                    <a:pt x="417" y="249"/>
                  </a:lnTo>
                  <a:lnTo>
                    <a:pt x="406" y="239"/>
                  </a:lnTo>
                  <a:lnTo>
                    <a:pt x="400" y="235"/>
                  </a:lnTo>
                  <a:lnTo>
                    <a:pt x="392" y="229"/>
                  </a:lnTo>
                  <a:lnTo>
                    <a:pt x="385" y="222"/>
                  </a:lnTo>
                  <a:lnTo>
                    <a:pt x="378" y="217"/>
                  </a:lnTo>
                  <a:lnTo>
                    <a:pt x="369" y="209"/>
                  </a:lnTo>
                  <a:lnTo>
                    <a:pt x="364" y="205"/>
                  </a:lnTo>
                  <a:lnTo>
                    <a:pt x="360" y="201"/>
                  </a:lnTo>
                  <a:lnTo>
                    <a:pt x="356" y="196"/>
                  </a:lnTo>
                  <a:lnTo>
                    <a:pt x="351" y="191"/>
                  </a:lnTo>
                  <a:lnTo>
                    <a:pt x="342" y="183"/>
                  </a:lnTo>
                  <a:lnTo>
                    <a:pt x="336" y="178"/>
                  </a:lnTo>
                  <a:lnTo>
                    <a:pt x="332" y="173"/>
                  </a:lnTo>
                  <a:lnTo>
                    <a:pt x="326" y="169"/>
                  </a:lnTo>
                  <a:lnTo>
                    <a:pt x="322" y="164"/>
                  </a:lnTo>
                  <a:lnTo>
                    <a:pt x="316" y="158"/>
                  </a:lnTo>
                  <a:lnTo>
                    <a:pt x="310" y="154"/>
                  </a:lnTo>
                  <a:lnTo>
                    <a:pt x="304" y="149"/>
                  </a:lnTo>
                  <a:lnTo>
                    <a:pt x="298" y="145"/>
                  </a:lnTo>
                  <a:lnTo>
                    <a:pt x="292" y="139"/>
                  </a:lnTo>
                  <a:lnTo>
                    <a:pt x="285" y="134"/>
                  </a:lnTo>
                  <a:lnTo>
                    <a:pt x="279" y="130"/>
                  </a:lnTo>
                  <a:lnTo>
                    <a:pt x="272" y="125"/>
                  </a:lnTo>
                  <a:lnTo>
                    <a:pt x="264" y="121"/>
                  </a:lnTo>
                  <a:lnTo>
                    <a:pt x="257" y="117"/>
                  </a:lnTo>
                  <a:lnTo>
                    <a:pt x="250" y="113"/>
                  </a:lnTo>
                  <a:lnTo>
                    <a:pt x="242" y="109"/>
                  </a:lnTo>
                  <a:lnTo>
                    <a:pt x="235" y="105"/>
                  </a:lnTo>
                  <a:lnTo>
                    <a:pt x="226" y="101"/>
                  </a:lnTo>
                  <a:lnTo>
                    <a:pt x="208" y="94"/>
                  </a:lnTo>
                  <a:lnTo>
                    <a:pt x="191" y="89"/>
                  </a:lnTo>
                  <a:lnTo>
                    <a:pt x="170" y="85"/>
                  </a:lnTo>
                  <a:lnTo>
                    <a:pt x="133" y="80"/>
                  </a:lnTo>
                  <a:lnTo>
                    <a:pt x="101" y="81"/>
                  </a:lnTo>
                  <a:lnTo>
                    <a:pt x="73" y="85"/>
                  </a:lnTo>
                  <a:lnTo>
                    <a:pt x="51" y="94"/>
                  </a:lnTo>
                  <a:lnTo>
                    <a:pt x="42" y="100"/>
                  </a:lnTo>
                  <a:lnTo>
                    <a:pt x="33" y="107"/>
                  </a:lnTo>
                  <a:lnTo>
                    <a:pt x="20" y="122"/>
                  </a:lnTo>
                  <a:lnTo>
                    <a:pt x="5" y="156"/>
                  </a:lnTo>
                  <a:lnTo>
                    <a:pt x="0" y="196"/>
                  </a:lnTo>
                  <a:lnTo>
                    <a:pt x="1" y="219"/>
                  </a:lnTo>
                  <a:lnTo>
                    <a:pt x="7" y="241"/>
                  </a:lnTo>
                  <a:lnTo>
                    <a:pt x="11" y="251"/>
                  </a:lnTo>
                  <a:lnTo>
                    <a:pt x="16" y="262"/>
                  </a:lnTo>
                  <a:lnTo>
                    <a:pt x="23" y="273"/>
                  </a:lnTo>
                  <a:lnTo>
                    <a:pt x="30" y="282"/>
                  </a:lnTo>
                  <a:lnTo>
                    <a:pt x="39" y="291"/>
                  </a:lnTo>
                  <a:lnTo>
                    <a:pt x="45" y="295"/>
                  </a:lnTo>
                  <a:lnTo>
                    <a:pt x="51" y="299"/>
                  </a:lnTo>
                  <a:lnTo>
                    <a:pt x="57" y="302"/>
                  </a:lnTo>
                  <a:lnTo>
                    <a:pt x="63" y="307"/>
                  </a:lnTo>
                  <a:lnTo>
                    <a:pt x="78" y="313"/>
                  </a:lnTo>
                  <a:lnTo>
                    <a:pt x="92" y="317"/>
                  </a:lnTo>
                  <a:lnTo>
                    <a:pt x="107" y="321"/>
                  </a:lnTo>
                  <a:lnTo>
                    <a:pt x="138" y="322"/>
                  </a:lnTo>
                  <a:lnTo>
                    <a:pt x="166" y="317"/>
                  </a:lnTo>
                  <a:lnTo>
                    <a:pt x="191" y="310"/>
                  </a:lnTo>
                  <a:lnTo>
                    <a:pt x="211" y="301"/>
                  </a:lnTo>
                  <a:lnTo>
                    <a:pt x="226" y="293"/>
                  </a:lnTo>
                  <a:lnTo>
                    <a:pt x="234" y="286"/>
                  </a:lnTo>
                  <a:lnTo>
                    <a:pt x="231" y="284"/>
                  </a:lnTo>
                  <a:lnTo>
                    <a:pt x="206" y="292"/>
                  </a:lnTo>
                  <a:lnTo>
                    <a:pt x="197" y="295"/>
                  </a:lnTo>
                  <a:lnTo>
                    <a:pt x="188" y="299"/>
                  </a:lnTo>
                  <a:lnTo>
                    <a:pt x="178" y="303"/>
                  </a:lnTo>
                  <a:lnTo>
                    <a:pt x="167" y="307"/>
                  </a:lnTo>
                  <a:lnTo>
                    <a:pt x="144" y="311"/>
                  </a:lnTo>
                  <a:lnTo>
                    <a:pt x="119" y="313"/>
                  </a:lnTo>
                  <a:lnTo>
                    <a:pt x="92" y="308"/>
                  </a:lnTo>
                  <a:lnTo>
                    <a:pt x="79" y="302"/>
                  </a:lnTo>
                  <a:lnTo>
                    <a:pt x="66" y="295"/>
                  </a:lnTo>
                  <a:lnTo>
                    <a:pt x="58" y="291"/>
                  </a:lnTo>
                  <a:lnTo>
                    <a:pt x="53" y="286"/>
                  </a:lnTo>
                  <a:lnTo>
                    <a:pt x="47" y="282"/>
                  </a:lnTo>
                  <a:lnTo>
                    <a:pt x="42" y="277"/>
                  </a:lnTo>
                  <a:lnTo>
                    <a:pt x="26" y="257"/>
                  </a:lnTo>
                  <a:lnTo>
                    <a:pt x="8" y="214"/>
                  </a:lnTo>
                  <a:lnTo>
                    <a:pt x="7" y="175"/>
                  </a:lnTo>
                  <a:lnTo>
                    <a:pt x="13" y="149"/>
                  </a:lnTo>
                  <a:lnTo>
                    <a:pt x="23" y="136"/>
                  </a:lnTo>
                  <a:lnTo>
                    <a:pt x="29" y="131"/>
                  </a:lnTo>
                  <a:lnTo>
                    <a:pt x="35" y="129"/>
                  </a:lnTo>
                  <a:lnTo>
                    <a:pt x="44" y="128"/>
                  </a:lnTo>
                  <a:lnTo>
                    <a:pt x="47" y="129"/>
                  </a:lnTo>
                  <a:lnTo>
                    <a:pt x="41" y="237"/>
                  </a:lnTo>
                  <a:lnTo>
                    <a:pt x="45" y="241"/>
                  </a:lnTo>
                  <a:lnTo>
                    <a:pt x="50" y="244"/>
                  </a:lnTo>
                  <a:lnTo>
                    <a:pt x="60" y="250"/>
                  </a:lnTo>
                  <a:lnTo>
                    <a:pt x="70" y="253"/>
                  </a:lnTo>
                  <a:lnTo>
                    <a:pt x="82" y="257"/>
                  </a:lnTo>
                  <a:lnTo>
                    <a:pt x="107" y="259"/>
                  </a:lnTo>
                  <a:lnTo>
                    <a:pt x="133" y="258"/>
                  </a:lnTo>
                  <a:lnTo>
                    <a:pt x="182" y="249"/>
                  </a:lnTo>
                  <a:lnTo>
                    <a:pt x="203" y="243"/>
                  </a:lnTo>
                  <a:lnTo>
                    <a:pt x="219" y="237"/>
                  </a:lnTo>
                  <a:lnTo>
                    <a:pt x="232" y="234"/>
                  </a:lnTo>
                  <a:lnTo>
                    <a:pt x="244" y="230"/>
                  </a:lnTo>
                  <a:lnTo>
                    <a:pt x="266" y="227"/>
                  </a:lnTo>
                  <a:lnTo>
                    <a:pt x="286" y="225"/>
                  </a:lnTo>
                  <a:lnTo>
                    <a:pt x="281" y="221"/>
                  </a:lnTo>
                  <a:lnTo>
                    <a:pt x="275" y="219"/>
                  </a:lnTo>
                  <a:lnTo>
                    <a:pt x="269" y="218"/>
                  </a:lnTo>
                  <a:lnTo>
                    <a:pt x="248" y="223"/>
                  </a:lnTo>
                  <a:lnTo>
                    <a:pt x="229" y="228"/>
                  </a:lnTo>
                  <a:lnTo>
                    <a:pt x="207" y="233"/>
                  </a:lnTo>
                  <a:lnTo>
                    <a:pt x="183" y="237"/>
                  </a:lnTo>
                  <a:lnTo>
                    <a:pt x="161" y="242"/>
                  </a:lnTo>
                  <a:lnTo>
                    <a:pt x="125" y="246"/>
                  </a:lnTo>
                  <a:lnTo>
                    <a:pt x="98" y="243"/>
                  </a:lnTo>
                  <a:lnTo>
                    <a:pt x="72" y="234"/>
                  </a:lnTo>
                  <a:lnTo>
                    <a:pt x="60" y="227"/>
                  </a:lnTo>
                  <a:lnTo>
                    <a:pt x="50" y="218"/>
                  </a:lnTo>
                  <a:lnTo>
                    <a:pt x="35" y="198"/>
                  </a:lnTo>
                  <a:lnTo>
                    <a:pt x="33" y="186"/>
                  </a:lnTo>
                  <a:lnTo>
                    <a:pt x="36" y="171"/>
                  </a:lnTo>
                  <a:lnTo>
                    <a:pt x="44" y="157"/>
                  </a:lnTo>
                  <a:lnTo>
                    <a:pt x="54" y="142"/>
                  </a:lnTo>
                  <a:lnTo>
                    <a:pt x="67" y="129"/>
                  </a:lnTo>
                  <a:lnTo>
                    <a:pt x="73" y="122"/>
                  </a:lnTo>
                  <a:lnTo>
                    <a:pt x="81" y="116"/>
                  </a:lnTo>
                  <a:lnTo>
                    <a:pt x="88" y="112"/>
                  </a:lnTo>
                  <a:lnTo>
                    <a:pt x="94" y="107"/>
                  </a:lnTo>
                  <a:lnTo>
                    <a:pt x="100" y="104"/>
                  </a:lnTo>
                  <a:lnTo>
                    <a:pt x="106" y="100"/>
                  </a:lnTo>
                  <a:lnTo>
                    <a:pt x="119" y="97"/>
                  </a:lnTo>
                  <a:lnTo>
                    <a:pt x="135" y="96"/>
                  </a:lnTo>
                  <a:lnTo>
                    <a:pt x="169" y="98"/>
                  </a:lnTo>
                  <a:lnTo>
                    <a:pt x="204" y="106"/>
                  </a:lnTo>
                  <a:lnTo>
                    <a:pt x="220" y="112"/>
                  </a:lnTo>
                  <a:lnTo>
                    <a:pt x="235" y="117"/>
                  </a:lnTo>
                  <a:lnTo>
                    <a:pt x="247" y="125"/>
                  </a:lnTo>
                  <a:lnTo>
                    <a:pt x="254" y="129"/>
                  </a:lnTo>
                  <a:lnTo>
                    <a:pt x="261" y="133"/>
                  </a:lnTo>
                  <a:lnTo>
                    <a:pt x="267" y="138"/>
                  </a:lnTo>
                  <a:lnTo>
                    <a:pt x="275" y="144"/>
                  </a:lnTo>
                  <a:lnTo>
                    <a:pt x="281" y="148"/>
                  </a:lnTo>
                  <a:lnTo>
                    <a:pt x="288" y="153"/>
                  </a:lnTo>
                  <a:lnTo>
                    <a:pt x="294" y="158"/>
                  </a:lnTo>
                  <a:lnTo>
                    <a:pt x="300" y="163"/>
                  </a:lnTo>
                  <a:lnTo>
                    <a:pt x="311" y="172"/>
                  </a:lnTo>
                  <a:lnTo>
                    <a:pt x="316" y="177"/>
                  </a:lnTo>
                  <a:lnTo>
                    <a:pt x="320" y="180"/>
                  </a:lnTo>
                  <a:lnTo>
                    <a:pt x="328" y="187"/>
                  </a:lnTo>
                  <a:lnTo>
                    <a:pt x="331" y="190"/>
                  </a:lnTo>
                  <a:lnTo>
                    <a:pt x="336" y="196"/>
                  </a:lnTo>
                  <a:lnTo>
                    <a:pt x="342" y="202"/>
                  </a:lnTo>
                  <a:lnTo>
                    <a:pt x="350" y="209"/>
                  </a:lnTo>
                  <a:lnTo>
                    <a:pt x="359" y="217"/>
                  </a:lnTo>
                  <a:lnTo>
                    <a:pt x="363" y="220"/>
                  </a:lnTo>
                  <a:lnTo>
                    <a:pt x="367" y="225"/>
                  </a:lnTo>
                  <a:lnTo>
                    <a:pt x="372" y="228"/>
                  </a:lnTo>
                  <a:lnTo>
                    <a:pt x="376" y="233"/>
                  </a:lnTo>
                  <a:lnTo>
                    <a:pt x="381" y="236"/>
                  </a:lnTo>
                  <a:lnTo>
                    <a:pt x="385" y="241"/>
                  </a:lnTo>
                  <a:lnTo>
                    <a:pt x="389" y="245"/>
                  </a:lnTo>
                  <a:lnTo>
                    <a:pt x="395" y="250"/>
                  </a:lnTo>
                  <a:lnTo>
                    <a:pt x="400" y="253"/>
                  </a:lnTo>
                  <a:lnTo>
                    <a:pt x="404" y="258"/>
                  </a:lnTo>
                  <a:lnTo>
                    <a:pt x="409" y="261"/>
                  </a:lnTo>
                  <a:lnTo>
                    <a:pt x="413" y="265"/>
                  </a:lnTo>
                  <a:lnTo>
                    <a:pt x="422" y="273"/>
                  </a:lnTo>
                  <a:lnTo>
                    <a:pt x="428" y="278"/>
                  </a:lnTo>
                  <a:lnTo>
                    <a:pt x="435" y="284"/>
                  </a:lnTo>
                  <a:lnTo>
                    <a:pt x="442" y="290"/>
                  </a:lnTo>
                  <a:lnTo>
                    <a:pt x="447" y="294"/>
                  </a:lnTo>
                  <a:lnTo>
                    <a:pt x="438" y="291"/>
                  </a:lnTo>
                  <a:lnTo>
                    <a:pt x="428" y="284"/>
                  </a:lnTo>
                  <a:lnTo>
                    <a:pt x="422" y="281"/>
                  </a:lnTo>
                  <a:lnTo>
                    <a:pt x="414" y="275"/>
                  </a:lnTo>
                  <a:lnTo>
                    <a:pt x="406" y="269"/>
                  </a:lnTo>
                  <a:lnTo>
                    <a:pt x="397" y="262"/>
                  </a:lnTo>
                  <a:lnTo>
                    <a:pt x="392" y="259"/>
                  </a:lnTo>
                  <a:lnTo>
                    <a:pt x="387" y="254"/>
                  </a:lnTo>
                  <a:lnTo>
                    <a:pt x="381" y="250"/>
                  </a:lnTo>
                  <a:lnTo>
                    <a:pt x="375" y="245"/>
                  </a:lnTo>
                  <a:lnTo>
                    <a:pt x="370" y="241"/>
                  </a:lnTo>
                  <a:lnTo>
                    <a:pt x="364" y="236"/>
                  </a:lnTo>
                  <a:lnTo>
                    <a:pt x="359" y="231"/>
                  </a:lnTo>
                  <a:lnTo>
                    <a:pt x="353" y="227"/>
                  </a:lnTo>
                  <a:lnTo>
                    <a:pt x="347" y="221"/>
                  </a:lnTo>
                  <a:lnTo>
                    <a:pt x="342" y="217"/>
                  </a:lnTo>
                  <a:lnTo>
                    <a:pt x="336" y="212"/>
                  </a:lnTo>
                  <a:lnTo>
                    <a:pt x="332" y="207"/>
                  </a:lnTo>
                  <a:lnTo>
                    <a:pt x="322" y="198"/>
                  </a:lnTo>
                  <a:lnTo>
                    <a:pt x="317" y="194"/>
                  </a:lnTo>
                  <a:lnTo>
                    <a:pt x="311" y="189"/>
                  </a:lnTo>
                  <a:lnTo>
                    <a:pt x="307" y="185"/>
                  </a:lnTo>
                  <a:lnTo>
                    <a:pt x="303" y="181"/>
                  </a:lnTo>
                  <a:lnTo>
                    <a:pt x="297" y="177"/>
                  </a:lnTo>
                  <a:lnTo>
                    <a:pt x="292" y="172"/>
                  </a:lnTo>
                  <a:lnTo>
                    <a:pt x="284" y="164"/>
                  </a:lnTo>
                  <a:lnTo>
                    <a:pt x="278" y="161"/>
                  </a:lnTo>
                  <a:lnTo>
                    <a:pt x="273" y="157"/>
                  </a:lnTo>
                  <a:lnTo>
                    <a:pt x="263" y="149"/>
                  </a:lnTo>
                  <a:lnTo>
                    <a:pt x="253" y="142"/>
                  </a:lnTo>
                  <a:lnTo>
                    <a:pt x="242" y="137"/>
                  </a:lnTo>
                  <a:lnTo>
                    <a:pt x="232" y="131"/>
                  </a:lnTo>
                  <a:lnTo>
                    <a:pt x="222" y="126"/>
                  </a:lnTo>
                  <a:lnTo>
                    <a:pt x="210" y="122"/>
                  </a:lnTo>
                  <a:lnTo>
                    <a:pt x="188" y="116"/>
                  </a:lnTo>
                  <a:lnTo>
                    <a:pt x="166" y="113"/>
                  </a:lnTo>
                  <a:lnTo>
                    <a:pt x="128" y="114"/>
                  </a:lnTo>
                  <a:lnTo>
                    <a:pt x="100" y="124"/>
                  </a:lnTo>
                  <a:lnTo>
                    <a:pt x="89" y="131"/>
                  </a:lnTo>
                  <a:lnTo>
                    <a:pt x="83" y="139"/>
                  </a:lnTo>
                  <a:lnTo>
                    <a:pt x="75" y="161"/>
                  </a:lnTo>
                  <a:lnTo>
                    <a:pt x="69" y="185"/>
                  </a:lnTo>
                  <a:lnTo>
                    <a:pt x="70" y="196"/>
                  </a:lnTo>
                  <a:lnTo>
                    <a:pt x="75" y="206"/>
                  </a:lnTo>
                  <a:lnTo>
                    <a:pt x="81" y="210"/>
                  </a:lnTo>
                  <a:lnTo>
                    <a:pt x="86" y="213"/>
                  </a:lnTo>
                  <a:lnTo>
                    <a:pt x="104" y="219"/>
                  </a:lnTo>
                  <a:lnTo>
                    <a:pt x="125" y="219"/>
                  </a:lnTo>
                  <a:lnTo>
                    <a:pt x="145" y="215"/>
                  </a:lnTo>
                  <a:lnTo>
                    <a:pt x="166" y="209"/>
                  </a:lnTo>
                  <a:lnTo>
                    <a:pt x="183" y="201"/>
                  </a:lnTo>
                  <a:lnTo>
                    <a:pt x="197" y="191"/>
                  </a:lnTo>
                  <a:lnTo>
                    <a:pt x="207" y="185"/>
                  </a:lnTo>
                  <a:lnTo>
                    <a:pt x="210" y="180"/>
                  </a:lnTo>
                  <a:lnTo>
                    <a:pt x="207" y="179"/>
                  </a:lnTo>
                  <a:lnTo>
                    <a:pt x="186" y="187"/>
                  </a:lnTo>
                  <a:lnTo>
                    <a:pt x="173" y="194"/>
                  </a:lnTo>
                  <a:lnTo>
                    <a:pt x="158" y="201"/>
                  </a:lnTo>
                  <a:lnTo>
                    <a:pt x="144" y="206"/>
                  </a:lnTo>
                  <a:lnTo>
                    <a:pt x="129" y="210"/>
                  </a:lnTo>
                  <a:lnTo>
                    <a:pt x="114" y="211"/>
                  </a:lnTo>
                  <a:lnTo>
                    <a:pt x="103" y="207"/>
                  </a:lnTo>
                  <a:lnTo>
                    <a:pt x="89" y="188"/>
                  </a:lnTo>
                  <a:lnTo>
                    <a:pt x="91" y="162"/>
                  </a:lnTo>
                  <a:lnTo>
                    <a:pt x="97" y="148"/>
                  </a:lnTo>
                  <a:lnTo>
                    <a:pt x="106" y="136"/>
                  </a:lnTo>
                  <a:lnTo>
                    <a:pt x="111" y="131"/>
                  </a:lnTo>
                  <a:lnTo>
                    <a:pt x="119" y="126"/>
                  </a:lnTo>
                  <a:lnTo>
                    <a:pt x="126" y="123"/>
                  </a:lnTo>
                  <a:lnTo>
                    <a:pt x="135" y="121"/>
                  </a:lnTo>
                  <a:lnTo>
                    <a:pt x="154" y="121"/>
                  </a:lnTo>
                  <a:lnTo>
                    <a:pt x="179" y="125"/>
                  </a:lnTo>
                  <a:lnTo>
                    <a:pt x="191" y="130"/>
                  </a:lnTo>
                  <a:lnTo>
                    <a:pt x="204" y="136"/>
                  </a:lnTo>
                  <a:lnTo>
                    <a:pt x="217" y="141"/>
                  </a:lnTo>
                  <a:lnTo>
                    <a:pt x="231" y="147"/>
                  </a:lnTo>
                  <a:lnTo>
                    <a:pt x="244" y="154"/>
                  </a:lnTo>
                  <a:lnTo>
                    <a:pt x="256" y="162"/>
                  </a:lnTo>
                  <a:lnTo>
                    <a:pt x="267" y="169"/>
                  </a:lnTo>
                  <a:lnTo>
                    <a:pt x="278" y="175"/>
                  </a:lnTo>
                  <a:lnTo>
                    <a:pt x="286" y="181"/>
                  </a:lnTo>
                  <a:lnTo>
                    <a:pt x="294" y="188"/>
                  </a:lnTo>
                  <a:lnTo>
                    <a:pt x="300" y="194"/>
                  </a:lnTo>
                  <a:lnTo>
                    <a:pt x="304" y="198"/>
                  </a:lnTo>
                  <a:lnTo>
                    <a:pt x="309" y="203"/>
                  </a:lnTo>
                  <a:lnTo>
                    <a:pt x="314" y="209"/>
                  </a:lnTo>
                  <a:lnTo>
                    <a:pt x="322" y="215"/>
                  </a:lnTo>
                  <a:lnTo>
                    <a:pt x="331" y="222"/>
                  </a:lnTo>
                  <a:lnTo>
                    <a:pt x="335" y="227"/>
                  </a:lnTo>
                  <a:lnTo>
                    <a:pt x="341" y="230"/>
                  </a:lnTo>
                  <a:lnTo>
                    <a:pt x="351" y="239"/>
                  </a:lnTo>
                  <a:lnTo>
                    <a:pt x="357" y="243"/>
                  </a:lnTo>
                  <a:lnTo>
                    <a:pt x="361" y="247"/>
                  </a:lnTo>
                  <a:lnTo>
                    <a:pt x="367" y="252"/>
                  </a:lnTo>
                  <a:lnTo>
                    <a:pt x="373" y="255"/>
                  </a:lnTo>
                  <a:lnTo>
                    <a:pt x="384" y="265"/>
                  </a:lnTo>
                  <a:lnTo>
                    <a:pt x="389" y="268"/>
                  </a:lnTo>
                  <a:lnTo>
                    <a:pt x="394" y="273"/>
                  </a:lnTo>
                  <a:lnTo>
                    <a:pt x="404" y="279"/>
                  </a:lnTo>
                  <a:lnTo>
                    <a:pt x="412" y="286"/>
                  </a:lnTo>
                  <a:lnTo>
                    <a:pt x="419" y="291"/>
                  </a:lnTo>
                  <a:lnTo>
                    <a:pt x="423" y="295"/>
                  </a:lnTo>
                  <a:lnTo>
                    <a:pt x="426" y="300"/>
                  </a:lnTo>
                  <a:lnTo>
                    <a:pt x="416" y="295"/>
                  </a:lnTo>
                  <a:lnTo>
                    <a:pt x="406" y="289"/>
                  </a:lnTo>
                  <a:lnTo>
                    <a:pt x="400" y="285"/>
                  </a:lnTo>
                  <a:lnTo>
                    <a:pt x="394" y="281"/>
                  </a:lnTo>
                  <a:lnTo>
                    <a:pt x="387" y="276"/>
                  </a:lnTo>
                  <a:lnTo>
                    <a:pt x="379" y="271"/>
                  </a:lnTo>
                  <a:lnTo>
                    <a:pt x="373" y="267"/>
                  </a:lnTo>
                  <a:lnTo>
                    <a:pt x="367" y="262"/>
                  </a:lnTo>
                  <a:lnTo>
                    <a:pt x="360" y="258"/>
                  </a:lnTo>
                  <a:lnTo>
                    <a:pt x="356" y="253"/>
                  </a:lnTo>
                  <a:lnTo>
                    <a:pt x="350" y="249"/>
                  </a:lnTo>
                  <a:lnTo>
                    <a:pt x="345" y="245"/>
                  </a:lnTo>
                  <a:lnTo>
                    <a:pt x="339" y="241"/>
                  </a:lnTo>
                  <a:lnTo>
                    <a:pt x="334" y="236"/>
                  </a:lnTo>
                  <a:lnTo>
                    <a:pt x="328" y="231"/>
                  </a:lnTo>
                  <a:lnTo>
                    <a:pt x="320" y="226"/>
                  </a:lnTo>
                  <a:lnTo>
                    <a:pt x="311" y="220"/>
                  </a:lnTo>
                  <a:lnTo>
                    <a:pt x="303" y="213"/>
                  </a:lnTo>
                  <a:lnTo>
                    <a:pt x="294" y="206"/>
                  </a:lnTo>
                  <a:lnTo>
                    <a:pt x="285" y="199"/>
                  </a:lnTo>
                  <a:lnTo>
                    <a:pt x="275" y="193"/>
                  </a:lnTo>
                  <a:lnTo>
                    <a:pt x="264" y="187"/>
                  </a:lnTo>
                  <a:lnTo>
                    <a:pt x="256" y="180"/>
                  </a:lnTo>
                  <a:lnTo>
                    <a:pt x="245" y="174"/>
                  </a:lnTo>
                  <a:lnTo>
                    <a:pt x="235" y="169"/>
                  </a:lnTo>
                  <a:lnTo>
                    <a:pt x="226" y="164"/>
                  </a:lnTo>
                  <a:lnTo>
                    <a:pt x="216" y="159"/>
                  </a:lnTo>
                  <a:lnTo>
                    <a:pt x="207" y="156"/>
                  </a:lnTo>
                  <a:lnTo>
                    <a:pt x="191" y="150"/>
                  </a:lnTo>
                  <a:lnTo>
                    <a:pt x="176" y="145"/>
                  </a:lnTo>
                  <a:lnTo>
                    <a:pt x="163" y="141"/>
                  </a:lnTo>
                  <a:lnTo>
                    <a:pt x="153" y="139"/>
                  </a:lnTo>
                  <a:lnTo>
                    <a:pt x="133" y="138"/>
                  </a:lnTo>
                  <a:lnTo>
                    <a:pt x="120" y="144"/>
                  </a:lnTo>
                  <a:lnTo>
                    <a:pt x="103" y="164"/>
                  </a:lnTo>
                  <a:lnTo>
                    <a:pt x="100" y="173"/>
                  </a:lnTo>
                  <a:lnTo>
                    <a:pt x="103" y="177"/>
                  </a:lnTo>
                  <a:lnTo>
                    <a:pt x="108" y="180"/>
                  </a:lnTo>
                  <a:lnTo>
                    <a:pt x="125" y="181"/>
                  </a:lnTo>
                  <a:lnTo>
                    <a:pt x="141" y="177"/>
                  </a:lnTo>
                  <a:lnTo>
                    <a:pt x="150" y="170"/>
                  </a:lnTo>
                  <a:lnTo>
                    <a:pt x="144" y="169"/>
                  </a:lnTo>
                  <a:lnTo>
                    <a:pt x="120" y="175"/>
                  </a:lnTo>
                  <a:lnTo>
                    <a:pt x="113" y="173"/>
                  </a:lnTo>
                  <a:lnTo>
                    <a:pt x="117" y="155"/>
                  </a:lnTo>
                  <a:lnTo>
                    <a:pt x="123" y="150"/>
                  </a:lnTo>
                  <a:lnTo>
                    <a:pt x="131" y="148"/>
                  </a:lnTo>
                  <a:lnTo>
                    <a:pt x="154" y="149"/>
                  </a:lnTo>
                  <a:lnTo>
                    <a:pt x="172" y="154"/>
                  </a:lnTo>
                  <a:lnTo>
                    <a:pt x="189" y="159"/>
                  </a:lnTo>
                  <a:lnTo>
                    <a:pt x="207" y="167"/>
                  </a:lnTo>
                  <a:lnTo>
                    <a:pt x="225" y="175"/>
                  </a:lnTo>
                  <a:lnTo>
                    <a:pt x="234" y="179"/>
                  </a:lnTo>
                  <a:lnTo>
                    <a:pt x="241" y="183"/>
                  </a:lnTo>
                  <a:lnTo>
                    <a:pt x="250" y="188"/>
                  </a:lnTo>
                  <a:lnTo>
                    <a:pt x="257" y="191"/>
                  </a:lnTo>
                  <a:lnTo>
                    <a:pt x="264" y="196"/>
                  </a:lnTo>
                  <a:lnTo>
                    <a:pt x="270" y="201"/>
                  </a:lnTo>
                  <a:lnTo>
                    <a:pt x="282" y="209"/>
                  </a:lnTo>
                  <a:lnTo>
                    <a:pt x="288" y="213"/>
                  </a:lnTo>
                  <a:lnTo>
                    <a:pt x="295" y="219"/>
                  </a:lnTo>
                  <a:lnTo>
                    <a:pt x="303" y="226"/>
                  </a:lnTo>
                  <a:lnTo>
                    <a:pt x="313" y="233"/>
                  </a:lnTo>
                  <a:lnTo>
                    <a:pt x="319" y="236"/>
                  </a:lnTo>
                  <a:lnTo>
                    <a:pt x="323" y="241"/>
                  </a:lnTo>
                  <a:lnTo>
                    <a:pt x="329" y="245"/>
                  </a:lnTo>
                  <a:lnTo>
                    <a:pt x="335" y="249"/>
                  </a:lnTo>
                  <a:lnTo>
                    <a:pt x="341" y="253"/>
                  </a:lnTo>
                  <a:lnTo>
                    <a:pt x="347" y="258"/>
                  </a:lnTo>
                  <a:lnTo>
                    <a:pt x="353" y="261"/>
                  </a:lnTo>
                  <a:lnTo>
                    <a:pt x="359" y="266"/>
                  </a:lnTo>
                  <a:lnTo>
                    <a:pt x="364" y="270"/>
                  </a:lnTo>
                  <a:lnTo>
                    <a:pt x="370" y="274"/>
                  </a:lnTo>
                  <a:lnTo>
                    <a:pt x="376" y="278"/>
                  </a:lnTo>
                  <a:lnTo>
                    <a:pt x="382" y="282"/>
                  </a:lnTo>
                  <a:lnTo>
                    <a:pt x="392" y="290"/>
                  </a:lnTo>
                  <a:lnTo>
                    <a:pt x="403" y="297"/>
                  </a:lnTo>
                  <a:lnTo>
                    <a:pt x="410" y="303"/>
                  </a:lnTo>
                  <a:lnTo>
                    <a:pt x="417" y="308"/>
                  </a:lnTo>
                  <a:lnTo>
                    <a:pt x="428" y="316"/>
                  </a:lnTo>
                  <a:lnTo>
                    <a:pt x="432" y="318"/>
                  </a:lnTo>
                  <a:lnTo>
                    <a:pt x="439" y="323"/>
                  </a:lnTo>
                  <a:lnTo>
                    <a:pt x="450" y="327"/>
                  </a:lnTo>
                  <a:lnTo>
                    <a:pt x="462" y="333"/>
                  </a:lnTo>
                  <a:lnTo>
                    <a:pt x="476" y="339"/>
                  </a:lnTo>
                  <a:lnTo>
                    <a:pt x="491" y="343"/>
                  </a:lnTo>
                  <a:lnTo>
                    <a:pt x="509" y="348"/>
                  </a:lnTo>
                  <a:lnTo>
                    <a:pt x="526" y="351"/>
                  </a:lnTo>
                  <a:lnTo>
                    <a:pt x="565" y="356"/>
                  </a:lnTo>
                  <a:lnTo>
                    <a:pt x="603" y="351"/>
                  </a:lnTo>
                  <a:lnTo>
                    <a:pt x="638" y="337"/>
                  </a:lnTo>
                  <a:lnTo>
                    <a:pt x="645" y="331"/>
                  </a:lnTo>
                  <a:lnTo>
                    <a:pt x="653" y="325"/>
                  </a:lnTo>
                  <a:lnTo>
                    <a:pt x="668" y="309"/>
                  </a:lnTo>
                  <a:lnTo>
                    <a:pt x="678" y="292"/>
                  </a:lnTo>
                  <a:lnTo>
                    <a:pt x="687" y="276"/>
                  </a:lnTo>
                  <a:lnTo>
                    <a:pt x="695" y="246"/>
                  </a:lnTo>
                  <a:lnTo>
                    <a:pt x="694" y="219"/>
                  </a:lnTo>
                  <a:lnTo>
                    <a:pt x="690" y="206"/>
                  </a:lnTo>
                  <a:lnTo>
                    <a:pt x="684" y="195"/>
                  </a:lnTo>
                  <a:lnTo>
                    <a:pt x="676" y="183"/>
                  </a:lnTo>
                  <a:lnTo>
                    <a:pt x="668" y="173"/>
                  </a:lnTo>
                  <a:lnTo>
                    <a:pt x="662" y="169"/>
                  </a:lnTo>
                  <a:lnTo>
                    <a:pt x="656" y="164"/>
                  </a:lnTo>
                  <a:lnTo>
                    <a:pt x="651" y="161"/>
                  </a:lnTo>
                  <a:lnTo>
                    <a:pt x="645" y="156"/>
                  </a:lnTo>
                  <a:lnTo>
                    <a:pt x="638" y="151"/>
                  </a:lnTo>
                  <a:lnTo>
                    <a:pt x="632" y="148"/>
                  </a:lnTo>
                  <a:lnTo>
                    <a:pt x="619" y="141"/>
                  </a:lnTo>
                  <a:lnTo>
                    <a:pt x="606" y="136"/>
                  </a:lnTo>
                  <a:lnTo>
                    <a:pt x="591" y="130"/>
                  </a:lnTo>
                  <a:lnTo>
                    <a:pt x="576" y="125"/>
                  </a:lnTo>
                  <a:lnTo>
                    <a:pt x="563" y="123"/>
                  </a:lnTo>
                  <a:lnTo>
                    <a:pt x="540" y="120"/>
                  </a:lnTo>
                  <a:lnTo>
                    <a:pt x="504" y="121"/>
                  </a:lnTo>
                  <a:lnTo>
                    <a:pt x="481" y="128"/>
                  </a:lnTo>
                  <a:lnTo>
                    <a:pt x="473" y="132"/>
                  </a:lnTo>
                  <a:lnTo>
                    <a:pt x="473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134"/>
            <p:cNvSpPr>
              <a:spLocks/>
            </p:cNvSpPr>
            <p:nvPr/>
          </p:nvSpPr>
          <p:spPr bwMode="auto">
            <a:xfrm>
              <a:off x="1993900" y="4211638"/>
              <a:ext cx="4697413" cy="1812925"/>
            </a:xfrm>
            <a:custGeom>
              <a:avLst/>
              <a:gdLst>
                <a:gd name="T0" fmla="*/ 2906 w 2959"/>
                <a:gd name="T1" fmla="*/ 797 h 1142"/>
                <a:gd name="T2" fmla="*/ 2803 w 2959"/>
                <a:gd name="T3" fmla="*/ 863 h 1142"/>
                <a:gd name="T4" fmla="*/ 2643 w 2959"/>
                <a:gd name="T5" fmla="*/ 935 h 1142"/>
                <a:gd name="T6" fmla="*/ 2420 w 2959"/>
                <a:gd name="T7" fmla="*/ 1006 h 1142"/>
                <a:gd name="T8" fmla="*/ 2137 w 2959"/>
                <a:gd name="T9" fmla="*/ 1070 h 1142"/>
                <a:gd name="T10" fmla="*/ 1703 w 2959"/>
                <a:gd name="T11" fmla="*/ 1133 h 1142"/>
                <a:gd name="T12" fmla="*/ 999 w 2959"/>
                <a:gd name="T13" fmla="*/ 1085 h 1142"/>
                <a:gd name="T14" fmla="*/ 326 w 2959"/>
                <a:gd name="T15" fmla="*/ 1028 h 1142"/>
                <a:gd name="T16" fmla="*/ 473 w 2959"/>
                <a:gd name="T17" fmla="*/ 1047 h 1142"/>
                <a:gd name="T18" fmla="*/ 1121 w 2959"/>
                <a:gd name="T19" fmla="*/ 1090 h 1142"/>
                <a:gd name="T20" fmla="*/ 1829 w 2959"/>
                <a:gd name="T21" fmla="*/ 1103 h 1142"/>
                <a:gd name="T22" fmla="*/ 1823 w 2959"/>
                <a:gd name="T23" fmla="*/ 1094 h 1142"/>
                <a:gd name="T24" fmla="*/ 1195 w 2959"/>
                <a:gd name="T25" fmla="*/ 1063 h 1142"/>
                <a:gd name="T26" fmla="*/ 568 w 2959"/>
                <a:gd name="T27" fmla="*/ 1037 h 1142"/>
                <a:gd name="T28" fmla="*/ 317 w 2959"/>
                <a:gd name="T29" fmla="*/ 967 h 1142"/>
                <a:gd name="T30" fmla="*/ 198 w 2959"/>
                <a:gd name="T31" fmla="*/ 892 h 1142"/>
                <a:gd name="T32" fmla="*/ 96 w 2959"/>
                <a:gd name="T33" fmla="*/ 658 h 1142"/>
                <a:gd name="T34" fmla="*/ 3 w 2959"/>
                <a:gd name="T35" fmla="*/ 432 h 1142"/>
                <a:gd name="T36" fmla="*/ 103 w 2959"/>
                <a:gd name="T37" fmla="*/ 540 h 1142"/>
                <a:gd name="T38" fmla="*/ 225 w 2959"/>
                <a:gd name="T39" fmla="*/ 881 h 1142"/>
                <a:gd name="T40" fmla="*/ 365 w 2959"/>
                <a:gd name="T41" fmla="*/ 967 h 1142"/>
                <a:gd name="T42" fmla="*/ 293 w 2959"/>
                <a:gd name="T43" fmla="*/ 916 h 1142"/>
                <a:gd name="T44" fmla="*/ 211 w 2959"/>
                <a:gd name="T45" fmla="*/ 838 h 1142"/>
                <a:gd name="T46" fmla="*/ 147 w 2959"/>
                <a:gd name="T47" fmla="*/ 432 h 1142"/>
                <a:gd name="T48" fmla="*/ 184 w 2959"/>
                <a:gd name="T49" fmla="*/ 427 h 1142"/>
                <a:gd name="T50" fmla="*/ 225 w 2959"/>
                <a:gd name="T51" fmla="*/ 798 h 1142"/>
                <a:gd name="T52" fmla="*/ 311 w 2959"/>
                <a:gd name="T53" fmla="*/ 900 h 1142"/>
                <a:gd name="T54" fmla="*/ 408 w 2959"/>
                <a:gd name="T55" fmla="*/ 957 h 1142"/>
                <a:gd name="T56" fmla="*/ 654 w 2959"/>
                <a:gd name="T57" fmla="*/ 1014 h 1142"/>
                <a:gd name="T58" fmla="*/ 1226 w 2959"/>
                <a:gd name="T59" fmla="*/ 1047 h 1142"/>
                <a:gd name="T60" fmla="*/ 1947 w 2959"/>
                <a:gd name="T61" fmla="*/ 1056 h 1142"/>
                <a:gd name="T62" fmla="*/ 1814 w 2959"/>
                <a:gd name="T63" fmla="*/ 1059 h 1142"/>
                <a:gd name="T64" fmla="*/ 1118 w 2959"/>
                <a:gd name="T65" fmla="*/ 1015 h 1142"/>
                <a:gd name="T66" fmla="*/ 539 w 2959"/>
                <a:gd name="T67" fmla="*/ 948 h 1142"/>
                <a:gd name="T68" fmla="*/ 358 w 2959"/>
                <a:gd name="T69" fmla="*/ 890 h 1142"/>
                <a:gd name="T70" fmla="*/ 256 w 2959"/>
                <a:gd name="T71" fmla="*/ 721 h 1142"/>
                <a:gd name="T72" fmla="*/ 206 w 2959"/>
                <a:gd name="T73" fmla="*/ 218 h 1142"/>
                <a:gd name="T74" fmla="*/ 248 w 2959"/>
                <a:gd name="T75" fmla="*/ 50 h 1142"/>
                <a:gd name="T76" fmla="*/ 327 w 2959"/>
                <a:gd name="T77" fmla="*/ 562 h 1142"/>
                <a:gd name="T78" fmla="*/ 348 w 2959"/>
                <a:gd name="T79" fmla="*/ 845 h 1142"/>
                <a:gd name="T80" fmla="*/ 558 w 2959"/>
                <a:gd name="T81" fmla="*/ 930 h 1142"/>
                <a:gd name="T82" fmla="*/ 449 w 2959"/>
                <a:gd name="T83" fmla="*/ 876 h 1142"/>
                <a:gd name="T84" fmla="*/ 371 w 2959"/>
                <a:gd name="T85" fmla="*/ 726 h 1142"/>
                <a:gd name="T86" fmla="*/ 411 w 2959"/>
                <a:gd name="T87" fmla="*/ 503 h 1142"/>
                <a:gd name="T88" fmla="*/ 423 w 2959"/>
                <a:gd name="T89" fmla="*/ 828 h 1142"/>
                <a:gd name="T90" fmla="*/ 579 w 2959"/>
                <a:gd name="T91" fmla="*/ 905 h 1142"/>
                <a:gd name="T92" fmla="*/ 865 w 2959"/>
                <a:gd name="T93" fmla="*/ 964 h 1142"/>
                <a:gd name="T94" fmla="*/ 1354 w 2959"/>
                <a:gd name="T95" fmla="*/ 1020 h 1142"/>
                <a:gd name="T96" fmla="*/ 1911 w 2959"/>
                <a:gd name="T97" fmla="*/ 1028 h 1142"/>
                <a:gd name="T98" fmla="*/ 1195 w 2959"/>
                <a:gd name="T99" fmla="*/ 951 h 1142"/>
                <a:gd name="T100" fmla="*/ 765 w 2959"/>
                <a:gd name="T101" fmla="*/ 903 h 1142"/>
                <a:gd name="T102" fmla="*/ 1157 w 2959"/>
                <a:gd name="T103" fmla="*/ 929 h 1142"/>
                <a:gd name="T104" fmla="*/ 1545 w 2959"/>
                <a:gd name="T105" fmla="*/ 1004 h 1142"/>
                <a:gd name="T106" fmla="*/ 2007 w 2959"/>
                <a:gd name="T107" fmla="*/ 989 h 1142"/>
                <a:gd name="T108" fmla="*/ 1388 w 2959"/>
                <a:gd name="T109" fmla="*/ 922 h 1142"/>
                <a:gd name="T110" fmla="*/ 1805 w 2959"/>
                <a:gd name="T111" fmla="*/ 937 h 1142"/>
                <a:gd name="T112" fmla="*/ 1828 w 2959"/>
                <a:gd name="T113" fmla="*/ 905 h 1142"/>
                <a:gd name="T114" fmla="*/ 2487 w 2959"/>
                <a:gd name="T115" fmla="*/ 894 h 1142"/>
                <a:gd name="T116" fmla="*/ 2744 w 2959"/>
                <a:gd name="T117" fmla="*/ 813 h 1142"/>
                <a:gd name="T118" fmla="*/ 2877 w 2959"/>
                <a:gd name="T119" fmla="*/ 728 h 11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59"/>
                <a:gd name="T181" fmla="*/ 0 h 1142"/>
                <a:gd name="T182" fmla="*/ 2959 w 2959"/>
                <a:gd name="T183" fmla="*/ 1142 h 11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59" h="1142">
                  <a:moveTo>
                    <a:pt x="2947" y="217"/>
                  </a:moveTo>
                  <a:lnTo>
                    <a:pt x="2950" y="449"/>
                  </a:lnTo>
                  <a:lnTo>
                    <a:pt x="2954" y="621"/>
                  </a:lnTo>
                  <a:lnTo>
                    <a:pt x="2959" y="725"/>
                  </a:lnTo>
                  <a:lnTo>
                    <a:pt x="2957" y="738"/>
                  </a:lnTo>
                  <a:lnTo>
                    <a:pt x="2950" y="752"/>
                  </a:lnTo>
                  <a:lnTo>
                    <a:pt x="2937" y="769"/>
                  </a:lnTo>
                  <a:lnTo>
                    <a:pt x="2928" y="778"/>
                  </a:lnTo>
                  <a:lnTo>
                    <a:pt x="2924" y="782"/>
                  </a:lnTo>
                  <a:lnTo>
                    <a:pt x="2918" y="787"/>
                  </a:lnTo>
                  <a:lnTo>
                    <a:pt x="2912" y="793"/>
                  </a:lnTo>
                  <a:lnTo>
                    <a:pt x="2906" y="797"/>
                  </a:lnTo>
                  <a:lnTo>
                    <a:pt x="2900" y="802"/>
                  </a:lnTo>
                  <a:lnTo>
                    <a:pt x="2893" y="807"/>
                  </a:lnTo>
                  <a:lnTo>
                    <a:pt x="2885" y="813"/>
                  </a:lnTo>
                  <a:lnTo>
                    <a:pt x="2878" y="818"/>
                  </a:lnTo>
                  <a:lnTo>
                    <a:pt x="2871" y="823"/>
                  </a:lnTo>
                  <a:lnTo>
                    <a:pt x="2862" y="829"/>
                  </a:lnTo>
                  <a:lnTo>
                    <a:pt x="2853" y="835"/>
                  </a:lnTo>
                  <a:lnTo>
                    <a:pt x="2844" y="841"/>
                  </a:lnTo>
                  <a:lnTo>
                    <a:pt x="2834" y="846"/>
                  </a:lnTo>
                  <a:lnTo>
                    <a:pt x="2825" y="852"/>
                  </a:lnTo>
                  <a:lnTo>
                    <a:pt x="2813" y="858"/>
                  </a:lnTo>
                  <a:lnTo>
                    <a:pt x="2803" y="863"/>
                  </a:lnTo>
                  <a:lnTo>
                    <a:pt x="2791" y="869"/>
                  </a:lnTo>
                  <a:lnTo>
                    <a:pt x="2781" y="875"/>
                  </a:lnTo>
                  <a:lnTo>
                    <a:pt x="2769" y="881"/>
                  </a:lnTo>
                  <a:lnTo>
                    <a:pt x="2756" y="887"/>
                  </a:lnTo>
                  <a:lnTo>
                    <a:pt x="2743" y="893"/>
                  </a:lnTo>
                  <a:lnTo>
                    <a:pt x="2729" y="899"/>
                  </a:lnTo>
                  <a:lnTo>
                    <a:pt x="2716" y="905"/>
                  </a:lnTo>
                  <a:lnTo>
                    <a:pt x="2703" y="911"/>
                  </a:lnTo>
                  <a:lnTo>
                    <a:pt x="2688" y="917"/>
                  </a:lnTo>
                  <a:lnTo>
                    <a:pt x="2673" y="923"/>
                  </a:lnTo>
                  <a:lnTo>
                    <a:pt x="2657" y="930"/>
                  </a:lnTo>
                  <a:lnTo>
                    <a:pt x="2643" y="935"/>
                  </a:lnTo>
                  <a:lnTo>
                    <a:pt x="2626" y="941"/>
                  </a:lnTo>
                  <a:lnTo>
                    <a:pt x="2610" y="948"/>
                  </a:lnTo>
                  <a:lnTo>
                    <a:pt x="2593" y="954"/>
                  </a:lnTo>
                  <a:lnTo>
                    <a:pt x="2575" y="959"/>
                  </a:lnTo>
                  <a:lnTo>
                    <a:pt x="2557" y="966"/>
                  </a:lnTo>
                  <a:lnTo>
                    <a:pt x="2540" y="972"/>
                  </a:lnTo>
                  <a:lnTo>
                    <a:pt x="2520" y="978"/>
                  </a:lnTo>
                  <a:lnTo>
                    <a:pt x="2501" y="983"/>
                  </a:lnTo>
                  <a:lnTo>
                    <a:pt x="2482" y="989"/>
                  </a:lnTo>
                  <a:lnTo>
                    <a:pt x="2462" y="995"/>
                  </a:lnTo>
                  <a:lnTo>
                    <a:pt x="2441" y="1000"/>
                  </a:lnTo>
                  <a:lnTo>
                    <a:pt x="2420" y="1006"/>
                  </a:lnTo>
                  <a:lnTo>
                    <a:pt x="2398" y="1012"/>
                  </a:lnTo>
                  <a:lnTo>
                    <a:pt x="2376" y="1018"/>
                  </a:lnTo>
                  <a:lnTo>
                    <a:pt x="2354" y="1023"/>
                  </a:lnTo>
                  <a:lnTo>
                    <a:pt x="2332" y="1029"/>
                  </a:lnTo>
                  <a:lnTo>
                    <a:pt x="2309" y="1035"/>
                  </a:lnTo>
                  <a:lnTo>
                    <a:pt x="2285" y="1039"/>
                  </a:lnTo>
                  <a:lnTo>
                    <a:pt x="2262" y="1045"/>
                  </a:lnTo>
                  <a:lnTo>
                    <a:pt x="2237" y="1051"/>
                  </a:lnTo>
                  <a:lnTo>
                    <a:pt x="2212" y="1055"/>
                  </a:lnTo>
                  <a:lnTo>
                    <a:pt x="2187" y="1060"/>
                  </a:lnTo>
                  <a:lnTo>
                    <a:pt x="2162" y="1066"/>
                  </a:lnTo>
                  <a:lnTo>
                    <a:pt x="2137" y="1070"/>
                  </a:lnTo>
                  <a:lnTo>
                    <a:pt x="2112" y="1075"/>
                  </a:lnTo>
                  <a:lnTo>
                    <a:pt x="2088" y="1078"/>
                  </a:lnTo>
                  <a:lnTo>
                    <a:pt x="2064" y="1083"/>
                  </a:lnTo>
                  <a:lnTo>
                    <a:pt x="2041" y="1087"/>
                  </a:lnTo>
                  <a:lnTo>
                    <a:pt x="1997" y="1094"/>
                  </a:lnTo>
                  <a:lnTo>
                    <a:pt x="1954" y="1101"/>
                  </a:lnTo>
                  <a:lnTo>
                    <a:pt x="1913" y="1108"/>
                  </a:lnTo>
                  <a:lnTo>
                    <a:pt x="1875" y="1112"/>
                  </a:lnTo>
                  <a:lnTo>
                    <a:pt x="1838" y="1118"/>
                  </a:lnTo>
                  <a:lnTo>
                    <a:pt x="1801" y="1123"/>
                  </a:lnTo>
                  <a:lnTo>
                    <a:pt x="1767" y="1126"/>
                  </a:lnTo>
                  <a:lnTo>
                    <a:pt x="1703" y="1133"/>
                  </a:lnTo>
                  <a:lnTo>
                    <a:pt x="1644" y="1138"/>
                  </a:lnTo>
                  <a:lnTo>
                    <a:pt x="1591" y="1141"/>
                  </a:lnTo>
                  <a:lnTo>
                    <a:pt x="1495" y="1142"/>
                  </a:lnTo>
                  <a:lnTo>
                    <a:pt x="1414" y="1140"/>
                  </a:lnTo>
                  <a:lnTo>
                    <a:pt x="1344" y="1134"/>
                  </a:lnTo>
                  <a:lnTo>
                    <a:pt x="1279" y="1127"/>
                  </a:lnTo>
                  <a:lnTo>
                    <a:pt x="1220" y="1120"/>
                  </a:lnTo>
                  <a:lnTo>
                    <a:pt x="1170" y="1112"/>
                  </a:lnTo>
                  <a:lnTo>
                    <a:pt x="1126" y="1104"/>
                  </a:lnTo>
                  <a:lnTo>
                    <a:pt x="1085" y="1098"/>
                  </a:lnTo>
                  <a:lnTo>
                    <a:pt x="1043" y="1091"/>
                  </a:lnTo>
                  <a:lnTo>
                    <a:pt x="999" y="1085"/>
                  </a:lnTo>
                  <a:lnTo>
                    <a:pt x="952" y="1082"/>
                  </a:lnTo>
                  <a:lnTo>
                    <a:pt x="896" y="1080"/>
                  </a:lnTo>
                  <a:lnTo>
                    <a:pt x="645" y="1079"/>
                  </a:lnTo>
                  <a:lnTo>
                    <a:pt x="524" y="1071"/>
                  </a:lnTo>
                  <a:lnTo>
                    <a:pt x="470" y="1063"/>
                  </a:lnTo>
                  <a:lnTo>
                    <a:pt x="443" y="1059"/>
                  </a:lnTo>
                  <a:lnTo>
                    <a:pt x="420" y="1053"/>
                  </a:lnTo>
                  <a:lnTo>
                    <a:pt x="398" y="1048"/>
                  </a:lnTo>
                  <a:lnTo>
                    <a:pt x="376" y="1043"/>
                  </a:lnTo>
                  <a:lnTo>
                    <a:pt x="358" y="1037"/>
                  </a:lnTo>
                  <a:lnTo>
                    <a:pt x="340" y="1032"/>
                  </a:lnTo>
                  <a:lnTo>
                    <a:pt x="326" y="1028"/>
                  </a:lnTo>
                  <a:lnTo>
                    <a:pt x="312" y="1023"/>
                  </a:lnTo>
                  <a:lnTo>
                    <a:pt x="293" y="1016"/>
                  </a:lnTo>
                  <a:lnTo>
                    <a:pt x="278" y="1008"/>
                  </a:lnTo>
                  <a:lnTo>
                    <a:pt x="296" y="1008"/>
                  </a:lnTo>
                  <a:lnTo>
                    <a:pt x="320" y="1013"/>
                  </a:lnTo>
                  <a:lnTo>
                    <a:pt x="334" y="1018"/>
                  </a:lnTo>
                  <a:lnTo>
                    <a:pt x="353" y="1021"/>
                  </a:lnTo>
                  <a:lnTo>
                    <a:pt x="373" y="1027"/>
                  </a:lnTo>
                  <a:lnTo>
                    <a:pt x="395" y="1031"/>
                  </a:lnTo>
                  <a:lnTo>
                    <a:pt x="420" y="1037"/>
                  </a:lnTo>
                  <a:lnTo>
                    <a:pt x="445" y="1042"/>
                  </a:lnTo>
                  <a:lnTo>
                    <a:pt x="473" y="1047"/>
                  </a:lnTo>
                  <a:lnTo>
                    <a:pt x="502" y="1052"/>
                  </a:lnTo>
                  <a:lnTo>
                    <a:pt x="531" y="1055"/>
                  </a:lnTo>
                  <a:lnTo>
                    <a:pt x="562" y="1059"/>
                  </a:lnTo>
                  <a:lnTo>
                    <a:pt x="627" y="1062"/>
                  </a:lnTo>
                  <a:lnTo>
                    <a:pt x="693" y="1060"/>
                  </a:lnTo>
                  <a:lnTo>
                    <a:pt x="764" y="1058"/>
                  </a:lnTo>
                  <a:lnTo>
                    <a:pt x="840" y="1060"/>
                  </a:lnTo>
                  <a:lnTo>
                    <a:pt x="920" y="1066"/>
                  </a:lnTo>
                  <a:lnTo>
                    <a:pt x="1001" y="1074"/>
                  </a:lnTo>
                  <a:lnTo>
                    <a:pt x="1040" y="1078"/>
                  </a:lnTo>
                  <a:lnTo>
                    <a:pt x="1082" y="1084"/>
                  </a:lnTo>
                  <a:lnTo>
                    <a:pt x="1121" y="1090"/>
                  </a:lnTo>
                  <a:lnTo>
                    <a:pt x="1160" y="1094"/>
                  </a:lnTo>
                  <a:lnTo>
                    <a:pt x="1198" y="1100"/>
                  </a:lnTo>
                  <a:lnTo>
                    <a:pt x="1235" y="1106"/>
                  </a:lnTo>
                  <a:lnTo>
                    <a:pt x="1270" y="1110"/>
                  </a:lnTo>
                  <a:lnTo>
                    <a:pt x="1302" y="1115"/>
                  </a:lnTo>
                  <a:lnTo>
                    <a:pt x="1336" y="1118"/>
                  </a:lnTo>
                  <a:lnTo>
                    <a:pt x="1372" y="1122"/>
                  </a:lnTo>
                  <a:lnTo>
                    <a:pt x="1449" y="1125"/>
                  </a:lnTo>
                  <a:lnTo>
                    <a:pt x="1627" y="1122"/>
                  </a:lnTo>
                  <a:lnTo>
                    <a:pt x="1726" y="1114"/>
                  </a:lnTo>
                  <a:lnTo>
                    <a:pt x="1778" y="1109"/>
                  </a:lnTo>
                  <a:lnTo>
                    <a:pt x="1829" y="1103"/>
                  </a:lnTo>
                  <a:lnTo>
                    <a:pt x="1883" y="1096"/>
                  </a:lnTo>
                  <a:lnTo>
                    <a:pt x="1938" y="1088"/>
                  </a:lnTo>
                  <a:lnTo>
                    <a:pt x="1966" y="1084"/>
                  </a:lnTo>
                  <a:lnTo>
                    <a:pt x="1994" y="1079"/>
                  </a:lnTo>
                  <a:lnTo>
                    <a:pt x="2023" y="1075"/>
                  </a:lnTo>
                  <a:lnTo>
                    <a:pt x="2051" y="1069"/>
                  </a:lnTo>
                  <a:lnTo>
                    <a:pt x="2032" y="1071"/>
                  </a:lnTo>
                  <a:lnTo>
                    <a:pt x="1984" y="1077"/>
                  </a:lnTo>
                  <a:lnTo>
                    <a:pt x="1950" y="1082"/>
                  </a:lnTo>
                  <a:lnTo>
                    <a:pt x="1911" y="1085"/>
                  </a:lnTo>
                  <a:lnTo>
                    <a:pt x="1869" y="1090"/>
                  </a:lnTo>
                  <a:lnTo>
                    <a:pt x="1823" y="1094"/>
                  </a:lnTo>
                  <a:lnTo>
                    <a:pt x="1776" y="1098"/>
                  </a:lnTo>
                  <a:lnTo>
                    <a:pt x="1728" y="1102"/>
                  </a:lnTo>
                  <a:lnTo>
                    <a:pt x="1632" y="1108"/>
                  </a:lnTo>
                  <a:lnTo>
                    <a:pt x="1542" y="1109"/>
                  </a:lnTo>
                  <a:lnTo>
                    <a:pt x="1469" y="1106"/>
                  </a:lnTo>
                  <a:lnTo>
                    <a:pt x="1436" y="1101"/>
                  </a:lnTo>
                  <a:lnTo>
                    <a:pt x="1399" y="1096"/>
                  </a:lnTo>
                  <a:lnTo>
                    <a:pt x="1361" y="1091"/>
                  </a:lnTo>
                  <a:lnTo>
                    <a:pt x="1321" y="1084"/>
                  </a:lnTo>
                  <a:lnTo>
                    <a:pt x="1280" y="1077"/>
                  </a:lnTo>
                  <a:lnTo>
                    <a:pt x="1238" y="1070"/>
                  </a:lnTo>
                  <a:lnTo>
                    <a:pt x="1195" y="1063"/>
                  </a:lnTo>
                  <a:lnTo>
                    <a:pt x="1152" y="1056"/>
                  </a:lnTo>
                  <a:lnTo>
                    <a:pt x="1110" y="1050"/>
                  </a:lnTo>
                  <a:lnTo>
                    <a:pt x="1068" y="1044"/>
                  </a:lnTo>
                  <a:lnTo>
                    <a:pt x="1027" y="1040"/>
                  </a:lnTo>
                  <a:lnTo>
                    <a:pt x="989" y="1036"/>
                  </a:lnTo>
                  <a:lnTo>
                    <a:pt x="917" y="1034"/>
                  </a:lnTo>
                  <a:lnTo>
                    <a:pt x="857" y="1038"/>
                  </a:lnTo>
                  <a:lnTo>
                    <a:pt x="827" y="1042"/>
                  </a:lnTo>
                  <a:lnTo>
                    <a:pt x="793" y="1045"/>
                  </a:lnTo>
                  <a:lnTo>
                    <a:pt x="712" y="1047"/>
                  </a:lnTo>
                  <a:lnTo>
                    <a:pt x="618" y="1043"/>
                  </a:lnTo>
                  <a:lnTo>
                    <a:pt x="568" y="1037"/>
                  </a:lnTo>
                  <a:lnTo>
                    <a:pt x="518" y="1029"/>
                  </a:lnTo>
                  <a:lnTo>
                    <a:pt x="492" y="1024"/>
                  </a:lnTo>
                  <a:lnTo>
                    <a:pt x="467" y="1019"/>
                  </a:lnTo>
                  <a:lnTo>
                    <a:pt x="442" y="1012"/>
                  </a:lnTo>
                  <a:lnTo>
                    <a:pt x="415" y="1005"/>
                  </a:lnTo>
                  <a:lnTo>
                    <a:pt x="390" y="997"/>
                  </a:lnTo>
                  <a:lnTo>
                    <a:pt x="378" y="993"/>
                  </a:lnTo>
                  <a:lnTo>
                    <a:pt x="365" y="988"/>
                  </a:lnTo>
                  <a:lnTo>
                    <a:pt x="353" y="983"/>
                  </a:lnTo>
                  <a:lnTo>
                    <a:pt x="342" y="979"/>
                  </a:lnTo>
                  <a:lnTo>
                    <a:pt x="330" y="973"/>
                  </a:lnTo>
                  <a:lnTo>
                    <a:pt x="317" y="967"/>
                  </a:lnTo>
                  <a:lnTo>
                    <a:pt x="305" y="962"/>
                  </a:lnTo>
                  <a:lnTo>
                    <a:pt x="293" y="956"/>
                  </a:lnTo>
                  <a:lnTo>
                    <a:pt x="283" y="950"/>
                  </a:lnTo>
                  <a:lnTo>
                    <a:pt x="271" y="943"/>
                  </a:lnTo>
                  <a:lnTo>
                    <a:pt x="259" y="938"/>
                  </a:lnTo>
                  <a:lnTo>
                    <a:pt x="249" y="931"/>
                  </a:lnTo>
                  <a:lnTo>
                    <a:pt x="239" y="923"/>
                  </a:lnTo>
                  <a:lnTo>
                    <a:pt x="227" y="916"/>
                  </a:lnTo>
                  <a:lnTo>
                    <a:pt x="217" y="908"/>
                  </a:lnTo>
                  <a:lnTo>
                    <a:pt x="206" y="900"/>
                  </a:lnTo>
                  <a:lnTo>
                    <a:pt x="202" y="897"/>
                  </a:lnTo>
                  <a:lnTo>
                    <a:pt x="198" y="892"/>
                  </a:lnTo>
                  <a:lnTo>
                    <a:pt x="187" y="884"/>
                  </a:lnTo>
                  <a:lnTo>
                    <a:pt x="183" y="879"/>
                  </a:lnTo>
                  <a:lnTo>
                    <a:pt x="178" y="875"/>
                  </a:lnTo>
                  <a:lnTo>
                    <a:pt x="174" y="870"/>
                  </a:lnTo>
                  <a:lnTo>
                    <a:pt x="170" y="866"/>
                  </a:lnTo>
                  <a:lnTo>
                    <a:pt x="152" y="846"/>
                  </a:lnTo>
                  <a:lnTo>
                    <a:pt x="139" y="833"/>
                  </a:lnTo>
                  <a:lnTo>
                    <a:pt x="125" y="815"/>
                  </a:lnTo>
                  <a:lnTo>
                    <a:pt x="111" y="794"/>
                  </a:lnTo>
                  <a:lnTo>
                    <a:pt x="90" y="733"/>
                  </a:lnTo>
                  <a:lnTo>
                    <a:pt x="89" y="698"/>
                  </a:lnTo>
                  <a:lnTo>
                    <a:pt x="96" y="658"/>
                  </a:lnTo>
                  <a:lnTo>
                    <a:pt x="102" y="617"/>
                  </a:lnTo>
                  <a:lnTo>
                    <a:pt x="99" y="596"/>
                  </a:lnTo>
                  <a:lnTo>
                    <a:pt x="95" y="577"/>
                  </a:lnTo>
                  <a:lnTo>
                    <a:pt x="87" y="558"/>
                  </a:lnTo>
                  <a:lnTo>
                    <a:pt x="78" y="540"/>
                  </a:lnTo>
                  <a:lnTo>
                    <a:pt x="68" y="522"/>
                  </a:lnTo>
                  <a:lnTo>
                    <a:pt x="56" y="506"/>
                  </a:lnTo>
                  <a:lnTo>
                    <a:pt x="46" y="490"/>
                  </a:lnTo>
                  <a:lnTo>
                    <a:pt x="34" y="475"/>
                  </a:lnTo>
                  <a:lnTo>
                    <a:pt x="24" y="463"/>
                  </a:lnTo>
                  <a:lnTo>
                    <a:pt x="15" y="450"/>
                  </a:lnTo>
                  <a:lnTo>
                    <a:pt x="3" y="432"/>
                  </a:lnTo>
                  <a:lnTo>
                    <a:pt x="0" y="419"/>
                  </a:lnTo>
                  <a:lnTo>
                    <a:pt x="5" y="417"/>
                  </a:lnTo>
                  <a:lnTo>
                    <a:pt x="9" y="418"/>
                  </a:lnTo>
                  <a:lnTo>
                    <a:pt x="17" y="423"/>
                  </a:lnTo>
                  <a:lnTo>
                    <a:pt x="24" y="431"/>
                  </a:lnTo>
                  <a:lnTo>
                    <a:pt x="43" y="451"/>
                  </a:lnTo>
                  <a:lnTo>
                    <a:pt x="53" y="465"/>
                  </a:lnTo>
                  <a:lnTo>
                    <a:pt x="65" y="479"/>
                  </a:lnTo>
                  <a:lnTo>
                    <a:pt x="75" y="495"/>
                  </a:lnTo>
                  <a:lnTo>
                    <a:pt x="84" y="509"/>
                  </a:lnTo>
                  <a:lnTo>
                    <a:pt x="95" y="525"/>
                  </a:lnTo>
                  <a:lnTo>
                    <a:pt x="103" y="540"/>
                  </a:lnTo>
                  <a:lnTo>
                    <a:pt x="121" y="588"/>
                  </a:lnTo>
                  <a:lnTo>
                    <a:pt x="128" y="741"/>
                  </a:lnTo>
                  <a:lnTo>
                    <a:pt x="139" y="770"/>
                  </a:lnTo>
                  <a:lnTo>
                    <a:pt x="146" y="783"/>
                  </a:lnTo>
                  <a:lnTo>
                    <a:pt x="153" y="798"/>
                  </a:lnTo>
                  <a:lnTo>
                    <a:pt x="164" y="813"/>
                  </a:lnTo>
                  <a:lnTo>
                    <a:pt x="174" y="828"/>
                  </a:lnTo>
                  <a:lnTo>
                    <a:pt x="187" y="843"/>
                  </a:lnTo>
                  <a:lnTo>
                    <a:pt x="200" y="858"/>
                  </a:lnTo>
                  <a:lnTo>
                    <a:pt x="208" y="865"/>
                  </a:lnTo>
                  <a:lnTo>
                    <a:pt x="217" y="873"/>
                  </a:lnTo>
                  <a:lnTo>
                    <a:pt x="225" y="881"/>
                  </a:lnTo>
                  <a:lnTo>
                    <a:pt x="234" y="887"/>
                  </a:lnTo>
                  <a:lnTo>
                    <a:pt x="243" y="895"/>
                  </a:lnTo>
                  <a:lnTo>
                    <a:pt x="253" y="902"/>
                  </a:lnTo>
                  <a:lnTo>
                    <a:pt x="264" y="910"/>
                  </a:lnTo>
                  <a:lnTo>
                    <a:pt x="274" y="917"/>
                  </a:lnTo>
                  <a:lnTo>
                    <a:pt x="286" y="925"/>
                  </a:lnTo>
                  <a:lnTo>
                    <a:pt x="298" y="932"/>
                  </a:lnTo>
                  <a:lnTo>
                    <a:pt x="309" y="939"/>
                  </a:lnTo>
                  <a:lnTo>
                    <a:pt x="323" y="947"/>
                  </a:lnTo>
                  <a:lnTo>
                    <a:pt x="336" y="954"/>
                  </a:lnTo>
                  <a:lnTo>
                    <a:pt x="351" y="961"/>
                  </a:lnTo>
                  <a:lnTo>
                    <a:pt x="365" y="967"/>
                  </a:lnTo>
                  <a:lnTo>
                    <a:pt x="380" y="974"/>
                  </a:lnTo>
                  <a:lnTo>
                    <a:pt x="368" y="969"/>
                  </a:lnTo>
                  <a:lnTo>
                    <a:pt x="362" y="964"/>
                  </a:lnTo>
                  <a:lnTo>
                    <a:pt x="355" y="961"/>
                  </a:lnTo>
                  <a:lnTo>
                    <a:pt x="348" y="955"/>
                  </a:lnTo>
                  <a:lnTo>
                    <a:pt x="339" y="949"/>
                  </a:lnTo>
                  <a:lnTo>
                    <a:pt x="330" y="942"/>
                  </a:lnTo>
                  <a:lnTo>
                    <a:pt x="320" y="935"/>
                  </a:lnTo>
                  <a:lnTo>
                    <a:pt x="309" y="929"/>
                  </a:lnTo>
                  <a:lnTo>
                    <a:pt x="303" y="924"/>
                  </a:lnTo>
                  <a:lnTo>
                    <a:pt x="299" y="919"/>
                  </a:lnTo>
                  <a:lnTo>
                    <a:pt x="293" y="916"/>
                  </a:lnTo>
                  <a:lnTo>
                    <a:pt x="287" y="911"/>
                  </a:lnTo>
                  <a:lnTo>
                    <a:pt x="281" y="907"/>
                  </a:lnTo>
                  <a:lnTo>
                    <a:pt x="277" y="902"/>
                  </a:lnTo>
                  <a:lnTo>
                    <a:pt x="271" y="898"/>
                  </a:lnTo>
                  <a:lnTo>
                    <a:pt x="265" y="892"/>
                  </a:lnTo>
                  <a:lnTo>
                    <a:pt x="259" y="887"/>
                  </a:lnTo>
                  <a:lnTo>
                    <a:pt x="253" y="883"/>
                  </a:lnTo>
                  <a:lnTo>
                    <a:pt x="249" y="877"/>
                  </a:lnTo>
                  <a:lnTo>
                    <a:pt x="243" y="871"/>
                  </a:lnTo>
                  <a:lnTo>
                    <a:pt x="237" y="867"/>
                  </a:lnTo>
                  <a:lnTo>
                    <a:pt x="231" y="861"/>
                  </a:lnTo>
                  <a:lnTo>
                    <a:pt x="211" y="838"/>
                  </a:lnTo>
                  <a:lnTo>
                    <a:pt x="193" y="814"/>
                  </a:lnTo>
                  <a:lnTo>
                    <a:pt x="178" y="790"/>
                  </a:lnTo>
                  <a:lnTo>
                    <a:pt x="161" y="739"/>
                  </a:lnTo>
                  <a:lnTo>
                    <a:pt x="161" y="713"/>
                  </a:lnTo>
                  <a:lnTo>
                    <a:pt x="167" y="686"/>
                  </a:lnTo>
                  <a:lnTo>
                    <a:pt x="180" y="633"/>
                  </a:lnTo>
                  <a:lnTo>
                    <a:pt x="178" y="573"/>
                  </a:lnTo>
                  <a:lnTo>
                    <a:pt x="175" y="544"/>
                  </a:lnTo>
                  <a:lnTo>
                    <a:pt x="170" y="514"/>
                  </a:lnTo>
                  <a:lnTo>
                    <a:pt x="162" y="485"/>
                  </a:lnTo>
                  <a:lnTo>
                    <a:pt x="155" y="458"/>
                  </a:lnTo>
                  <a:lnTo>
                    <a:pt x="147" y="432"/>
                  </a:lnTo>
                  <a:lnTo>
                    <a:pt x="139" y="407"/>
                  </a:lnTo>
                  <a:lnTo>
                    <a:pt x="133" y="385"/>
                  </a:lnTo>
                  <a:lnTo>
                    <a:pt x="127" y="365"/>
                  </a:lnTo>
                  <a:lnTo>
                    <a:pt x="120" y="337"/>
                  </a:lnTo>
                  <a:lnTo>
                    <a:pt x="121" y="329"/>
                  </a:lnTo>
                  <a:lnTo>
                    <a:pt x="124" y="324"/>
                  </a:lnTo>
                  <a:lnTo>
                    <a:pt x="130" y="325"/>
                  </a:lnTo>
                  <a:lnTo>
                    <a:pt x="137" y="332"/>
                  </a:lnTo>
                  <a:lnTo>
                    <a:pt x="155" y="361"/>
                  </a:lnTo>
                  <a:lnTo>
                    <a:pt x="165" y="380"/>
                  </a:lnTo>
                  <a:lnTo>
                    <a:pt x="174" y="402"/>
                  </a:lnTo>
                  <a:lnTo>
                    <a:pt x="184" y="427"/>
                  </a:lnTo>
                  <a:lnTo>
                    <a:pt x="193" y="455"/>
                  </a:lnTo>
                  <a:lnTo>
                    <a:pt x="200" y="482"/>
                  </a:lnTo>
                  <a:lnTo>
                    <a:pt x="209" y="511"/>
                  </a:lnTo>
                  <a:lnTo>
                    <a:pt x="220" y="568"/>
                  </a:lnTo>
                  <a:lnTo>
                    <a:pt x="221" y="619"/>
                  </a:lnTo>
                  <a:lnTo>
                    <a:pt x="218" y="641"/>
                  </a:lnTo>
                  <a:lnTo>
                    <a:pt x="214" y="660"/>
                  </a:lnTo>
                  <a:lnTo>
                    <a:pt x="205" y="698"/>
                  </a:lnTo>
                  <a:lnTo>
                    <a:pt x="206" y="740"/>
                  </a:lnTo>
                  <a:lnTo>
                    <a:pt x="212" y="763"/>
                  </a:lnTo>
                  <a:lnTo>
                    <a:pt x="220" y="787"/>
                  </a:lnTo>
                  <a:lnTo>
                    <a:pt x="225" y="798"/>
                  </a:lnTo>
                  <a:lnTo>
                    <a:pt x="231" y="810"/>
                  </a:lnTo>
                  <a:lnTo>
                    <a:pt x="239" y="821"/>
                  </a:lnTo>
                  <a:lnTo>
                    <a:pt x="246" y="833"/>
                  </a:lnTo>
                  <a:lnTo>
                    <a:pt x="255" y="845"/>
                  </a:lnTo>
                  <a:lnTo>
                    <a:pt x="264" y="857"/>
                  </a:lnTo>
                  <a:lnTo>
                    <a:pt x="274" y="867"/>
                  </a:lnTo>
                  <a:lnTo>
                    <a:pt x="280" y="873"/>
                  </a:lnTo>
                  <a:lnTo>
                    <a:pt x="286" y="878"/>
                  </a:lnTo>
                  <a:lnTo>
                    <a:pt x="292" y="884"/>
                  </a:lnTo>
                  <a:lnTo>
                    <a:pt x="298" y="890"/>
                  </a:lnTo>
                  <a:lnTo>
                    <a:pt x="303" y="895"/>
                  </a:lnTo>
                  <a:lnTo>
                    <a:pt x="311" y="900"/>
                  </a:lnTo>
                  <a:lnTo>
                    <a:pt x="317" y="906"/>
                  </a:lnTo>
                  <a:lnTo>
                    <a:pt x="324" y="910"/>
                  </a:lnTo>
                  <a:lnTo>
                    <a:pt x="331" y="916"/>
                  </a:lnTo>
                  <a:lnTo>
                    <a:pt x="339" y="921"/>
                  </a:lnTo>
                  <a:lnTo>
                    <a:pt x="348" y="925"/>
                  </a:lnTo>
                  <a:lnTo>
                    <a:pt x="355" y="931"/>
                  </a:lnTo>
                  <a:lnTo>
                    <a:pt x="364" y="935"/>
                  </a:lnTo>
                  <a:lnTo>
                    <a:pt x="371" y="940"/>
                  </a:lnTo>
                  <a:lnTo>
                    <a:pt x="380" y="945"/>
                  </a:lnTo>
                  <a:lnTo>
                    <a:pt x="389" y="949"/>
                  </a:lnTo>
                  <a:lnTo>
                    <a:pt x="399" y="953"/>
                  </a:lnTo>
                  <a:lnTo>
                    <a:pt x="408" y="957"/>
                  </a:lnTo>
                  <a:lnTo>
                    <a:pt x="418" y="962"/>
                  </a:lnTo>
                  <a:lnTo>
                    <a:pt x="428" y="965"/>
                  </a:lnTo>
                  <a:lnTo>
                    <a:pt x="439" y="969"/>
                  </a:lnTo>
                  <a:lnTo>
                    <a:pt x="449" y="973"/>
                  </a:lnTo>
                  <a:lnTo>
                    <a:pt x="471" y="980"/>
                  </a:lnTo>
                  <a:lnTo>
                    <a:pt x="493" y="986"/>
                  </a:lnTo>
                  <a:lnTo>
                    <a:pt x="517" y="991"/>
                  </a:lnTo>
                  <a:lnTo>
                    <a:pt x="539" y="997"/>
                  </a:lnTo>
                  <a:lnTo>
                    <a:pt x="559" y="1002"/>
                  </a:lnTo>
                  <a:lnTo>
                    <a:pt x="580" y="1005"/>
                  </a:lnTo>
                  <a:lnTo>
                    <a:pt x="618" y="1011"/>
                  </a:lnTo>
                  <a:lnTo>
                    <a:pt x="654" y="1014"/>
                  </a:lnTo>
                  <a:lnTo>
                    <a:pt x="720" y="1018"/>
                  </a:lnTo>
                  <a:lnTo>
                    <a:pt x="779" y="1016"/>
                  </a:lnTo>
                  <a:lnTo>
                    <a:pt x="836" y="1013"/>
                  </a:lnTo>
                  <a:lnTo>
                    <a:pt x="893" y="1011"/>
                  </a:lnTo>
                  <a:lnTo>
                    <a:pt x="955" y="1011"/>
                  </a:lnTo>
                  <a:lnTo>
                    <a:pt x="1023" y="1018"/>
                  </a:lnTo>
                  <a:lnTo>
                    <a:pt x="1058" y="1022"/>
                  </a:lnTo>
                  <a:lnTo>
                    <a:pt x="1093" y="1028"/>
                  </a:lnTo>
                  <a:lnTo>
                    <a:pt x="1129" y="1032"/>
                  </a:lnTo>
                  <a:lnTo>
                    <a:pt x="1163" y="1037"/>
                  </a:lnTo>
                  <a:lnTo>
                    <a:pt x="1195" y="1043"/>
                  </a:lnTo>
                  <a:lnTo>
                    <a:pt x="1226" y="1047"/>
                  </a:lnTo>
                  <a:lnTo>
                    <a:pt x="1258" y="1052"/>
                  </a:lnTo>
                  <a:lnTo>
                    <a:pt x="1288" y="1055"/>
                  </a:lnTo>
                  <a:lnTo>
                    <a:pt x="1317" y="1060"/>
                  </a:lnTo>
                  <a:lnTo>
                    <a:pt x="1346" y="1063"/>
                  </a:lnTo>
                  <a:lnTo>
                    <a:pt x="1401" y="1070"/>
                  </a:lnTo>
                  <a:lnTo>
                    <a:pt x="1452" y="1076"/>
                  </a:lnTo>
                  <a:lnTo>
                    <a:pt x="1499" y="1080"/>
                  </a:lnTo>
                  <a:lnTo>
                    <a:pt x="1633" y="1080"/>
                  </a:lnTo>
                  <a:lnTo>
                    <a:pt x="1722" y="1076"/>
                  </a:lnTo>
                  <a:lnTo>
                    <a:pt x="1814" y="1069"/>
                  </a:lnTo>
                  <a:lnTo>
                    <a:pt x="1904" y="1061"/>
                  </a:lnTo>
                  <a:lnTo>
                    <a:pt x="1947" y="1056"/>
                  </a:lnTo>
                  <a:lnTo>
                    <a:pt x="1986" y="1052"/>
                  </a:lnTo>
                  <a:lnTo>
                    <a:pt x="2022" y="1048"/>
                  </a:lnTo>
                  <a:lnTo>
                    <a:pt x="2053" y="1044"/>
                  </a:lnTo>
                  <a:lnTo>
                    <a:pt x="2097" y="1036"/>
                  </a:lnTo>
                  <a:lnTo>
                    <a:pt x="2107" y="1031"/>
                  </a:lnTo>
                  <a:lnTo>
                    <a:pt x="2078" y="1032"/>
                  </a:lnTo>
                  <a:lnTo>
                    <a:pt x="2022" y="1038"/>
                  </a:lnTo>
                  <a:lnTo>
                    <a:pt x="1985" y="1042"/>
                  </a:lnTo>
                  <a:lnTo>
                    <a:pt x="1945" y="1046"/>
                  </a:lnTo>
                  <a:lnTo>
                    <a:pt x="1903" y="1050"/>
                  </a:lnTo>
                  <a:lnTo>
                    <a:pt x="1858" y="1054"/>
                  </a:lnTo>
                  <a:lnTo>
                    <a:pt x="1814" y="1059"/>
                  </a:lnTo>
                  <a:lnTo>
                    <a:pt x="1772" y="1062"/>
                  </a:lnTo>
                  <a:lnTo>
                    <a:pt x="1692" y="1068"/>
                  </a:lnTo>
                  <a:lnTo>
                    <a:pt x="1629" y="1069"/>
                  </a:lnTo>
                  <a:lnTo>
                    <a:pt x="1486" y="1060"/>
                  </a:lnTo>
                  <a:lnTo>
                    <a:pt x="1442" y="1055"/>
                  </a:lnTo>
                  <a:lnTo>
                    <a:pt x="1395" y="1050"/>
                  </a:lnTo>
                  <a:lnTo>
                    <a:pt x="1348" y="1044"/>
                  </a:lnTo>
                  <a:lnTo>
                    <a:pt x="1299" y="1038"/>
                  </a:lnTo>
                  <a:lnTo>
                    <a:pt x="1251" y="1032"/>
                  </a:lnTo>
                  <a:lnTo>
                    <a:pt x="1205" y="1027"/>
                  </a:lnTo>
                  <a:lnTo>
                    <a:pt x="1161" y="1021"/>
                  </a:lnTo>
                  <a:lnTo>
                    <a:pt x="1118" y="1015"/>
                  </a:lnTo>
                  <a:lnTo>
                    <a:pt x="1082" y="1011"/>
                  </a:lnTo>
                  <a:lnTo>
                    <a:pt x="1049" y="1006"/>
                  </a:lnTo>
                  <a:lnTo>
                    <a:pt x="1001" y="999"/>
                  </a:lnTo>
                  <a:lnTo>
                    <a:pt x="963" y="995"/>
                  </a:lnTo>
                  <a:lnTo>
                    <a:pt x="915" y="991"/>
                  </a:lnTo>
                  <a:lnTo>
                    <a:pt x="804" y="985"/>
                  </a:lnTo>
                  <a:lnTo>
                    <a:pt x="742" y="980"/>
                  </a:lnTo>
                  <a:lnTo>
                    <a:pt x="676" y="972"/>
                  </a:lnTo>
                  <a:lnTo>
                    <a:pt x="642" y="967"/>
                  </a:lnTo>
                  <a:lnTo>
                    <a:pt x="608" y="962"/>
                  </a:lnTo>
                  <a:lnTo>
                    <a:pt x="574" y="955"/>
                  </a:lnTo>
                  <a:lnTo>
                    <a:pt x="539" y="948"/>
                  </a:lnTo>
                  <a:lnTo>
                    <a:pt x="523" y="943"/>
                  </a:lnTo>
                  <a:lnTo>
                    <a:pt x="506" y="940"/>
                  </a:lnTo>
                  <a:lnTo>
                    <a:pt x="490" y="935"/>
                  </a:lnTo>
                  <a:lnTo>
                    <a:pt x="474" y="931"/>
                  </a:lnTo>
                  <a:lnTo>
                    <a:pt x="458" y="926"/>
                  </a:lnTo>
                  <a:lnTo>
                    <a:pt x="442" y="922"/>
                  </a:lnTo>
                  <a:lnTo>
                    <a:pt x="427" y="916"/>
                  </a:lnTo>
                  <a:lnTo>
                    <a:pt x="412" y="911"/>
                  </a:lnTo>
                  <a:lnTo>
                    <a:pt x="398" y="906"/>
                  </a:lnTo>
                  <a:lnTo>
                    <a:pt x="384" y="901"/>
                  </a:lnTo>
                  <a:lnTo>
                    <a:pt x="371" y="895"/>
                  </a:lnTo>
                  <a:lnTo>
                    <a:pt x="358" y="890"/>
                  </a:lnTo>
                  <a:lnTo>
                    <a:pt x="346" y="883"/>
                  </a:lnTo>
                  <a:lnTo>
                    <a:pt x="334" y="877"/>
                  </a:lnTo>
                  <a:lnTo>
                    <a:pt x="323" y="870"/>
                  </a:lnTo>
                  <a:lnTo>
                    <a:pt x="312" y="863"/>
                  </a:lnTo>
                  <a:lnTo>
                    <a:pt x="303" y="857"/>
                  </a:lnTo>
                  <a:lnTo>
                    <a:pt x="293" y="850"/>
                  </a:lnTo>
                  <a:lnTo>
                    <a:pt x="286" y="843"/>
                  </a:lnTo>
                  <a:lnTo>
                    <a:pt x="278" y="835"/>
                  </a:lnTo>
                  <a:lnTo>
                    <a:pt x="256" y="802"/>
                  </a:lnTo>
                  <a:lnTo>
                    <a:pt x="248" y="764"/>
                  </a:lnTo>
                  <a:lnTo>
                    <a:pt x="250" y="742"/>
                  </a:lnTo>
                  <a:lnTo>
                    <a:pt x="256" y="721"/>
                  </a:lnTo>
                  <a:lnTo>
                    <a:pt x="270" y="669"/>
                  </a:lnTo>
                  <a:lnTo>
                    <a:pt x="275" y="609"/>
                  </a:lnTo>
                  <a:lnTo>
                    <a:pt x="274" y="541"/>
                  </a:lnTo>
                  <a:lnTo>
                    <a:pt x="268" y="473"/>
                  </a:lnTo>
                  <a:lnTo>
                    <a:pt x="258" y="407"/>
                  </a:lnTo>
                  <a:lnTo>
                    <a:pt x="252" y="376"/>
                  </a:lnTo>
                  <a:lnTo>
                    <a:pt x="245" y="346"/>
                  </a:lnTo>
                  <a:lnTo>
                    <a:pt x="237" y="319"/>
                  </a:lnTo>
                  <a:lnTo>
                    <a:pt x="230" y="293"/>
                  </a:lnTo>
                  <a:lnTo>
                    <a:pt x="224" y="273"/>
                  </a:lnTo>
                  <a:lnTo>
                    <a:pt x="217" y="255"/>
                  </a:lnTo>
                  <a:lnTo>
                    <a:pt x="206" y="218"/>
                  </a:lnTo>
                  <a:lnTo>
                    <a:pt x="200" y="175"/>
                  </a:lnTo>
                  <a:lnTo>
                    <a:pt x="200" y="151"/>
                  </a:lnTo>
                  <a:lnTo>
                    <a:pt x="202" y="128"/>
                  </a:lnTo>
                  <a:lnTo>
                    <a:pt x="206" y="82"/>
                  </a:lnTo>
                  <a:lnTo>
                    <a:pt x="212" y="42"/>
                  </a:lnTo>
                  <a:lnTo>
                    <a:pt x="221" y="14"/>
                  </a:lnTo>
                  <a:lnTo>
                    <a:pt x="227" y="5"/>
                  </a:lnTo>
                  <a:lnTo>
                    <a:pt x="231" y="0"/>
                  </a:lnTo>
                  <a:lnTo>
                    <a:pt x="236" y="0"/>
                  </a:lnTo>
                  <a:lnTo>
                    <a:pt x="242" y="6"/>
                  </a:lnTo>
                  <a:lnTo>
                    <a:pt x="248" y="25"/>
                  </a:lnTo>
                  <a:lnTo>
                    <a:pt x="248" y="50"/>
                  </a:lnTo>
                  <a:lnTo>
                    <a:pt x="243" y="120"/>
                  </a:lnTo>
                  <a:lnTo>
                    <a:pt x="243" y="164"/>
                  </a:lnTo>
                  <a:lnTo>
                    <a:pt x="249" y="215"/>
                  </a:lnTo>
                  <a:lnTo>
                    <a:pt x="253" y="242"/>
                  </a:lnTo>
                  <a:lnTo>
                    <a:pt x="261" y="272"/>
                  </a:lnTo>
                  <a:lnTo>
                    <a:pt x="271" y="303"/>
                  </a:lnTo>
                  <a:lnTo>
                    <a:pt x="284" y="336"/>
                  </a:lnTo>
                  <a:lnTo>
                    <a:pt x="298" y="370"/>
                  </a:lnTo>
                  <a:lnTo>
                    <a:pt x="308" y="403"/>
                  </a:lnTo>
                  <a:lnTo>
                    <a:pt x="321" y="469"/>
                  </a:lnTo>
                  <a:lnTo>
                    <a:pt x="327" y="532"/>
                  </a:lnTo>
                  <a:lnTo>
                    <a:pt x="327" y="562"/>
                  </a:lnTo>
                  <a:lnTo>
                    <a:pt x="327" y="590"/>
                  </a:lnTo>
                  <a:lnTo>
                    <a:pt x="323" y="642"/>
                  </a:lnTo>
                  <a:lnTo>
                    <a:pt x="315" y="685"/>
                  </a:lnTo>
                  <a:lnTo>
                    <a:pt x="308" y="720"/>
                  </a:lnTo>
                  <a:lnTo>
                    <a:pt x="302" y="741"/>
                  </a:lnTo>
                  <a:lnTo>
                    <a:pt x="298" y="778"/>
                  </a:lnTo>
                  <a:lnTo>
                    <a:pt x="306" y="801"/>
                  </a:lnTo>
                  <a:lnTo>
                    <a:pt x="314" y="813"/>
                  </a:lnTo>
                  <a:lnTo>
                    <a:pt x="324" y="826"/>
                  </a:lnTo>
                  <a:lnTo>
                    <a:pt x="331" y="831"/>
                  </a:lnTo>
                  <a:lnTo>
                    <a:pt x="339" y="838"/>
                  </a:lnTo>
                  <a:lnTo>
                    <a:pt x="348" y="845"/>
                  </a:lnTo>
                  <a:lnTo>
                    <a:pt x="358" y="852"/>
                  </a:lnTo>
                  <a:lnTo>
                    <a:pt x="370" y="859"/>
                  </a:lnTo>
                  <a:lnTo>
                    <a:pt x="381" y="866"/>
                  </a:lnTo>
                  <a:lnTo>
                    <a:pt x="395" y="873"/>
                  </a:lnTo>
                  <a:lnTo>
                    <a:pt x="409" y="879"/>
                  </a:lnTo>
                  <a:lnTo>
                    <a:pt x="427" y="886"/>
                  </a:lnTo>
                  <a:lnTo>
                    <a:pt x="445" y="893"/>
                  </a:lnTo>
                  <a:lnTo>
                    <a:pt x="464" y="901"/>
                  </a:lnTo>
                  <a:lnTo>
                    <a:pt x="484" y="908"/>
                  </a:lnTo>
                  <a:lnTo>
                    <a:pt x="508" y="915"/>
                  </a:lnTo>
                  <a:lnTo>
                    <a:pt x="531" y="922"/>
                  </a:lnTo>
                  <a:lnTo>
                    <a:pt x="558" y="930"/>
                  </a:lnTo>
                  <a:lnTo>
                    <a:pt x="586" y="937"/>
                  </a:lnTo>
                  <a:lnTo>
                    <a:pt x="574" y="932"/>
                  </a:lnTo>
                  <a:lnTo>
                    <a:pt x="559" y="927"/>
                  </a:lnTo>
                  <a:lnTo>
                    <a:pt x="542" y="921"/>
                  </a:lnTo>
                  <a:lnTo>
                    <a:pt x="531" y="916"/>
                  </a:lnTo>
                  <a:lnTo>
                    <a:pt x="521" y="911"/>
                  </a:lnTo>
                  <a:lnTo>
                    <a:pt x="509" y="906"/>
                  </a:lnTo>
                  <a:lnTo>
                    <a:pt x="498" y="901"/>
                  </a:lnTo>
                  <a:lnTo>
                    <a:pt x="486" y="895"/>
                  </a:lnTo>
                  <a:lnTo>
                    <a:pt x="474" y="890"/>
                  </a:lnTo>
                  <a:lnTo>
                    <a:pt x="461" y="883"/>
                  </a:lnTo>
                  <a:lnTo>
                    <a:pt x="449" y="876"/>
                  </a:lnTo>
                  <a:lnTo>
                    <a:pt x="437" y="869"/>
                  </a:lnTo>
                  <a:lnTo>
                    <a:pt x="426" y="862"/>
                  </a:lnTo>
                  <a:lnTo>
                    <a:pt x="414" y="855"/>
                  </a:lnTo>
                  <a:lnTo>
                    <a:pt x="403" y="847"/>
                  </a:lnTo>
                  <a:lnTo>
                    <a:pt x="395" y="839"/>
                  </a:lnTo>
                  <a:lnTo>
                    <a:pt x="384" y="831"/>
                  </a:lnTo>
                  <a:lnTo>
                    <a:pt x="370" y="815"/>
                  </a:lnTo>
                  <a:lnTo>
                    <a:pt x="352" y="781"/>
                  </a:lnTo>
                  <a:lnTo>
                    <a:pt x="353" y="763"/>
                  </a:lnTo>
                  <a:lnTo>
                    <a:pt x="356" y="754"/>
                  </a:lnTo>
                  <a:lnTo>
                    <a:pt x="361" y="746"/>
                  </a:lnTo>
                  <a:lnTo>
                    <a:pt x="371" y="726"/>
                  </a:lnTo>
                  <a:lnTo>
                    <a:pt x="380" y="706"/>
                  </a:lnTo>
                  <a:lnTo>
                    <a:pt x="389" y="661"/>
                  </a:lnTo>
                  <a:lnTo>
                    <a:pt x="390" y="614"/>
                  </a:lnTo>
                  <a:lnTo>
                    <a:pt x="387" y="569"/>
                  </a:lnTo>
                  <a:lnTo>
                    <a:pt x="381" y="526"/>
                  </a:lnTo>
                  <a:lnTo>
                    <a:pt x="377" y="492"/>
                  </a:lnTo>
                  <a:lnTo>
                    <a:pt x="374" y="468"/>
                  </a:lnTo>
                  <a:lnTo>
                    <a:pt x="377" y="458"/>
                  </a:lnTo>
                  <a:lnTo>
                    <a:pt x="383" y="459"/>
                  </a:lnTo>
                  <a:lnTo>
                    <a:pt x="392" y="468"/>
                  </a:lnTo>
                  <a:lnTo>
                    <a:pt x="402" y="483"/>
                  </a:lnTo>
                  <a:lnTo>
                    <a:pt x="411" y="503"/>
                  </a:lnTo>
                  <a:lnTo>
                    <a:pt x="424" y="548"/>
                  </a:lnTo>
                  <a:lnTo>
                    <a:pt x="426" y="595"/>
                  </a:lnTo>
                  <a:lnTo>
                    <a:pt x="420" y="618"/>
                  </a:lnTo>
                  <a:lnTo>
                    <a:pt x="411" y="645"/>
                  </a:lnTo>
                  <a:lnTo>
                    <a:pt x="401" y="675"/>
                  </a:lnTo>
                  <a:lnTo>
                    <a:pt x="392" y="707"/>
                  </a:lnTo>
                  <a:lnTo>
                    <a:pt x="389" y="772"/>
                  </a:lnTo>
                  <a:lnTo>
                    <a:pt x="393" y="787"/>
                  </a:lnTo>
                  <a:lnTo>
                    <a:pt x="401" y="802"/>
                  </a:lnTo>
                  <a:lnTo>
                    <a:pt x="409" y="815"/>
                  </a:lnTo>
                  <a:lnTo>
                    <a:pt x="415" y="822"/>
                  </a:lnTo>
                  <a:lnTo>
                    <a:pt x="423" y="828"/>
                  </a:lnTo>
                  <a:lnTo>
                    <a:pt x="430" y="835"/>
                  </a:lnTo>
                  <a:lnTo>
                    <a:pt x="439" y="842"/>
                  </a:lnTo>
                  <a:lnTo>
                    <a:pt x="449" y="847"/>
                  </a:lnTo>
                  <a:lnTo>
                    <a:pt x="461" y="854"/>
                  </a:lnTo>
                  <a:lnTo>
                    <a:pt x="471" y="861"/>
                  </a:lnTo>
                  <a:lnTo>
                    <a:pt x="484" y="867"/>
                  </a:lnTo>
                  <a:lnTo>
                    <a:pt x="499" y="874"/>
                  </a:lnTo>
                  <a:lnTo>
                    <a:pt x="512" y="879"/>
                  </a:lnTo>
                  <a:lnTo>
                    <a:pt x="529" y="886"/>
                  </a:lnTo>
                  <a:lnTo>
                    <a:pt x="545" y="892"/>
                  </a:lnTo>
                  <a:lnTo>
                    <a:pt x="561" y="899"/>
                  </a:lnTo>
                  <a:lnTo>
                    <a:pt x="579" y="905"/>
                  </a:lnTo>
                  <a:lnTo>
                    <a:pt x="596" y="910"/>
                  </a:lnTo>
                  <a:lnTo>
                    <a:pt x="615" y="916"/>
                  </a:lnTo>
                  <a:lnTo>
                    <a:pt x="634" y="921"/>
                  </a:lnTo>
                  <a:lnTo>
                    <a:pt x="654" y="926"/>
                  </a:lnTo>
                  <a:lnTo>
                    <a:pt x="674" y="931"/>
                  </a:lnTo>
                  <a:lnTo>
                    <a:pt x="693" y="937"/>
                  </a:lnTo>
                  <a:lnTo>
                    <a:pt x="714" y="940"/>
                  </a:lnTo>
                  <a:lnTo>
                    <a:pt x="736" y="945"/>
                  </a:lnTo>
                  <a:lnTo>
                    <a:pt x="757" y="949"/>
                  </a:lnTo>
                  <a:lnTo>
                    <a:pt x="779" y="953"/>
                  </a:lnTo>
                  <a:lnTo>
                    <a:pt x="821" y="958"/>
                  </a:lnTo>
                  <a:lnTo>
                    <a:pt x="865" y="964"/>
                  </a:lnTo>
                  <a:lnTo>
                    <a:pt x="910" y="966"/>
                  </a:lnTo>
                  <a:lnTo>
                    <a:pt x="995" y="969"/>
                  </a:lnTo>
                  <a:lnTo>
                    <a:pt x="1076" y="970"/>
                  </a:lnTo>
                  <a:lnTo>
                    <a:pt x="1151" y="979"/>
                  </a:lnTo>
                  <a:lnTo>
                    <a:pt x="1188" y="985"/>
                  </a:lnTo>
                  <a:lnTo>
                    <a:pt x="1223" y="993"/>
                  </a:lnTo>
                  <a:lnTo>
                    <a:pt x="1260" y="999"/>
                  </a:lnTo>
                  <a:lnTo>
                    <a:pt x="1279" y="1004"/>
                  </a:lnTo>
                  <a:lnTo>
                    <a:pt x="1296" y="1007"/>
                  </a:lnTo>
                  <a:lnTo>
                    <a:pt x="1316" y="1012"/>
                  </a:lnTo>
                  <a:lnTo>
                    <a:pt x="1333" y="1015"/>
                  </a:lnTo>
                  <a:lnTo>
                    <a:pt x="1354" y="1020"/>
                  </a:lnTo>
                  <a:lnTo>
                    <a:pt x="1373" y="1023"/>
                  </a:lnTo>
                  <a:lnTo>
                    <a:pt x="1392" y="1028"/>
                  </a:lnTo>
                  <a:lnTo>
                    <a:pt x="1413" y="1031"/>
                  </a:lnTo>
                  <a:lnTo>
                    <a:pt x="1455" y="1037"/>
                  </a:lnTo>
                  <a:lnTo>
                    <a:pt x="1499" y="1043"/>
                  </a:lnTo>
                  <a:lnTo>
                    <a:pt x="1547" y="1046"/>
                  </a:lnTo>
                  <a:lnTo>
                    <a:pt x="1651" y="1048"/>
                  </a:lnTo>
                  <a:lnTo>
                    <a:pt x="1825" y="1044"/>
                  </a:lnTo>
                  <a:lnTo>
                    <a:pt x="1920" y="1036"/>
                  </a:lnTo>
                  <a:lnTo>
                    <a:pt x="1960" y="1029"/>
                  </a:lnTo>
                  <a:lnTo>
                    <a:pt x="1967" y="1027"/>
                  </a:lnTo>
                  <a:lnTo>
                    <a:pt x="1911" y="1028"/>
                  </a:lnTo>
                  <a:lnTo>
                    <a:pt x="1772" y="1028"/>
                  </a:lnTo>
                  <a:lnTo>
                    <a:pt x="1592" y="1021"/>
                  </a:lnTo>
                  <a:lnTo>
                    <a:pt x="1501" y="1012"/>
                  </a:lnTo>
                  <a:lnTo>
                    <a:pt x="1458" y="1006"/>
                  </a:lnTo>
                  <a:lnTo>
                    <a:pt x="1417" y="999"/>
                  </a:lnTo>
                  <a:lnTo>
                    <a:pt x="1379" y="993"/>
                  </a:lnTo>
                  <a:lnTo>
                    <a:pt x="1342" y="985"/>
                  </a:lnTo>
                  <a:lnTo>
                    <a:pt x="1310" y="978"/>
                  </a:lnTo>
                  <a:lnTo>
                    <a:pt x="1277" y="971"/>
                  </a:lnTo>
                  <a:lnTo>
                    <a:pt x="1249" y="964"/>
                  </a:lnTo>
                  <a:lnTo>
                    <a:pt x="1221" y="958"/>
                  </a:lnTo>
                  <a:lnTo>
                    <a:pt x="1195" y="951"/>
                  </a:lnTo>
                  <a:lnTo>
                    <a:pt x="1170" y="946"/>
                  </a:lnTo>
                  <a:lnTo>
                    <a:pt x="1148" y="940"/>
                  </a:lnTo>
                  <a:lnTo>
                    <a:pt x="1124" y="935"/>
                  </a:lnTo>
                  <a:lnTo>
                    <a:pt x="1104" y="931"/>
                  </a:lnTo>
                  <a:lnTo>
                    <a:pt x="1082" y="926"/>
                  </a:lnTo>
                  <a:lnTo>
                    <a:pt x="1061" y="923"/>
                  </a:lnTo>
                  <a:lnTo>
                    <a:pt x="1040" y="919"/>
                  </a:lnTo>
                  <a:lnTo>
                    <a:pt x="998" y="914"/>
                  </a:lnTo>
                  <a:lnTo>
                    <a:pt x="955" y="910"/>
                  </a:lnTo>
                  <a:lnTo>
                    <a:pt x="910" y="909"/>
                  </a:lnTo>
                  <a:lnTo>
                    <a:pt x="826" y="907"/>
                  </a:lnTo>
                  <a:lnTo>
                    <a:pt x="765" y="903"/>
                  </a:lnTo>
                  <a:lnTo>
                    <a:pt x="749" y="899"/>
                  </a:lnTo>
                  <a:lnTo>
                    <a:pt x="746" y="894"/>
                  </a:lnTo>
                  <a:lnTo>
                    <a:pt x="751" y="891"/>
                  </a:lnTo>
                  <a:lnTo>
                    <a:pt x="762" y="889"/>
                  </a:lnTo>
                  <a:lnTo>
                    <a:pt x="799" y="887"/>
                  </a:lnTo>
                  <a:lnTo>
                    <a:pt x="914" y="892"/>
                  </a:lnTo>
                  <a:lnTo>
                    <a:pt x="979" y="897"/>
                  </a:lnTo>
                  <a:lnTo>
                    <a:pt x="1039" y="903"/>
                  </a:lnTo>
                  <a:lnTo>
                    <a:pt x="1091" y="911"/>
                  </a:lnTo>
                  <a:lnTo>
                    <a:pt x="1124" y="918"/>
                  </a:lnTo>
                  <a:lnTo>
                    <a:pt x="1139" y="923"/>
                  </a:lnTo>
                  <a:lnTo>
                    <a:pt x="1157" y="929"/>
                  </a:lnTo>
                  <a:lnTo>
                    <a:pt x="1177" y="934"/>
                  </a:lnTo>
                  <a:lnTo>
                    <a:pt x="1202" y="940"/>
                  </a:lnTo>
                  <a:lnTo>
                    <a:pt x="1229" y="947"/>
                  </a:lnTo>
                  <a:lnTo>
                    <a:pt x="1258" y="955"/>
                  </a:lnTo>
                  <a:lnTo>
                    <a:pt x="1291" y="962"/>
                  </a:lnTo>
                  <a:lnTo>
                    <a:pt x="1324" y="969"/>
                  </a:lnTo>
                  <a:lnTo>
                    <a:pt x="1358" y="975"/>
                  </a:lnTo>
                  <a:lnTo>
                    <a:pt x="1395" y="982"/>
                  </a:lnTo>
                  <a:lnTo>
                    <a:pt x="1432" y="989"/>
                  </a:lnTo>
                  <a:lnTo>
                    <a:pt x="1470" y="995"/>
                  </a:lnTo>
                  <a:lnTo>
                    <a:pt x="1508" y="999"/>
                  </a:lnTo>
                  <a:lnTo>
                    <a:pt x="1545" y="1004"/>
                  </a:lnTo>
                  <a:lnTo>
                    <a:pt x="1620" y="1008"/>
                  </a:lnTo>
                  <a:lnTo>
                    <a:pt x="1780" y="1012"/>
                  </a:lnTo>
                  <a:lnTo>
                    <a:pt x="1945" y="1012"/>
                  </a:lnTo>
                  <a:lnTo>
                    <a:pt x="2081" y="1006"/>
                  </a:lnTo>
                  <a:lnTo>
                    <a:pt x="2128" y="1002"/>
                  </a:lnTo>
                  <a:lnTo>
                    <a:pt x="2153" y="995"/>
                  </a:lnTo>
                  <a:lnTo>
                    <a:pt x="2154" y="989"/>
                  </a:lnTo>
                  <a:lnTo>
                    <a:pt x="2138" y="987"/>
                  </a:lnTo>
                  <a:lnTo>
                    <a:pt x="2073" y="989"/>
                  </a:lnTo>
                  <a:lnTo>
                    <a:pt x="2007" y="994"/>
                  </a:lnTo>
                  <a:lnTo>
                    <a:pt x="1989" y="993"/>
                  </a:lnTo>
                  <a:lnTo>
                    <a:pt x="2007" y="989"/>
                  </a:lnTo>
                  <a:lnTo>
                    <a:pt x="2035" y="985"/>
                  </a:lnTo>
                  <a:lnTo>
                    <a:pt x="2069" y="980"/>
                  </a:lnTo>
                  <a:lnTo>
                    <a:pt x="2107" y="974"/>
                  </a:lnTo>
                  <a:lnTo>
                    <a:pt x="2144" y="969"/>
                  </a:lnTo>
                  <a:lnTo>
                    <a:pt x="2176" y="963"/>
                  </a:lnTo>
                  <a:lnTo>
                    <a:pt x="2217" y="957"/>
                  </a:lnTo>
                  <a:lnTo>
                    <a:pt x="2153" y="954"/>
                  </a:lnTo>
                  <a:lnTo>
                    <a:pt x="1986" y="951"/>
                  </a:lnTo>
                  <a:lnTo>
                    <a:pt x="1679" y="943"/>
                  </a:lnTo>
                  <a:lnTo>
                    <a:pt x="1598" y="938"/>
                  </a:lnTo>
                  <a:lnTo>
                    <a:pt x="1492" y="931"/>
                  </a:lnTo>
                  <a:lnTo>
                    <a:pt x="1388" y="922"/>
                  </a:lnTo>
                  <a:lnTo>
                    <a:pt x="1344" y="916"/>
                  </a:lnTo>
                  <a:lnTo>
                    <a:pt x="1310" y="909"/>
                  </a:lnTo>
                  <a:lnTo>
                    <a:pt x="1289" y="903"/>
                  </a:lnTo>
                  <a:lnTo>
                    <a:pt x="1288" y="900"/>
                  </a:lnTo>
                  <a:lnTo>
                    <a:pt x="1321" y="898"/>
                  </a:lnTo>
                  <a:lnTo>
                    <a:pt x="1460" y="907"/>
                  </a:lnTo>
                  <a:lnTo>
                    <a:pt x="1502" y="913"/>
                  </a:lnTo>
                  <a:lnTo>
                    <a:pt x="1560" y="918"/>
                  </a:lnTo>
                  <a:lnTo>
                    <a:pt x="1623" y="925"/>
                  </a:lnTo>
                  <a:lnTo>
                    <a:pt x="1689" y="931"/>
                  </a:lnTo>
                  <a:lnTo>
                    <a:pt x="1753" y="934"/>
                  </a:lnTo>
                  <a:lnTo>
                    <a:pt x="1805" y="937"/>
                  </a:lnTo>
                  <a:lnTo>
                    <a:pt x="1844" y="935"/>
                  </a:lnTo>
                  <a:lnTo>
                    <a:pt x="1863" y="930"/>
                  </a:lnTo>
                  <a:lnTo>
                    <a:pt x="1863" y="926"/>
                  </a:lnTo>
                  <a:lnTo>
                    <a:pt x="1857" y="923"/>
                  </a:lnTo>
                  <a:lnTo>
                    <a:pt x="1847" y="919"/>
                  </a:lnTo>
                  <a:lnTo>
                    <a:pt x="1831" y="916"/>
                  </a:lnTo>
                  <a:lnTo>
                    <a:pt x="1791" y="910"/>
                  </a:lnTo>
                  <a:lnTo>
                    <a:pt x="1747" y="905"/>
                  </a:lnTo>
                  <a:lnTo>
                    <a:pt x="1657" y="892"/>
                  </a:lnTo>
                  <a:lnTo>
                    <a:pt x="1713" y="893"/>
                  </a:lnTo>
                  <a:lnTo>
                    <a:pt x="1788" y="900"/>
                  </a:lnTo>
                  <a:lnTo>
                    <a:pt x="1828" y="905"/>
                  </a:lnTo>
                  <a:lnTo>
                    <a:pt x="1867" y="910"/>
                  </a:lnTo>
                  <a:lnTo>
                    <a:pt x="1904" y="915"/>
                  </a:lnTo>
                  <a:lnTo>
                    <a:pt x="1936" y="918"/>
                  </a:lnTo>
                  <a:lnTo>
                    <a:pt x="1973" y="922"/>
                  </a:lnTo>
                  <a:lnTo>
                    <a:pt x="2022" y="925"/>
                  </a:lnTo>
                  <a:lnTo>
                    <a:pt x="2081" y="929"/>
                  </a:lnTo>
                  <a:lnTo>
                    <a:pt x="2150" y="929"/>
                  </a:lnTo>
                  <a:lnTo>
                    <a:pt x="2316" y="919"/>
                  </a:lnTo>
                  <a:lnTo>
                    <a:pt x="2362" y="914"/>
                  </a:lnTo>
                  <a:lnTo>
                    <a:pt x="2410" y="907"/>
                  </a:lnTo>
                  <a:lnTo>
                    <a:pt x="2462" y="899"/>
                  </a:lnTo>
                  <a:lnTo>
                    <a:pt x="2487" y="894"/>
                  </a:lnTo>
                  <a:lnTo>
                    <a:pt x="2513" y="890"/>
                  </a:lnTo>
                  <a:lnTo>
                    <a:pt x="2538" y="884"/>
                  </a:lnTo>
                  <a:lnTo>
                    <a:pt x="2563" y="878"/>
                  </a:lnTo>
                  <a:lnTo>
                    <a:pt x="2587" y="871"/>
                  </a:lnTo>
                  <a:lnTo>
                    <a:pt x="2610" y="865"/>
                  </a:lnTo>
                  <a:lnTo>
                    <a:pt x="2632" y="858"/>
                  </a:lnTo>
                  <a:lnTo>
                    <a:pt x="2653" y="851"/>
                  </a:lnTo>
                  <a:lnTo>
                    <a:pt x="2673" y="844"/>
                  </a:lnTo>
                  <a:lnTo>
                    <a:pt x="2691" y="836"/>
                  </a:lnTo>
                  <a:lnTo>
                    <a:pt x="2710" y="828"/>
                  </a:lnTo>
                  <a:lnTo>
                    <a:pt x="2728" y="820"/>
                  </a:lnTo>
                  <a:lnTo>
                    <a:pt x="2744" y="813"/>
                  </a:lnTo>
                  <a:lnTo>
                    <a:pt x="2759" y="805"/>
                  </a:lnTo>
                  <a:lnTo>
                    <a:pt x="2774" y="797"/>
                  </a:lnTo>
                  <a:lnTo>
                    <a:pt x="2788" y="789"/>
                  </a:lnTo>
                  <a:lnTo>
                    <a:pt x="2801" y="781"/>
                  </a:lnTo>
                  <a:lnTo>
                    <a:pt x="2813" y="774"/>
                  </a:lnTo>
                  <a:lnTo>
                    <a:pt x="2825" y="766"/>
                  </a:lnTo>
                  <a:lnTo>
                    <a:pt x="2835" y="760"/>
                  </a:lnTo>
                  <a:lnTo>
                    <a:pt x="2844" y="753"/>
                  </a:lnTo>
                  <a:lnTo>
                    <a:pt x="2854" y="746"/>
                  </a:lnTo>
                  <a:lnTo>
                    <a:pt x="2862" y="739"/>
                  </a:lnTo>
                  <a:lnTo>
                    <a:pt x="2869" y="733"/>
                  </a:lnTo>
                  <a:lnTo>
                    <a:pt x="2877" y="728"/>
                  </a:lnTo>
                  <a:lnTo>
                    <a:pt x="2882" y="722"/>
                  </a:lnTo>
                  <a:lnTo>
                    <a:pt x="2891" y="713"/>
                  </a:lnTo>
                  <a:lnTo>
                    <a:pt x="2899" y="706"/>
                  </a:lnTo>
                  <a:lnTo>
                    <a:pt x="2903" y="700"/>
                  </a:lnTo>
                  <a:lnTo>
                    <a:pt x="2903" y="488"/>
                  </a:lnTo>
                  <a:lnTo>
                    <a:pt x="2909" y="335"/>
                  </a:lnTo>
                  <a:lnTo>
                    <a:pt x="2915" y="280"/>
                  </a:lnTo>
                  <a:lnTo>
                    <a:pt x="2918" y="262"/>
                  </a:lnTo>
                  <a:lnTo>
                    <a:pt x="2922" y="250"/>
                  </a:lnTo>
                  <a:lnTo>
                    <a:pt x="2947" y="2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135"/>
            <p:cNvSpPr>
              <a:spLocks/>
            </p:cNvSpPr>
            <p:nvPr/>
          </p:nvSpPr>
          <p:spPr bwMode="auto">
            <a:xfrm>
              <a:off x="1155700" y="4941888"/>
              <a:ext cx="6661150" cy="1762125"/>
            </a:xfrm>
            <a:custGeom>
              <a:avLst/>
              <a:gdLst>
                <a:gd name="T0" fmla="*/ 289 w 4196"/>
                <a:gd name="T1" fmla="*/ 137 h 1110"/>
                <a:gd name="T2" fmla="*/ 105 w 4196"/>
                <a:gd name="T3" fmla="*/ 285 h 1110"/>
                <a:gd name="T4" fmla="*/ 250 w 4196"/>
                <a:gd name="T5" fmla="*/ 590 h 1110"/>
                <a:gd name="T6" fmla="*/ 552 w 4196"/>
                <a:gd name="T7" fmla="*/ 688 h 1110"/>
                <a:gd name="T8" fmla="*/ 1908 w 4196"/>
                <a:gd name="T9" fmla="*/ 804 h 1110"/>
                <a:gd name="T10" fmla="*/ 3299 w 4196"/>
                <a:gd name="T11" fmla="*/ 696 h 1110"/>
                <a:gd name="T12" fmla="*/ 3527 w 4196"/>
                <a:gd name="T13" fmla="*/ 587 h 1110"/>
                <a:gd name="T14" fmla="*/ 3482 w 4196"/>
                <a:gd name="T15" fmla="*/ 636 h 1110"/>
                <a:gd name="T16" fmla="*/ 3190 w 4196"/>
                <a:gd name="T17" fmla="*/ 738 h 1110"/>
                <a:gd name="T18" fmla="*/ 1480 w 4196"/>
                <a:gd name="T19" fmla="*/ 807 h 1110"/>
                <a:gd name="T20" fmla="*/ 2204 w 4196"/>
                <a:gd name="T21" fmla="*/ 852 h 1110"/>
                <a:gd name="T22" fmla="*/ 3334 w 4196"/>
                <a:gd name="T23" fmla="*/ 737 h 1110"/>
                <a:gd name="T24" fmla="*/ 3581 w 4196"/>
                <a:gd name="T25" fmla="*/ 639 h 1110"/>
                <a:gd name="T26" fmla="*/ 3753 w 4196"/>
                <a:gd name="T27" fmla="*/ 493 h 1110"/>
                <a:gd name="T28" fmla="*/ 3813 w 4196"/>
                <a:gd name="T29" fmla="*/ 321 h 1110"/>
                <a:gd name="T30" fmla="*/ 3688 w 4196"/>
                <a:gd name="T31" fmla="*/ 582 h 1110"/>
                <a:gd name="T32" fmla="*/ 3543 w 4196"/>
                <a:gd name="T33" fmla="*/ 678 h 1110"/>
                <a:gd name="T34" fmla="*/ 3816 w 4196"/>
                <a:gd name="T35" fmla="*/ 548 h 1110"/>
                <a:gd name="T36" fmla="*/ 3908 w 4196"/>
                <a:gd name="T37" fmla="*/ 321 h 1110"/>
                <a:gd name="T38" fmla="*/ 3749 w 4196"/>
                <a:gd name="T39" fmla="*/ 204 h 1110"/>
                <a:gd name="T40" fmla="*/ 3761 w 4196"/>
                <a:gd name="T41" fmla="*/ 192 h 1110"/>
                <a:gd name="T42" fmla="*/ 3946 w 4196"/>
                <a:gd name="T43" fmla="*/ 331 h 1110"/>
                <a:gd name="T44" fmla="*/ 3821 w 4196"/>
                <a:gd name="T45" fmla="*/ 576 h 1110"/>
                <a:gd name="T46" fmla="*/ 3640 w 4196"/>
                <a:gd name="T47" fmla="*/ 676 h 1110"/>
                <a:gd name="T48" fmla="*/ 3262 w 4196"/>
                <a:gd name="T49" fmla="*/ 791 h 1110"/>
                <a:gd name="T50" fmla="*/ 2094 w 4196"/>
                <a:gd name="T51" fmla="*/ 869 h 1110"/>
                <a:gd name="T52" fmla="*/ 970 w 4196"/>
                <a:gd name="T53" fmla="*/ 810 h 1110"/>
                <a:gd name="T54" fmla="*/ 2769 w 4196"/>
                <a:gd name="T55" fmla="*/ 889 h 1110"/>
                <a:gd name="T56" fmla="*/ 3506 w 4196"/>
                <a:gd name="T57" fmla="*/ 768 h 1110"/>
                <a:gd name="T58" fmla="*/ 3799 w 4196"/>
                <a:gd name="T59" fmla="*/ 648 h 1110"/>
                <a:gd name="T60" fmla="*/ 3946 w 4196"/>
                <a:gd name="T61" fmla="*/ 550 h 1110"/>
                <a:gd name="T62" fmla="*/ 3949 w 4196"/>
                <a:gd name="T63" fmla="*/ 212 h 1110"/>
                <a:gd name="T64" fmla="*/ 3687 w 4196"/>
                <a:gd name="T65" fmla="*/ 101 h 1110"/>
                <a:gd name="T66" fmla="*/ 3306 w 4196"/>
                <a:gd name="T67" fmla="*/ 38 h 1110"/>
                <a:gd name="T68" fmla="*/ 3911 w 4196"/>
                <a:gd name="T69" fmla="*/ 159 h 1110"/>
                <a:gd name="T70" fmla="*/ 4040 w 4196"/>
                <a:gd name="T71" fmla="*/ 486 h 1110"/>
                <a:gd name="T72" fmla="*/ 3815 w 4196"/>
                <a:gd name="T73" fmla="*/ 674 h 1110"/>
                <a:gd name="T74" fmla="*/ 3354 w 4196"/>
                <a:gd name="T75" fmla="*/ 826 h 1110"/>
                <a:gd name="T76" fmla="*/ 3809 w 4196"/>
                <a:gd name="T77" fmla="*/ 720 h 1110"/>
                <a:gd name="T78" fmla="*/ 4011 w 4196"/>
                <a:gd name="T79" fmla="*/ 615 h 1110"/>
                <a:gd name="T80" fmla="*/ 4193 w 4196"/>
                <a:gd name="T81" fmla="*/ 354 h 1110"/>
                <a:gd name="T82" fmla="*/ 4047 w 4196"/>
                <a:gd name="T83" fmla="*/ 628 h 1110"/>
                <a:gd name="T84" fmla="*/ 3850 w 4196"/>
                <a:gd name="T85" fmla="*/ 727 h 1110"/>
                <a:gd name="T86" fmla="*/ 3534 w 4196"/>
                <a:gd name="T87" fmla="*/ 815 h 1110"/>
                <a:gd name="T88" fmla="*/ 2129 w 4196"/>
                <a:gd name="T89" fmla="*/ 921 h 1110"/>
                <a:gd name="T90" fmla="*/ 1404 w 4196"/>
                <a:gd name="T91" fmla="*/ 883 h 1110"/>
                <a:gd name="T92" fmla="*/ 3016 w 4196"/>
                <a:gd name="T93" fmla="*/ 946 h 1110"/>
                <a:gd name="T94" fmla="*/ 3084 w 4196"/>
                <a:gd name="T95" fmla="*/ 952 h 1110"/>
                <a:gd name="T96" fmla="*/ 1365 w 4196"/>
                <a:gd name="T97" fmla="*/ 893 h 1110"/>
                <a:gd name="T98" fmla="*/ 884 w 4196"/>
                <a:gd name="T99" fmla="*/ 850 h 1110"/>
                <a:gd name="T100" fmla="*/ 1009 w 4196"/>
                <a:gd name="T101" fmla="*/ 899 h 1110"/>
                <a:gd name="T102" fmla="*/ 1976 w 4196"/>
                <a:gd name="T103" fmla="*/ 1018 h 1110"/>
                <a:gd name="T104" fmla="*/ 1480 w 4196"/>
                <a:gd name="T105" fmla="*/ 1002 h 1110"/>
                <a:gd name="T106" fmla="*/ 1589 w 4196"/>
                <a:gd name="T107" fmla="*/ 1065 h 1110"/>
                <a:gd name="T108" fmla="*/ 1492 w 4196"/>
                <a:gd name="T109" fmla="*/ 1058 h 1110"/>
                <a:gd name="T110" fmla="*/ 977 w 4196"/>
                <a:gd name="T111" fmla="*/ 929 h 1110"/>
                <a:gd name="T112" fmla="*/ 620 w 4196"/>
                <a:gd name="T113" fmla="*/ 820 h 1110"/>
                <a:gd name="T114" fmla="*/ 296 w 4196"/>
                <a:gd name="T115" fmla="*/ 690 h 1110"/>
                <a:gd name="T116" fmla="*/ 140 w 4196"/>
                <a:gd name="T117" fmla="*/ 598 h 1110"/>
                <a:gd name="T118" fmla="*/ 16 w 4196"/>
                <a:gd name="T119" fmla="*/ 306 h 1110"/>
                <a:gd name="T120" fmla="*/ 178 w 4196"/>
                <a:gd name="T121" fmla="*/ 152 h 1110"/>
                <a:gd name="T122" fmla="*/ 527 w 4196"/>
                <a:gd name="T123" fmla="*/ 41 h 11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96"/>
                <a:gd name="T187" fmla="*/ 0 h 1110"/>
                <a:gd name="T188" fmla="*/ 4196 w 4196"/>
                <a:gd name="T189" fmla="*/ 1110 h 11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96" h="1110">
                  <a:moveTo>
                    <a:pt x="939" y="13"/>
                  </a:moveTo>
                  <a:lnTo>
                    <a:pt x="790" y="22"/>
                  </a:lnTo>
                  <a:lnTo>
                    <a:pt x="720" y="30"/>
                  </a:lnTo>
                  <a:lnTo>
                    <a:pt x="680" y="35"/>
                  </a:lnTo>
                  <a:lnTo>
                    <a:pt x="640" y="41"/>
                  </a:lnTo>
                  <a:lnTo>
                    <a:pt x="599" y="48"/>
                  </a:lnTo>
                  <a:lnTo>
                    <a:pt x="556" y="56"/>
                  </a:lnTo>
                  <a:lnTo>
                    <a:pt x="536" y="60"/>
                  </a:lnTo>
                  <a:lnTo>
                    <a:pt x="514" y="65"/>
                  </a:lnTo>
                  <a:lnTo>
                    <a:pt x="493" y="70"/>
                  </a:lnTo>
                  <a:lnTo>
                    <a:pt x="471" y="74"/>
                  </a:lnTo>
                  <a:lnTo>
                    <a:pt x="450" y="80"/>
                  </a:lnTo>
                  <a:lnTo>
                    <a:pt x="430" y="87"/>
                  </a:lnTo>
                  <a:lnTo>
                    <a:pt x="408" y="93"/>
                  </a:lnTo>
                  <a:lnTo>
                    <a:pt x="387" y="100"/>
                  </a:lnTo>
                  <a:lnTo>
                    <a:pt x="367" y="106"/>
                  </a:lnTo>
                  <a:lnTo>
                    <a:pt x="347" y="113"/>
                  </a:lnTo>
                  <a:lnTo>
                    <a:pt x="327" y="121"/>
                  </a:lnTo>
                  <a:lnTo>
                    <a:pt x="308" y="129"/>
                  </a:lnTo>
                  <a:lnTo>
                    <a:pt x="299" y="133"/>
                  </a:lnTo>
                  <a:lnTo>
                    <a:pt x="289" y="137"/>
                  </a:lnTo>
                  <a:lnTo>
                    <a:pt x="280" y="142"/>
                  </a:lnTo>
                  <a:lnTo>
                    <a:pt x="271" y="146"/>
                  </a:lnTo>
                  <a:lnTo>
                    <a:pt x="261" y="151"/>
                  </a:lnTo>
                  <a:lnTo>
                    <a:pt x="252" y="156"/>
                  </a:lnTo>
                  <a:lnTo>
                    <a:pt x="244" y="160"/>
                  </a:lnTo>
                  <a:lnTo>
                    <a:pt x="236" y="165"/>
                  </a:lnTo>
                  <a:lnTo>
                    <a:pt x="227" y="169"/>
                  </a:lnTo>
                  <a:lnTo>
                    <a:pt x="218" y="175"/>
                  </a:lnTo>
                  <a:lnTo>
                    <a:pt x="211" y="180"/>
                  </a:lnTo>
                  <a:lnTo>
                    <a:pt x="202" y="185"/>
                  </a:lnTo>
                  <a:lnTo>
                    <a:pt x="194" y="191"/>
                  </a:lnTo>
                  <a:lnTo>
                    <a:pt x="187" y="196"/>
                  </a:lnTo>
                  <a:lnTo>
                    <a:pt x="180" y="201"/>
                  </a:lnTo>
                  <a:lnTo>
                    <a:pt x="172" y="207"/>
                  </a:lnTo>
                  <a:lnTo>
                    <a:pt x="166" y="213"/>
                  </a:lnTo>
                  <a:lnTo>
                    <a:pt x="159" y="220"/>
                  </a:lnTo>
                  <a:lnTo>
                    <a:pt x="153" y="225"/>
                  </a:lnTo>
                  <a:lnTo>
                    <a:pt x="146" y="231"/>
                  </a:lnTo>
                  <a:lnTo>
                    <a:pt x="124" y="257"/>
                  </a:lnTo>
                  <a:lnTo>
                    <a:pt x="114" y="271"/>
                  </a:lnTo>
                  <a:lnTo>
                    <a:pt x="105" y="285"/>
                  </a:lnTo>
                  <a:lnTo>
                    <a:pt x="97" y="300"/>
                  </a:lnTo>
                  <a:lnTo>
                    <a:pt x="90" y="314"/>
                  </a:lnTo>
                  <a:lnTo>
                    <a:pt x="77" y="381"/>
                  </a:lnTo>
                  <a:lnTo>
                    <a:pt x="77" y="416"/>
                  </a:lnTo>
                  <a:lnTo>
                    <a:pt x="84" y="455"/>
                  </a:lnTo>
                  <a:lnTo>
                    <a:pt x="90" y="469"/>
                  </a:lnTo>
                  <a:lnTo>
                    <a:pt x="100" y="483"/>
                  </a:lnTo>
                  <a:lnTo>
                    <a:pt x="118" y="503"/>
                  </a:lnTo>
                  <a:lnTo>
                    <a:pt x="124" y="509"/>
                  </a:lnTo>
                  <a:lnTo>
                    <a:pt x="130" y="514"/>
                  </a:lnTo>
                  <a:lnTo>
                    <a:pt x="137" y="521"/>
                  </a:lnTo>
                  <a:lnTo>
                    <a:pt x="144" y="527"/>
                  </a:lnTo>
                  <a:lnTo>
                    <a:pt x="153" y="534"/>
                  </a:lnTo>
                  <a:lnTo>
                    <a:pt x="162" y="539"/>
                  </a:lnTo>
                  <a:lnTo>
                    <a:pt x="172" y="546"/>
                  </a:lnTo>
                  <a:lnTo>
                    <a:pt x="183" y="553"/>
                  </a:lnTo>
                  <a:lnTo>
                    <a:pt x="194" y="560"/>
                  </a:lnTo>
                  <a:lnTo>
                    <a:pt x="208" y="568"/>
                  </a:lnTo>
                  <a:lnTo>
                    <a:pt x="221" y="575"/>
                  </a:lnTo>
                  <a:lnTo>
                    <a:pt x="234" y="582"/>
                  </a:lnTo>
                  <a:lnTo>
                    <a:pt x="250" y="590"/>
                  </a:lnTo>
                  <a:lnTo>
                    <a:pt x="267" y="598"/>
                  </a:lnTo>
                  <a:lnTo>
                    <a:pt x="275" y="601"/>
                  </a:lnTo>
                  <a:lnTo>
                    <a:pt x="284" y="604"/>
                  </a:lnTo>
                  <a:lnTo>
                    <a:pt x="293" y="608"/>
                  </a:lnTo>
                  <a:lnTo>
                    <a:pt x="302" y="612"/>
                  </a:lnTo>
                  <a:lnTo>
                    <a:pt x="312" y="616"/>
                  </a:lnTo>
                  <a:lnTo>
                    <a:pt x="322" y="619"/>
                  </a:lnTo>
                  <a:lnTo>
                    <a:pt x="333" y="624"/>
                  </a:lnTo>
                  <a:lnTo>
                    <a:pt x="343" y="627"/>
                  </a:lnTo>
                  <a:lnTo>
                    <a:pt x="353" y="632"/>
                  </a:lnTo>
                  <a:lnTo>
                    <a:pt x="364" y="635"/>
                  </a:lnTo>
                  <a:lnTo>
                    <a:pt x="375" y="639"/>
                  </a:lnTo>
                  <a:lnTo>
                    <a:pt x="387" y="643"/>
                  </a:lnTo>
                  <a:lnTo>
                    <a:pt x="399" y="647"/>
                  </a:lnTo>
                  <a:lnTo>
                    <a:pt x="411" y="650"/>
                  </a:lnTo>
                  <a:lnTo>
                    <a:pt x="424" y="655"/>
                  </a:lnTo>
                  <a:lnTo>
                    <a:pt x="437" y="658"/>
                  </a:lnTo>
                  <a:lnTo>
                    <a:pt x="464" y="665"/>
                  </a:lnTo>
                  <a:lnTo>
                    <a:pt x="492" y="673"/>
                  </a:lnTo>
                  <a:lnTo>
                    <a:pt x="521" y="680"/>
                  </a:lnTo>
                  <a:lnTo>
                    <a:pt x="552" y="688"/>
                  </a:lnTo>
                  <a:lnTo>
                    <a:pt x="584" y="695"/>
                  </a:lnTo>
                  <a:lnTo>
                    <a:pt x="618" y="702"/>
                  </a:lnTo>
                  <a:lnTo>
                    <a:pt x="653" y="708"/>
                  </a:lnTo>
                  <a:lnTo>
                    <a:pt x="690" y="715"/>
                  </a:lnTo>
                  <a:lnTo>
                    <a:pt x="728" y="722"/>
                  </a:lnTo>
                  <a:lnTo>
                    <a:pt x="768" y="729"/>
                  </a:lnTo>
                  <a:lnTo>
                    <a:pt x="809" y="735"/>
                  </a:lnTo>
                  <a:lnTo>
                    <a:pt x="852" y="742"/>
                  </a:lnTo>
                  <a:lnTo>
                    <a:pt x="896" y="747"/>
                  </a:lnTo>
                  <a:lnTo>
                    <a:pt x="943" y="753"/>
                  </a:lnTo>
                  <a:lnTo>
                    <a:pt x="990" y="759"/>
                  </a:lnTo>
                  <a:lnTo>
                    <a:pt x="1040" y="763"/>
                  </a:lnTo>
                  <a:lnTo>
                    <a:pt x="1092" y="768"/>
                  </a:lnTo>
                  <a:lnTo>
                    <a:pt x="1145" y="773"/>
                  </a:lnTo>
                  <a:lnTo>
                    <a:pt x="1201" y="777"/>
                  </a:lnTo>
                  <a:lnTo>
                    <a:pt x="1258" y="781"/>
                  </a:lnTo>
                  <a:lnTo>
                    <a:pt x="1317" y="785"/>
                  </a:lnTo>
                  <a:lnTo>
                    <a:pt x="1377" y="788"/>
                  </a:lnTo>
                  <a:lnTo>
                    <a:pt x="1505" y="794"/>
                  </a:lnTo>
                  <a:lnTo>
                    <a:pt x="1642" y="799"/>
                  </a:lnTo>
                  <a:lnTo>
                    <a:pt x="1908" y="804"/>
                  </a:lnTo>
                  <a:lnTo>
                    <a:pt x="2147" y="807"/>
                  </a:lnTo>
                  <a:lnTo>
                    <a:pt x="2539" y="800"/>
                  </a:lnTo>
                  <a:lnTo>
                    <a:pt x="2700" y="792"/>
                  </a:lnTo>
                  <a:lnTo>
                    <a:pt x="2772" y="787"/>
                  </a:lnTo>
                  <a:lnTo>
                    <a:pt x="2840" y="781"/>
                  </a:lnTo>
                  <a:lnTo>
                    <a:pt x="2901" y="776"/>
                  </a:lnTo>
                  <a:lnTo>
                    <a:pt x="2959" y="769"/>
                  </a:lnTo>
                  <a:lnTo>
                    <a:pt x="3012" y="762"/>
                  </a:lnTo>
                  <a:lnTo>
                    <a:pt x="3060" y="754"/>
                  </a:lnTo>
                  <a:lnTo>
                    <a:pt x="3106" y="746"/>
                  </a:lnTo>
                  <a:lnTo>
                    <a:pt x="3126" y="743"/>
                  </a:lnTo>
                  <a:lnTo>
                    <a:pt x="3147" y="738"/>
                  </a:lnTo>
                  <a:lnTo>
                    <a:pt x="3168" y="734"/>
                  </a:lnTo>
                  <a:lnTo>
                    <a:pt x="3185" y="729"/>
                  </a:lnTo>
                  <a:lnTo>
                    <a:pt x="3204" y="724"/>
                  </a:lnTo>
                  <a:lnTo>
                    <a:pt x="3221" y="720"/>
                  </a:lnTo>
                  <a:lnTo>
                    <a:pt x="3238" y="715"/>
                  </a:lnTo>
                  <a:lnTo>
                    <a:pt x="3254" y="711"/>
                  </a:lnTo>
                  <a:lnTo>
                    <a:pt x="3269" y="706"/>
                  </a:lnTo>
                  <a:lnTo>
                    <a:pt x="3284" y="700"/>
                  </a:lnTo>
                  <a:lnTo>
                    <a:pt x="3299" y="696"/>
                  </a:lnTo>
                  <a:lnTo>
                    <a:pt x="3312" y="691"/>
                  </a:lnTo>
                  <a:lnTo>
                    <a:pt x="3325" y="686"/>
                  </a:lnTo>
                  <a:lnTo>
                    <a:pt x="3338" y="681"/>
                  </a:lnTo>
                  <a:lnTo>
                    <a:pt x="3350" y="675"/>
                  </a:lnTo>
                  <a:lnTo>
                    <a:pt x="3362" y="671"/>
                  </a:lnTo>
                  <a:lnTo>
                    <a:pt x="3374" y="665"/>
                  </a:lnTo>
                  <a:lnTo>
                    <a:pt x="3385" y="660"/>
                  </a:lnTo>
                  <a:lnTo>
                    <a:pt x="3396" y="655"/>
                  </a:lnTo>
                  <a:lnTo>
                    <a:pt x="3407" y="650"/>
                  </a:lnTo>
                  <a:lnTo>
                    <a:pt x="3418" y="644"/>
                  </a:lnTo>
                  <a:lnTo>
                    <a:pt x="3428" y="639"/>
                  </a:lnTo>
                  <a:lnTo>
                    <a:pt x="3438" y="634"/>
                  </a:lnTo>
                  <a:lnTo>
                    <a:pt x="3449" y="628"/>
                  </a:lnTo>
                  <a:lnTo>
                    <a:pt x="3459" y="623"/>
                  </a:lnTo>
                  <a:lnTo>
                    <a:pt x="3468" y="618"/>
                  </a:lnTo>
                  <a:lnTo>
                    <a:pt x="3478" y="612"/>
                  </a:lnTo>
                  <a:lnTo>
                    <a:pt x="3488" y="608"/>
                  </a:lnTo>
                  <a:lnTo>
                    <a:pt x="3499" y="602"/>
                  </a:lnTo>
                  <a:lnTo>
                    <a:pt x="3507" y="596"/>
                  </a:lnTo>
                  <a:lnTo>
                    <a:pt x="3518" y="592"/>
                  </a:lnTo>
                  <a:lnTo>
                    <a:pt x="3527" y="587"/>
                  </a:lnTo>
                  <a:lnTo>
                    <a:pt x="3535" y="583"/>
                  </a:lnTo>
                  <a:lnTo>
                    <a:pt x="3543" y="579"/>
                  </a:lnTo>
                  <a:lnTo>
                    <a:pt x="3556" y="572"/>
                  </a:lnTo>
                  <a:lnTo>
                    <a:pt x="3568" y="568"/>
                  </a:lnTo>
                  <a:lnTo>
                    <a:pt x="3585" y="562"/>
                  </a:lnTo>
                  <a:lnTo>
                    <a:pt x="3594" y="561"/>
                  </a:lnTo>
                  <a:lnTo>
                    <a:pt x="3596" y="564"/>
                  </a:lnTo>
                  <a:lnTo>
                    <a:pt x="3590" y="572"/>
                  </a:lnTo>
                  <a:lnTo>
                    <a:pt x="3584" y="577"/>
                  </a:lnTo>
                  <a:lnTo>
                    <a:pt x="3575" y="584"/>
                  </a:lnTo>
                  <a:lnTo>
                    <a:pt x="3566" y="590"/>
                  </a:lnTo>
                  <a:lnTo>
                    <a:pt x="3555" y="598"/>
                  </a:lnTo>
                  <a:lnTo>
                    <a:pt x="3549" y="601"/>
                  </a:lnTo>
                  <a:lnTo>
                    <a:pt x="3541" y="606"/>
                  </a:lnTo>
                  <a:lnTo>
                    <a:pt x="3534" y="609"/>
                  </a:lnTo>
                  <a:lnTo>
                    <a:pt x="3527" y="614"/>
                  </a:lnTo>
                  <a:lnTo>
                    <a:pt x="3519" y="618"/>
                  </a:lnTo>
                  <a:lnTo>
                    <a:pt x="3510" y="623"/>
                  </a:lnTo>
                  <a:lnTo>
                    <a:pt x="3502" y="627"/>
                  </a:lnTo>
                  <a:lnTo>
                    <a:pt x="3491" y="632"/>
                  </a:lnTo>
                  <a:lnTo>
                    <a:pt x="3482" y="636"/>
                  </a:lnTo>
                  <a:lnTo>
                    <a:pt x="3472" y="641"/>
                  </a:lnTo>
                  <a:lnTo>
                    <a:pt x="3462" y="646"/>
                  </a:lnTo>
                  <a:lnTo>
                    <a:pt x="3450" y="651"/>
                  </a:lnTo>
                  <a:lnTo>
                    <a:pt x="3440" y="656"/>
                  </a:lnTo>
                  <a:lnTo>
                    <a:pt x="3428" y="660"/>
                  </a:lnTo>
                  <a:lnTo>
                    <a:pt x="3415" y="666"/>
                  </a:lnTo>
                  <a:lnTo>
                    <a:pt x="3403" y="671"/>
                  </a:lnTo>
                  <a:lnTo>
                    <a:pt x="3390" y="675"/>
                  </a:lnTo>
                  <a:lnTo>
                    <a:pt x="3377" y="681"/>
                  </a:lnTo>
                  <a:lnTo>
                    <a:pt x="3363" y="686"/>
                  </a:lnTo>
                  <a:lnTo>
                    <a:pt x="3349" y="690"/>
                  </a:lnTo>
                  <a:lnTo>
                    <a:pt x="3334" y="696"/>
                  </a:lnTo>
                  <a:lnTo>
                    <a:pt x="3319" y="700"/>
                  </a:lnTo>
                  <a:lnTo>
                    <a:pt x="3304" y="705"/>
                  </a:lnTo>
                  <a:lnTo>
                    <a:pt x="3290" y="711"/>
                  </a:lnTo>
                  <a:lnTo>
                    <a:pt x="3274" y="715"/>
                  </a:lnTo>
                  <a:lnTo>
                    <a:pt x="3257" y="720"/>
                  </a:lnTo>
                  <a:lnTo>
                    <a:pt x="3241" y="724"/>
                  </a:lnTo>
                  <a:lnTo>
                    <a:pt x="3224" y="729"/>
                  </a:lnTo>
                  <a:lnTo>
                    <a:pt x="3207" y="734"/>
                  </a:lnTo>
                  <a:lnTo>
                    <a:pt x="3190" y="738"/>
                  </a:lnTo>
                  <a:lnTo>
                    <a:pt x="3172" y="742"/>
                  </a:lnTo>
                  <a:lnTo>
                    <a:pt x="3153" y="746"/>
                  </a:lnTo>
                  <a:lnTo>
                    <a:pt x="3134" y="750"/>
                  </a:lnTo>
                  <a:lnTo>
                    <a:pt x="3115" y="754"/>
                  </a:lnTo>
                  <a:lnTo>
                    <a:pt x="3076" y="761"/>
                  </a:lnTo>
                  <a:lnTo>
                    <a:pt x="3037" y="768"/>
                  </a:lnTo>
                  <a:lnTo>
                    <a:pt x="2997" y="773"/>
                  </a:lnTo>
                  <a:lnTo>
                    <a:pt x="2957" y="779"/>
                  </a:lnTo>
                  <a:lnTo>
                    <a:pt x="2916" y="785"/>
                  </a:lnTo>
                  <a:lnTo>
                    <a:pt x="2875" y="789"/>
                  </a:lnTo>
                  <a:lnTo>
                    <a:pt x="2832" y="794"/>
                  </a:lnTo>
                  <a:lnTo>
                    <a:pt x="2791" y="797"/>
                  </a:lnTo>
                  <a:lnTo>
                    <a:pt x="2748" y="801"/>
                  </a:lnTo>
                  <a:lnTo>
                    <a:pt x="2665" y="808"/>
                  </a:lnTo>
                  <a:lnTo>
                    <a:pt x="2579" y="812"/>
                  </a:lnTo>
                  <a:lnTo>
                    <a:pt x="2494" y="816"/>
                  </a:lnTo>
                  <a:lnTo>
                    <a:pt x="2328" y="820"/>
                  </a:lnTo>
                  <a:lnTo>
                    <a:pt x="2169" y="821"/>
                  </a:lnTo>
                  <a:lnTo>
                    <a:pt x="1885" y="819"/>
                  </a:lnTo>
                  <a:lnTo>
                    <a:pt x="1617" y="812"/>
                  </a:lnTo>
                  <a:lnTo>
                    <a:pt x="1480" y="807"/>
                  </a:lnTo>
                  <a:lnTo>
                    <a:pt x="1351" y="800"/>
                  </a:lnTo>
                  <a:lnTo>
                    <a:pt x="1236" y="794"/>
                  </a:lnTo>
                  <a:lnTo>
                    <a:pt x="1145" y="788"/>
                  </a:lnTo>
                  <a:lnTo>
                    <a:pt x="1052" y="781"/>
                  </a:lnTo>
                  <a:lnTo>
                    <a:pt x="1043" y="784"/>
                  </a:lnTo>
                  <a:lnTo>
                    <a:pt x="1052" y="786"/>
                  </a:lnTo>
                  <a:lnTo>
                    <a:pt x="1074" y="789"/>
                  </a:lnTo>
                  <a:lnTo>
                    <a:pt x="1118" y="794"/>
                  </a:lnTo>
                  <a:lnTo>
                    <a:pt x="1186" y="800"/>
                  </a:lnTo>
                  <a:lnTo>
                    <a:pt x="1286" y="807"/>
                  </a:lnTo>
                  <a:lnTo>
                    <a:pt x="1349" y="810"/>
                  </a:lnTo>
                  <a:lnTo>
                    <a:pt x="1421" y="815"/>
                  </a:lnTo>
                  <a:lnTo>
                    <a:pt x="1499" y="818"/>
                  </a:lnTo>
                  <a:lnTo>
                    <a:pt x="1577" y="823"/>
                  </a:lnTo>
                  <a:lnTo>
                    <a:pt x="1655" y="827"/>
                  </a:lnTo>
                  <a:lnTo>
                    <a:pt x="1735" y="832"/>
                  </a:lnTo>
                  <a:lnTo>
                    <a:pt x="1813" y="835"/>
                  </a:lnTo>
                  <a:lnTo>
                    <a:pt x="1892" y="840"/>
                  </a:lnTo>
                  <a:lnTo>
                    <a:pt x="1970" y="843"/>
                  </a:lnTo>
                  <a:lnTo>
                    <a:pt x="2048" y="847"/>
                  </a:lnTo>
                  <a:lnTo>
                    <a:pt x="2204" y="852"/>
                  </a:lnTo>
                  <a:lnTo>
                    <a:pt x="2357" y="856"/>
                  </a:lnTo>
                  <a:lnTo>
                    <a:pt x="2656" y="851"/>
                  </a:lnTo>
                  <a:lnTo>
                    <a:pt x="2801" y="841"/>
                  </a:lnTo>
                  <a:lnTo>
                    <a:pt x="2873" y="833"/>
                  </a:lnTo>
                  <a:lnTo>
                    <a:pt x="2909" y="827"/>
                  </a:lnTo>
                  <a:lnTo>
                    <a:pt x="2944" y="823"/>
                  </a:lnTo>
                  <a:lnTo>
                    <a:pt x="2979" y="817"/>
                  </a:lnTo>
                  <a:lnTo>
                    <a:pt x="3015" y="811"/>
                  </a:lnTo>
                  <a:lnTo>
                    <a:pt x="3048" y="805"/>
                  </a:lnTo>
                  <a:lnTo>
                    <a:pt x="3082" y="799"/>
                  </a:lnTo>
                  <a:lnTo>
                    <a:pt x="3116" y="792"/>
                  </a:lnTo>
                  <a:lnTo>
                    <a:pt x="3150" y="785"/>
                  </a:lnTo>
                  <a:lnTo>
                    <a:pt x="3182" y="778"/>
                  </a:lnTo>
                  <a:lnTo>
                    <a:pt x="3213" y="770"/>
                  </a:lnTo>
                  <a:lnTo>
                    <a:pt x="3246" y="762"/>
                  </a:lnTo>
                  <a:lnTo>
                    <a:pt x="3260" y="759"/>
                  </a:lnTo>
                  <a:lnTo>
                    <a:pt x="3275" y="754"/>
                  </a:lnTo>
                  <a:lnTo>
                    <a:pt x="3291" y="750"/>
                  </a:lnTo>
                  <a:lnTo>
                    <a:pt x="3306" y="746"/>
                  </a:lnTo>
                  <a:lnTo>
                    <a:pt x="3321" y="742"/>
                  </a:lnTo>
                  <a:lnTo>
                    <a:pt x="3334" y="737"/>
                  </a:lnTo>
                  <a:lnTo>
                    <a:pt x="3349" y="734"/>
                  </a:lnTo>
                  <a:lnTo>
                    <a:pt x="3362" y="729"/>
                  </a:lnTo>
                  <a:lnTo>
                    <a:pt x="3377" y="724"/>
                  </a:lnTo>
                  <a:lnTo>
                    <a:pt x="3390" y="720"/>
                  </a:lnTo>
                  <a:lnTo>
                    <a:pt x="3403" y="715"/>
                  </a:lnTo>
                  <a:lnTo>
                    <a:pt x="3416" y="711"/>
                  </a:lnTo>
                  <a:lnTo>
                    <a:pt x="3430" y="706"/>
                  </a:lnTo>
                  <a:lnTo>
                    <a:pt x="3441" y="702"/>
                  </a:lnTo>
                  <a:lnTo>
                    <a:pt x="3455" y="697"/>
                  </a:lnTo>
                  <a:lnTo>
                    <a:pt x="3466" y="692"/>
                  </a:lnTo>
                  <a:lnTo>
                    <a:pt x="3478" y="688"/>
                  </a:lnTo>
                  <a:lnTo>
                    <a:pt x="3490" y="682"/>
                  </a:lnTo>
                  <a:lnTo>
                    <a:pt x="3502" y="678"/>
                  </a:lnTo>
                  <a:lnTo>
                    <a:pt x="3512" y="673"/>
                  </a:lnTo>
                  <a:lnTo>
                    <a:pt x="3522" y="668"/>
                  </a:lnTo>
                  <a:lnTo>
                    <a:pt x="3533" y="664"/>
                  </a:lnTo>
                  <a:lnTo>
                    <a:pt x="3543" y="659"/>
                  </a:lnTo>
                  <a:lnTo>
                    <a:pt x="3553" y="654"/>
                  </a:lnTo>
                  <a:lnTo>
                    <a:pt x="3562" y="649"/>
                  </a:lnTo>
                  <a:lnTo>
                    <a:pt x="3572" y="644"/>
                  </a:lnTo>
                  <a:lnTo>
                    <a:pt x="3581" y="639"/>
                  </a:lnTo>
                  <a:lnTo>
                    <a:pt x="3590" y="634"/>
                  </a:lnTo>
                  <a:lnTo>
                    <a:pt x="3597" y="630"/>
                  </a:lnTo>
                  <a:lnTo>
                    <a:pt x="3606" y="625"/>
                  </a:lnTo>
                  <a:lnTo>
                    <a:pt x="3613" y="619"/>
                  </a:lnTo>
                  <a:lnTo>
                    <a:pt x="3621" y="615"/>
                  </a:lnTo>
                  <a:lnTo>
                    <a:pt x="3628" y="609"/>
                  </a:lnTo>
                  <a:lnTo>
                    <a:pt x="3634" y="604"/>
                  </a:lnTo>
                  <a:lnTo>
                    <a:pt x="3641" y="599"/>
                  </a:lnTo>
                  <a:lnTo>
                    <a:pt x="3649" y="594"/>
                  </a:lnTo>
                  <a:lnTo>
                    <a:pt x="3656" y="588"/>
                  </a:lnTo>
                  <a:lnTo>
                    <a:pt x="3662" y="583"/>
                  </a:lnTo>
                  <a:lnTo>
                    <a:pt x="3669" y="577"/>
                  </a:lnTo>
                  <a:lnTo>
                    <a:pt x="3675" y="572"/>
                  </a:lnTo>
                  <a:lnTo>
                    <a:pt x="3681" y="567"/>
                  </a:lnTo>
                  <a:lnTo>
                    <a:pt x="3688" y="561"/>
                  </a:lnTo>
                  <a:lnTo>
                    <a:pt x="3694" y="555"/>
                  </a:lnTo>
                  <a:lnTo>
                    <a:pt x="3700" y="550"/>
                  </a:lnTo>
                  <a:lnTo>
                    <a:pt x="3706" y="544"/>
                  </a:lnTo>
                  <a:lnTo>
                    <a:pt x="3712" y="538"/>
                  </a:lnTo>
                  <a:lnTo>
                    <a:pt x="3734" y="515"/>
                  </a:lnTo>
                  <a:lnTo>
                    <a:pt x="3753" y="493"/>
                  </a:lnTo>
                  <a:lnTo>
                    <a:pt x="3771" y="470"/>
                  </a:lnTo>
                  <a:lnTo>
                    <a:pt x="3786" y="447"/>
                  </a:lnTo>
                  <a:lnTo>
                    <a:pt x="3796" y="425"/>
                  </a:lnTo>
                  <a:lnTo>
                    <a:pt x="3805" y="403"/>
                  </a:lnTo>
                  <a:lnTo>
                    <a:pt x="3811" y="365"/>
                  </a:lnTo>
                  <a:lnTo>
                    <a:pt x="3808" y="347"/>
                  </a:lnTo>
                  <a:lnTo>
                    <a:pt x="3800" y="331"/>
                  </a:lnTo>
                  <a:lnTo>
                    <a:pt x="3790" y="318"/>
                  </a:lnTo>
                  <a:lnTo>
                    <a:pt x="3783" y="311"/>
                  </a:lnTo>
                  <a:lnTo>
                    <a:pt x="3774" y="305"/>
                  </a:lnTo>
                  <a:lnTo>
                    <a:pt x="3765" y="301"/>
                  </a:lnTo>
                  <a:lnTo>
                    <a:pt x="3759" y="296"/>
                  </a:lnTo>
                  <a:lnTo>
                    <a:pt x="3749" y="288"/>
                  </a:lnTo>
                  <a:lnTo>
                    <a:pt x="3740" y="278"/>
                  </a:lnTo>
                  <a:lnTo>
                    <a:pt x="3740" y="274"/>
                  </a:lnTo>
                  <a:lnTo>
                    <a:pt x="3744" y="274"/>
                  </a:lnTo>
                  <a:lnTo>
                    <a:pt x="3758" y="277"/>
                  </a:lnTo>
                  <a:lnTo>
                    <a:pt x="3777" y="286"/>
                  </a:lnTo>
                  <a:lnTo>
                    <a:pt x="3787" y="293"/>
                  </a:lnTo>
                  <a:lnTo>
                    <a:pt x="3796" y="301"/>
                  </a:lnTo>
                  <a:lnTo>
                    <a:pt x="3813" y="321"/>
                  </a:lnTo>
                  <a:lnTo>
                    <a:pt x="3824" y="346"/>
                  </a:lnTo>
                  <a:lnTo>
                    <a:pt x="3827" y="377"/>
                  </a:lnTo>
                  <a:lnTo>
                    <a:pt x="3821" y="414"/>
                  </a:lnTo>
                  <a:lnTo>
                    <a:pt x="3813" y="434"/>
                  </a:lnTo>
                  <a:lnTo>
                    <a:pt x="3809" y="445"/>
                  </a:lnTo>
                  <a:lnTo>
                    <a:pt x="3803" y="455"/>
                  </a:lnTo>
                  <a:lnTo>
                    <a:pt x="3797" y="465"/>
                  </a:lnTo>
                  <a:lnTo>
                    <a:pt x="3790" y="477"/>
                  </a:lnTo>
                  <a:lnTo>
                    <a:pt x="3783" y="488"/>
                  </a:lnTo>
                  <a:lnTo>
                    <a:pt x="3774" y="498"/>
                  </a:lnTo>
                  <a:lnTo>
                    <a:pt x="3765" y="510"/>
                  </a:lnTo>
                  <a:lnTo>
                    <a:pt x="3755" y="522"/>
                  </a:lnTo>
                  <a:lnTo>
                    <a:pt x="3743" y="534"/>
                  </a:lnTo>
                  <a:lnTo>
                    <a:pt x="3737" y="539"/>
                  </a:lnTo>
                  <a:lnTo>
                    <a:pt x="3731" y="545"/>
                  </a:lnTo>
                  <a:lnTo>
                    <a:pt x="3725" y="552"/>
                  </a:lnTo>
                  <a:lnTo>
                    <a:pt x="3718" y="558"/>
                  </a:lnTo>
                  <a:lnTo>
                    <a:pt x="3711" y="563"/>
                  </a:lnTo>
                  <a:lnTo>
                    <a:pt x="3703" y="569"/>
                  </a:lnTo>
                  <a:lnTo>
                    <a:pt x="3696" y="576"/>
                  </a:lnTo>
                  <a:lnTo>
                    <a:pt x="3688" y="582"/>
                  </a:lnTo>
                  <a:lnTo>
                    <a:pt x="3680" y="587"/>
                  </a:lnTo>
                  <a:lnTo>
                    <a:pt x="3672" y="594"/>
                  </a:lnTo>
                  <a:lnTo>
                    <a:pt x="3663" y="600"/>
                  </a:lnTo>
                  <a:lnTo>
                    <a:pt x="3655" y="607"/>
                  </a:lnTo>
                  <a:lnTo>
                    <a:pt x="3644" y="612"/>
                  </a:lnTo>
                  <a:lnTo>
                    <a:pt x="3635" y="618"/>
                  </a:lnTo>
                  <a:lnTo>
                    <a:pt x="3625" y="625"/>
                  </a:lnTo>
                  <a:lnTo>
                    <a:pt x="3615" y="631"/>
                  </a:lnTo>
                  <a:lnTo>
                    <a:pt x="3605" y="636"/>
                  </a:lnTo>
                  <a:lnTo>
                    <a:pt x="3594" y="643"/>
                  </a:lnTo>
                  <a:lnTo>
                    <a:pt x="3583" y="649"/>
                  </a:lnTo>
                  <a:lnTo>
                    <a:pt x="3572" y="656"/>
                  </a:lnTo>
                  <a:lnTo>
                    <a:pt x="3560" y="662"/>
                  </a:lnTo>
                  <a:lnTo>
                    <a:pt x="3549" y="667"/>
                  </a:lnTo>
                  <a:lnTo>
                    <a:pt x="3535" y="674"/>
                  </a:lnTo>
                  <a:lnTo>
                    <a:pt x="3524" y="680"/>
                  </a:lnTo>
                  <a:lnTo>
                    <a:pt x="3510" y="686"/>
                  </a:lnTo>
                  <a:lnTo>
                    <a:pt x="3497" y="692"/>
                  </a:lnTo>
                  <a:lnTo>
                    <a:pt x="3505" y="689"/>
                  </a:lnTo>
                  <a:lnTo>
                    <a:pt x="3527" y="682"/>
                  </a:lnTo>
                  <a:lnTo>
                    <a:pt x="3543" y="678"/>
                  </a:lnTo>
                  <a:lnTo>
                    <a:pt x="3560" y="671"/>
                  </a:lnTo>
                  <a:lnTo>
                    <a:pt x="3580" y="664"/>
                  </a:lnTo>
                  <a:lnTo>
                    <a:pt x="3591" y="659"/>
                  </a:lnTo>
                  <a:lnTo>
                    <a:pt x="3602" y="655"/>
                  </a:lnTo>
                  <a:lnTo>
                    <a:pt x="3613" y="650"/>
                  </a:lnTo>
                  <a:lnTo>
                    <a:pt x="3625" y="646"/>
                  </a:lnTo>
                  <a:lnTo>
                    <a:pt x="3638" y="641"/>
                  </a:lnTo>
                  <a:lnTo>
                    <a:pt x="3650" y="635"/>
                  </a:lnTo>
                  <a:lnTo>
                    <a:pt x="3663" y="630"/>
                  </a:lnTo>
                  <a:lnTo>
                    <a:pt x="3675" y="624"/>
                  </a:lnTo>
                  <a:lnTo>
                    <a:pt x="3688" y="618"/>
                  </a:lnTo>
                  <a:lnTo>
                    <a:pt x="3702" y="612"/>
                  </a:lnTo>
                  <a:lnTo>
                    <a:pt x="3715" y="606"/>
                  </a:lnTo>
                  <a:lnTo>
                    <a:pt x="3728" y="600"/>
                  </a:lnTo>
                  <a:lnTo>
                    <a:pt x="3741" y="593"/>
                  </a:lnTo>
                  <a:lnTo>
                    <a:pt x="3753" y="586"/>
                  </a:lnTo>
                  <a:lnTo>
                    <a:pt x="3766" y="578"/>
                  </a:lnTo>
                  <a:lnTo>
                    <a:pt x="3780" y="571"/>
                  </a:lnTo>
                  <a:lnTo>
                    <a:pt x="3791" y="564"/>
                  </a:lnTo>
                  <a:lnTo>
                    <a:pt x="3805" y="556"/>
                  </a:lnTo>
                  <a:lnTo>
                    <a:pt x="3816" y="548"/>
                  </a:lnTo>
                  <a:lnTo>
                    <a:pt x="3822" y="545"/>
                  </a:lnTo>
                  <a:lnTo>
                    <a:pt x="3828" y="540"/>
                  </a:lnTo>
                  <a:lnTo>
                    <a:pt x="3834" y="537"/>
                  </a:lnTo>
                  <a:lnTo>
                    <a:pt x="3839" y="533"/>
                  </a:lnTo>
                  <a:lnTo>
                    <a:pt x="3844" y="528"/>
                  </a:lnTo>
                  <a:lnTo>
                    <a:pt x="3850" y="525"/>
                  </a:lnTo>
                  <a:lnTo>
                    <a:pt x="3861" y="515"/>
                  </a:lnTo>
                  <a:lnTo>
                    <a:pt x="3865" y="512"/>
                  </a:lnTo>
                  <a:lnTo>
                    <a:pt x="3869" y="507"/>
                  </a:lnTo>
                  <a:lnTo>
                    <a:pt x="3875" y="503"/>
                  </a:lnTo>
                  <a:lnTo>
                    <a:pt x="3880" y="498"/>
                  </a:lnTo>
                  <a:lnTo>
                    <a:pt x="3884" y="494"/>
                  </a:lnTo>
                  <a:lnTo>
                    <a:pt x="3889" y="489"/>
                  </a:lnTo>
                  <a:lnTo>
                    <a:pt x="3903" y="472"/>
                  </a:lnTo>
                  <a:lnTo>
                    <a:pt x="3916" y="453"/>
                  </a:lnTo>
                  <a:lnTo>
                    <a:pt x="3933" y="414"/>
                  </a:lnTo>
                  <a:lnTo>
                    <a:pt x="3933" y="374"/>
                  </a:lnTo>
                  <a:lnTo>
                    <a:pt x="3927" y="353"/>
                  </a:lnTo>
                  <a:lnTo>
                    <a:pt x="3922" y="343"/>
                  </a:lnTo>
                  <a:lnTo>
                    <a:pt x="3915" y="333"/>
                  </a:lnTo>
                  <a:lnTo>
                    <a:pt x="3908" y="321"/>
                  </a:lnTo>
                  <a:lnTo>
                    <a:pt x="3899" y="311"/>
                  </a:lnTo>
                  <a:lnTo>
                    <a:pt x="3889" y="301"/>
                  </a:lnTo>
                  <a:lnTo>
                    <a:pt x="3884" y="295"/>
                  </a:lnTo>
                  <a:lnTo>
                    <a:pt x="3877" y="289"/>
                  </a:lnTo>
                  <a:lnTo>
                    <a:pt x="3871" y="285"/>
                  </a:lnTo>
                  <a:lnTo>
                    <a:pt x="3865" y="279"/>
                  </a:lnTo>
                  <a:lnTo>
                    <a:pt x="3858" y="273"/>
                  </a:lnTo>
                  <a:lnTo>
                    <a:pt x="3850" y="268"/>
                  </a:lnTo>
                  <a:lnTo>
                    <a:pt x="3841" y="263"/>
                  </a:lnTo>
                  <a:lnTo>
                    <a:pt x="3834" y="257"/>
                  </a:lnTo>
                  <a:lnTo>
                    <a:pt x="3825" y="252"/>
                  </a:lnTo>
                  <a:lnTo>
                    <a:pt x="3816" y="246"/>
                  </a:lnTo>
                  <a:lnTo>
                    <a:pt x="3808" y="241"/>
                  </a:lnTo>
                  <a:lnTo>
                    <a:pt x="3799" y="236"/>
                  </a:lnTo>
                  <a:lnTo>
                    <a:pt x="3791" y="231"/>
                  </a:lnTo>
                  <a:lnTo>
                    <a:pt x="3784" y="225"/>
                  </a:lnTo>
                  <a:lnTo>
                    <a:pt x="3777" y="221"/>
                  </a:lnTo>
                  <a:lnTo>
                    <a:pt x="3769" y="216"/>
                  </a:lnTo>
                  <a:lnTo>
                    <a:pt x="3762" y="212"/>
                  </a:lnTo>
                  <a:lnTo>
                    <a:pt x="3756" y="208"/>
                  </a:lnTo>
                  <a:lnTo>
                    <a:pt x="3749" y="204"/>
                  </a:lnTo>
                  <a:lnTo>
                    <a:pt x="3743" y="200"/>
                  </a:lnTo>
                  <a:lnTo>
                    <a:pt x="3731" y="192"/>
                  </a:lnTo>
                  <a:lnTo>
                    <a:pt x="3721" y="185"/>
                  </a:lnTo>
                  <a:lnTo>
                    <a:pt x="3712" y="180"/>
                  </a:lnTo>
                  <a:lnTo>
                    <a:pt x="3703" y="174"/>
                  </a:lnTo>
                  <a:lnTo>
                    <a:pt x="3696" y="168"/>
                  </a:lnTo>
                  <a:lnTo>
                    <a:pt x="3688" y="164"/>
                  </a:lnTo>
                  <a:lnTo>
                    <a:pt x="3683" y="159"/>
                  </a:lnTo>
                  <a:lnTo>
                    <a:pt x="3672" y="153"/>
                  </a:lnTo>
                  <a:lnTo>
                    <a:pt x="3666" y="148"/>
                  </a:lnTo>
                  <a:lnTo>
                    <a:pt x="3662" y="143"/>
                  </a:lnTo>
                  <a:lnTo>
                    <a:pt x="3666" y="144"/>
                  </a:lnTo>
                  <a:lnTo>
                    <a:pt x="3681" y="150"/>
                  </a:lnTo>
                  <a:lnTo>
                    <a:pt x="3690" y="154"/>
                  </a:lnTo>
                  <a:lnTo>
                    <a:pt x="3700" y="160"/>
                  </a:lnTo>
                  <a:lnTo>
                    <a:pt x="3712" y="166"/>
                  </a:lnTo>
                  <a:lnTo>
                    <a:pt x="3725" y="173"/>
                  </a:lnTo>
                  <a:lnTo>
                    <a:pt x="3738" y="181"/>
                  </a:lnTo>
                  <a:lnTo>
                    <a:pt x="3746" y="184"/>
                  </a:lnTo>
                  <a:lnTo>
                    <a:pt x="3753" y="189"/>
                  </a:lnTo>
                  <a:lnTo>
                    <a:pt x="3761" y="192"/>
                  </a:lnTo>
                  <a:lnTo>
                    <a:pt x="3768" y="197"/>
                  </a:lnTo>
                  <a:lnTo>
                    <a:pt x="3775" y="200"/>
                  </a:lnTo>
                  <a:lnTo>
                    <a:pt x="3783" y="205"/>
                  </a:lnTo>
                  <a:lnTo>
                    <a:pt x="3790" y="209"/>
                  </a:lnTo>
                  <a:lnTo>
                    <a:pt x="3797" y="213"/>
                  </a:lnTo>
                  <a:lnTo>
                    <a:pt x="3805" y="217"/>
                  </a:lnTo>
                  <a:lnTo>
                    <a:pt x="3812" y="222"/>
                  </a:lnTo>
                  <a:lnTo>
                    <a:pt x="3819" y="225"/>
                  </a:lnTo>
                  <a:lnTo>
                    <a:pt x="3827" y="230"/>
                  </a:lnTo>
                  <a:lnTo>
                    <a:pt x="3833" y="233"/>
                  </a:lnTo>
                  <a:lnTo>
                    <a:pt x="3840" y="238"/>
                  </a:lnTo>
                  <a:lnTo>
                    <a:pt x="3852" y="245"/>
                  </a:lnTo>
                  <a:lnTo>
                    <a:pt x="3864" y="252"/>
                  </a:lnTo>
                  <a:lnTo>
                    <a:pt x="3875" y="258"/>
                  </a:lnTo>
                  <a:lnTo>
                    <a:pt x="3884" y="263"/>
                  </a:lnTo>
                  <a:lnTo>
                    <a:pt x="3890" y="269"/>
                  </a:lnTo>
                  <a:lnTo>
                    <a:pt x="3896" y="272"/>
                  </a:lnTo>
                  <a:lnTo>
                    <a:pt x="3905" y="279"/>
                  </a:lnTo>
                  <a:lnTo>
                    <a:pt x="3914" y="287"/>
                  </a:lnTo>
                  <a:lnTo>
                    <a:pt x="3931" y="306"/>
                  </a:lnTo>
                  <a:lnTo>
                    <a:pt x="3946" y="331"/>
                  </a:lnTo>
                  <a:lnTo>
                    <a:pt x="3955" y="361"/>
                  </a:lnTo>
                  <a:lnTo>
                    <a:pt x="3955" y="395"/>
                  </a:lnTo>
                  <a:lnTo>
                    <a:pt x="3952" y="414"/>
                  </a:lnTo>
                  <a:lnTo>
                    <a:pt x="3944" y="434"/>
                  </a:lnTo>
                  <a:lnTo>
                    <a:pt x="3940" y="445"/>
                  </a:lnTo>
                  <a:lnTo>
                    <a:pt x="3936" y="455"/>
                  </a:lnTo>
                  <a:lnTo>
                    <a:pt x="3928" y="465"/>
                  </a:lnTo>
                  <a:lnTo>
                    <a:pt x="3921" y="477"/>
                  </a:lnTo>
                  <a:lnTo>
                    <a:pt x="3914" y="488"/>
                  </a:lnTo>
                  <a:lnTo>
                    <a:pt x="3903" y="499"/>
                  </a:lnTo>
                  <a:lnTo>
                    <a:pt x="3894" y="512"/>
                  </a:lnTo>
                  <a:lnTo>
                    <a:pt x="3883" y="523"/>
                  </a:lnTo>
                  <a:lnTo>
                    <a:pt x="3875" y="530"/>
                  </a:lnTo>
                  <a:lnTo>
                    <a:pt x="3869" y="536"/>
                  </a:lnTo>
                  <a:lnTo>
                    <a:pt x="3864" y="542"/>
                  </a:lnTo>
                  <a:lnTo>
                    <a:pt x="3856" y="547"/>
                  </a:lnTo>
                  <a:lnTo>
                    <a:pt x="3849" y="553"/>
                  </a:lnTo>
                  <a:lnTo>
                    <a:pt x="3841" y="559"/>
                  </a:lnTo>
                  <a:lnTo>
                    <a:pt x="3836" y="564"/>
                  </a:lnTo>
                  <a:lnTo>
                    <a:pt x="3828" y="570"/>
                  </a:lnTo>
                  <a:lnTo>
                    <a:pt x="3821" y="576"/>
                  </a:lnTo>
                  <a:lnTo>
                    <a:pt x="3813" y="582"/>
                  </a:lnTo>
                  <a:lnTo>
                    <a:pt x="3806" y="586"/>
                  </a:lnTo>
                  <a:lnTo>
                    <a:pt x="3797" y="592"/>
                  </a:lnTo>
                  <a:lnTo>
                    <a:pt x="3790" y="598"/>
                  </a:lnTo>
                  <a:lnTo>
                    <a:pt x="3783" y="602"/>
                  </a:lnTo>
                  <a:lnTo>
                    <a:pt x="3774" y="607"/>
                  </a:lnTo>
                  <a:lnTo>
                    <a:pt x="3766" y="612"/>
                  </a:lnTo>
                  <a:lnTo>
                    <a:pt x="3758" y="617"/>
                  </a:lnTo>
                  <a:lnTo>
                    <a:pt x="3749" y="622"/>
                  </a:lnTo>
                  <a:lnTo>
                    <a:pt x="3740" y="627"/>
                  </a:lnTo>
                  <a:lnTo>
                    <a:pt x="3733" y="632"/>
                  </a:lnTo>
                  <a:lnTo>
                    <a:pt x="3724" y="636"/>
                  </a:lnTo>
                  <a:lnTo>
                    <a:pt x="3715" y="641"/>
                  </a:lnTo>
                  <a:lnTo>
                    <a:pt x="3706" y="646"/>
                  </a:lnTo>
                  <a:lnTo>
                    <a:pt x="3697" y="650"/>
                  </a:lnTo>
                  <a:lnTo>
                    <a:pt x="3687" y="655"/>
                  </a:lnTo>
                  <a:lnTo>
                    <a:pt x="3678" y="659"/>
                  </a:lnTo>
                  <a:lnTo>
                    <a:pt x="3669" y="664"/>
                  </a:lnTo>
                  <a:lnTo>
                    <a:pt x="3659" y="667"/>
                  </a:lnTo>
                  <a:lnTo>
                    <a:pt x="3650" y="672"/>
                  </a:lnTo>
                  <a:lnTo>
                    <a:pt x="3640" y="676"/>
                  </a:lnTo>
                  <a:lnTo>
                    <a:pt x="3631" y="680"/>
                  </a:lnTo>
                  <a:lnTo>
                    <a:pt x="3621" y="684"/>
                  </a:lnTo>
                  <a:lnTo>
                    <a:pt x="3610" y="689"/>
                  </a:lnTo>
                  <a:lnTo>
                    <a:pt x="3602" y="692"/>
                  </a:lnTo>
                  <a:lnTo>
                    <a:pt x="3591" y="697"/>
                  </a:lnTo>
                  <a:lnTo>
                    <a:pt x="3581" y="700"/>
                  </a:lnTo>
                  <a:lnTo>
                    <a:pt x="3571" y="704"/>
                  </a:lnTo>
                  <a:lnTo>
                    <a:pt x="3560" y="707"/>
                  </a:lnTo>
                  <a:lnTo>
                    <a:pt x="3540" y="715"/>
                  </a:lnTo>
                  <a:lnTo>
                    <a:pt x="3518" y="722"/>
                  </a:lnTo>
                  <a:lnTo>
                    <a:pt x="3496" y="729"/>
                  </a:lnTo>
                  <a:lnTo>
                    <a:pt x="3474" y="736"/>
                  </a:lnTo>
                  <a:lnTo>
                    <a:pt x="3452" y="743"/>
                  </a:lnTo>
                  <a:lnTo>
                    <a:pt x="3430" y="750"/>
                  </a:lnTo>
                  <a:lnTo>
                    <a:pt x="3406" y="755"/>
                  </a:lnTo>
                  <a:lnTo>
                    <a:pt x="3382" y="762"/>
                  </a:lnTo>
                  <a:lnTo>
                    <a:pt x="3359" y="768"/>
                  </a:lnTo>
                  <a:lnTo>
                    <a:pt x="3335" y="773"/>
                  </a:lnTo>
                  <a:lnTo>
                    <a:pt x="3312" y="779"/>
                  </a:lnTo>
                  <a:lnTo>
                    <a:pt x="3287" y="785"/>
                  </a:lnTo>
                  <a:lnTo>
                    <a:pt x="3262" y="791"/>
                  </a:lnTo>
                  <a:lnTo>
                    <a:pt x="3237" y="796"/>
                  </a:lnTo>
                  <a:lnTo>
                    <a:pt x="3212" y="801"/>
                  </a:lnTo>
                  <a:lnTo>
                    <a:pt x="3188" y="805"/>
                  </a:lnTo>
                  <a:lnTo>
                    <a:pt x="3163" y="811"/>
                  </a:lnTo>
                  <a:lnTo>
                    <a:pt x="3138" y="816"/>
                  </a:lnTo>
                  <a:lnTo>
                    <a:pt x="3113" y="820"/>
                  </a:lnTo>
                  <a:lnTo>
                    <a:pt x="3088" y="825"/>
                  </a:lnTo>
                  <a:lnTo>
                    <a:pt x="3063" y="828"/>
                  </a:lnTo>
                  <a:lnTo>
                    <a:pt x="3038" y="833"/>
                  </a:lnTo>
                  <a:lnTo>
                    <a:pt x="3013" y="836"/>
                  </a:lnTo>
                  <a:lnTo>
                    <a:pt x="2987" y="841"/>
                  </a:lnTo>
                  <a:lnTo>
                    <a:pt x="2959" y="844"/>
                  </a:lnTo>
                  <a:lnTo>
                    <a:pt x="2903" y="850"/>
                  </a:lnTo>
                  <a:lnTo>
                    <a:pt x="2844" y="856"/>
                  </a:lnTo>
                  <a:lnTo>
                    <a:pt x="2779" y="861"/>
                  </a:lnTo>
                  <a:lnTo>
                    <a:pt x="2710" y="865"/>
                  </a:lnTo>
                  <a:lnTo>
                    <a:pt x="2637" y="868"/>
                  </a:lnTo>
                  <a:lnTo>
                    <a:pt x="2556" y="872"/>
                  </a:lnTo>
                  <a:lnTo>
                    <a:pt x="2372" y="874"/>
                  </a:lnTo>
                  <a:lnTo>
                    <a:pt x="2155" y="873"/>
                  </a:lnTo>
                  <a:lnTo>
                    <a:pt x="2094" y="869"/>
                  </a:lnTo>
                  <a:lnTo>
                    <a:pt x="2027" y="866"/>
                  </a:lnTo>
                  <a:lnTo>
                    <a:pt x="1947" y="861"/>
                  </a:lnTo>
                  <a:lnTo>
                    <a:pt x="1857" y="857"/>
                  </a:lnTo>
                  <a:lnTo>
                    <a:pt x="1766" y="853"/>
                  </a:lnTo>
                  <a:lnTo>
                    <a:pt x="1605" y="848"/>
                  </a:lnTo>
                  <a:lnTo>
                    <a:pt x="1452" y="841"/>
                  </a:lnTo>
                  <a:lnTo>
                    <a:pt x="1364" y="836"/>
                  </a:lnTo>
                  <a:lnTo>
                    <a:pt x="1276" y="831"/>
                  </a:lnTo>
                  <a:lnTo>
                    <a:pt x="1189" y="824"/>
                  </a:lnTo>
                  <a:lnTo>
                    <a:pt x="1111" y="817"/>
                  </a:lnTo>
                  <a:lnTo>
                    <a:pt x="1043" y="809"/>
                  </a:lnTo>
                  <a:lnTo>
                    <a:pt x="992" y="802"/>
                  </a:lnTo>
                  <a:lnTo>
                    <a:pt x="955" y="795"/>
                  </a:lnTo>
                  <a:lnTo>
                    <a:pt x="926" y="791"/>
                  </a:lnTo>
                  <a:lnTo>
                    <a:pt x="889" y="787"/>
                  </a:lnTo>
                  <a:lnTo>
                    <a:pt x="870" y="787"/>
                  </a:lnTo>
                  <a:lnTo>
                    <a:pt x="877" y="789"/>
                  </a:lnTo>
                  <a:lnTo>
                    <a:pt x="902" y="796"/>
                  </a:lnTo>
                  <a:lnTo>
                    <a:pt x="921" y="800"/>
                  </a:lnTo>
                  <a:lnTo>
                    <a:pt x="943" y="804"/>
                  </a:lnTo>
                  <a:lnTo>
                    <a:pt x="970" y="810"/>
                  </a:lnTo>
                  <a:lnTo>
                    <a:pt x="1002" y="816"/>
                  </a:lnTo>
                  <a:lnTo>
                    <a:pt x="1037" y="821"/>
                  </a:lnTo>
                  <a:lnTo>
                    <a:pt x="1077" y="827"/>
                  </a:lnTo>
                  <a:lnTo>
                    <a:pt x="1123" y="833"/>
                  </a:lnTo>
                  <a:lnTo>
                    <a:pt x="1171" y="839"/>
                  </a:lnTo>
                  <a:lnTo>
                    <a:pt x="1226" y="843"/>
                  </a:lnTo>
                  <a:lnTo>
                    <a:pt x="1285" y="848"/>
                  </a:lnTo>
                  <a:lnTo>
                    <a:pt x="1346" y="851"/>
                  </a:lnTo>
                  <a:lnTo>
                    <a:pt x="1414" y="855"/>
                  </a:lnTo>
                  <a:lnTo>
                    <a:pt x="1564" y="861"/>
                  </a:lnTo>
                  <a:lnTo>
                    <a:pt x="1644" y="866"/>
                  </a:lnTo>
                  <a:lnTo>
                    <a:pt x="1727" y="872"/>
                  </a:lnTo>
                  <a:lnTo>
                    <a:pt x="1813" y="876"/>
                  </a:lnTo>
                  <a:lnTo>
                    <a:pt x="1901" y="882"/>
                  </a:lnTo>
                  <a:lnTo>
                    <a:pt x="1991" y="887"/>
                  </a:lnTo>
                  <a:lnTo>
                    <a:pt x="2080" y="891"/>
                  </a:lnTo>
                  <a:lnTo>
                    <a:pt x="2170" y="895"/>
                  </a:lnTo>
                  <a:lnTo>
                    <a:pt x="2261" y="898"/>
                  </a:lnTo>
                  <a:lnTo>
                    <a:pt x="2439" y="901"/>
                  </a:lnTo>
                  <a:lnTo>
                    <a:pt x="2610" y="899"/>
                  </a:lnTo>
                  <a:lnTo>
                    <a:pt x="2769" y="889"/>
                  </a:lnTo>
                  <a:lnTo>
                    <a:pt x="2843" y="882"/>
                  </a:lnTo>
                  <a:lnTo>
                    <a:pt x="2915" y="875"/>
                  </a:lnTo>
                  <a:lnTo>
                    <a:pt x="2985" y="867"/>
                  </a:lnTo>
                  <a:lnTo>
                    <a:pt x="3053" y="859"/>
                  </a:lnTo>
                  <a:lnTo>
                    <a:pt x="3087" y="856"/>
                  </a:lnTo>
                  <a:lnTo>
                    <a:pt x="3121" y="851"/>
                  </a:lnTo>
                  <a:lnTo>
                    <a:pt x="3153" y="845"/>
                  </a:lnTo>
                  <a:lnTo>
                    <a:pt x="3185" y="841"/>
                  </a:lnTo>
                  <a:lnTo>
                    <a:pt x="3219" y="835"/>
                  </a:lnTo>
                  <a:lnTo>
                    <a:pt x="3252" y="831"/>
                  </a:lnTo>
                  <a:lnTo>
                    <a:pt x="3282" y="824"/>
                  </a:lnTo>
                  <a:lnTo>
                    <a:pt x="3315" y="817"/>
                  </a:lnTo>
                  <a:lnTo>
                    <a:pt x="3347" y="810"/>
                  </a:lnTo>
                  <a:lnTo>
                    <a:pt x="3378" y="803"/>
                  </a:lnTo>
                  <a:lnTo>
                    <a:pt x="3410" y="795"/>
                  </a:lnTo>
                  <a:lnTo>
                    <a:pt x="3427" y="791"/>
                  </a:lnTo>
                  <a:lnTo>
                    <a:pt x="3443" y="786"/>
                  </a:lnTo>
                  <a:lnTo>
                    <a:pt x="3459" y="783"/>
                  </a:lnTo>
                  <a:lnTo>
                    <a:pt x="3474" y="778"/>
                  </a:lnTo>
                  <a:lnTo>
                    <a:pt x="3490" y="772"/>
                  </a:lnTo>
                  <a:lnTo>
                    <a:pt x="3506" y="768"/>
                  </a:lnTo>
                  <a:lnTo>
                    <a:pt x="3522" y="763"/>
                  </a:lnTo>
                  <a:lnTo>
                    <a:pt x="3538" y="758"/>
                  </a:lnTo>
                  <a:lnTo>
                    <a:pt x="3553" y="752"/>
                  </a:lnTo>
                  <a:lnTo>
                    <a:pt x="3569" y="746"/>
                  </a:lnTo>
                  <a:lnTo>
                    <a:pt x="3585" y="740"/>
                  </a:lnTo>
                  <a:lnTo>
                    <a:pt x="3602" y="735"/>
                  </a:lnTo>
                  <a:lnTo>
                    <a:pt x="3618" y="729"/>
                  </a:lnTo>
                  <a:lnTo>
                    <a:pt x="3634" y="722"/>
                  </a:lnTo>
                  <a:lnTo>
                    <a:pt x="3650" y="716"/>
                  </a:lnTo>
                  <a:lnTo>
                    <a:pt x="3666" y="710"/>
                  </a:lnTo>
                  <a:lnTo>
                    <a:pt x="3683" y="703"/>
                  </a:lnTo>
                  <a:lnTo>
                    <a:pt x="3699" y="696"/>
                  </a:lnTo>
                  <a:lnTo>
                    <a:pt x="3716" y="688"/>
                  </a:lnTo>
                  <a:lnTo>
                    <a:pt x="3733" y="681"/>
                  </a:lnTo>
                  <a:lnTo>
                    <a:pt x="3749" y="673"/>
                  </a:lnTo>
                  <a:lnTo>
                    <a:pt x="3758" y="668"/>
                  </a:lnTo>
                  <a:lnTo>
                    <a:pt x="3765" y="665"/>
                  </a:lnTo>
                  <a:lnTo>
                    <a:pt x="3774" y="660"/>
                  </a:lnTo>
                  <a:lnTo>
                    <a:pt x="3783" y="657"/>
                  </a:lnTo>
                  <a:lnTo>
                    <a:pt x="3791" y="652"/>
                  </a:lnTo>
                  <a:lnTo>
                    <a:pt x="3799" y="648"/>
                  </a:lnTo>
                  <a:lnTo>
                    <a:pt x="3808" y="644"/>
                  </a:lnTo>
                  <a:lnTo>
                    <a:pt x="3816" y="640"/>
                  </a:lnTo>
                  <a:lnTo>
                    <a:pt x="3825" y="635"/>
                  </a:lnTo>
                  <a:lnTo>
                    <a:pt x="3833" y="631"/>
                  </a:lnTo>
                  <a:lnTo>
                    <a:pt x="3841" y="626"/>
                  </a:lnTo>
                  <a:lnTo>
                    <a:pt x="3849" y="622"/>
                  </a:lnTo>
                  <a:lnTo>
                    <a:pt x="3856" y="617"/>
                  </a:lnTo>
                  <a:lnTo>
                    <a:pt x="3864" y="612"/>
                  </a:lnTo>
                  <a:lnTo>
                    <a:pt x="3871" y="608"/>
                  </a:lnTo>
                  <a:lnTo>
                    <a:pt x="3878" y="603"/>
                  </a:lnTo>
                  <a:lnTo>
                    <a:pt x="3886" y="599"/>
                  </a:lnTo>
                  <a:lnTo>
                    <a:pt x="3891" y="594"/>
                  </a:lnTo>
                  <a:lnTo>
                    <a:pt x="3899" y="588"/>
                  </a:lnTo>
                  <a:lnTo>
                    <a:pt x="3905" y="584"/>
                  </a:lnTo>
                  <a:lnTo>
                    <a:pt x="3912" y="579"/>
                  </a:lnTo>
                  <a:lnTo>
                    <a:pt x="3918" y="575"/>
                  </a:lnTo>
                  <a:lnTo>
                    <a:pt x="3924" y="569"/>
                  </a:lnTo>
                  <a:lnTo>
                    <a:pt x="3930" y="564"/>
                  </a:lnTo>
                  <a:lnTo>
                    <a:pt x="3936" y="560"/>
                  </a:lnTo>
                  <a:lnTo>
                    <a:pt x="3941" y="554"/>
                  </a:lnTo>
                  <a:lnTo>
                    <a:pt x="3946" y="550"/>
                  </a:lnTo>
                  <a:lnTo>
                    <a:pt x="3952" y="545"/>
                  </a:lnTo>
                  <a:lnTo>
                    <a:pt x="3956" y="539"/>
                  </a:lnTo>
                  <a:lnTo>
                    <a:pt x="3962" y="535"/>
                  </a:lnTo>
                  <a:lnTo>
                    <a:pt x="3980" y="514"/>
                  </a:lnTo>
                  <a:lnTo>
                    <a:pt x="3996" y="495"/>
                  </a:lnTo>
                  <a:lnTo>
                    <a:pt x="4009" y="474"/>
                  </a:lnTo>
                  <a:lnTo>
                    <a:pt x="4019" y="454"/>
                  </a:lnTo>
                  <a:lnTo>
                    <a:pt x="4028" y="433"/>
                  </a:lnTo>
                  <a:lnTo>
                    <a:pt x="4037" y="392"/>
                  </a:lnTo>
                  <a:lnTo>
                    <a:pt x="4037" y="351"/>
                  </a:lnTo>
                  <a:lnTo>
                    <a:pt x="4033" y="331"/>
                  </a:lnTo>
                  <a:lnTo>
                    <a:pt x="4027" y="312"/>
                  </a:lnTo>
                  <a:lnTo>
                    <a:pt x="4018" y="293"/>
                  </a:lnTo>
                  <a:lnTo>
                    <a:pt x="4008" y="273"/>
                  </a:lnTo>
                  <a:lnTo>
                    <a:pt x="3993" y="255"/>
                  </a:lnTo>
                  <a:lnTo>
                    <a:pt x="3978" y="238"/>
                  </a:lnTo>
                  <a:lnTo>
                    <a:pt x="3974" y="233"/>
                  </a:lnTo>
                  <a:lnTo>
                    <a:pt x="3969" y="229"/>
                  </a:lnTo>
                  <a:lnTo>
                    <a:pt x="3964" y="224"/>
                  </a:lnTo>
                  <a:lnTo>
                    <a:pt x="3959" y="221"/>
                  </a:lnTo>
                  <a:lnTo>
                    <a:pt x="3949" y="212"/>
                  </a:lnTo>
                  <a:lnTo>
                    <a:pt x="3944" y="208"/>
                  </a:lnTo>
                  <a:lnTo>
                    <a:pt x="3939" y="204"/>
                  </a:lnTo>
                  <a:lnTo>
                    <a:pt x="3933" y="200"/>
                  </a:lnTo>
                  <a:lnTo>
                    <a:pt x="3927" y="196"/>
                  </a:lnTo>
                  <a:lnTo>
                    <a:pt x="3915" y="188"/>
                  </a:lnTo>
                  <a:lnTo>
                    <a:pt x="3909" y="184"/>
                  </a:lnTo>
                  <a:lnTo>
                    <a:pt x="3903" y="181"/>
                  </a:lnTo>
                  <a:lnTo>
                    <a:pt x="3896" y="176"/>
                  </a:lnTo>
                  <a:lnTo>
                    <a:pt x="3890" y="173"/>
                  </a:lnTo>
                  <a:lnTo>
                    <a:pt x="3877" y="166"/>
                  </a:lnTo>
                  <a:lnTo>
                    <a:pt x="3862" y="159"/>
                  </a:lnTo>
                  <a:lnTo>
                    <a:pt x="3847" y="151"/>
                  </a:lnTo>
                  <a:lnTo>
                    <a:pt x="3831" y="145"/>
                  </a:lnTo>
                  <a:lnTo>
                    <a:pt x="3815" y="138"/>
                  </a:lnTo>
                  <a:lnTo>
                    <a:pt x="3799" y="133"/>
                  </a:lnTo>
                  <a:lnTo>
                    <a:pt x="3781" y="127"/>
                  </a:lnTo>
                  <a:lnTo>
                    <a:pt x="3763" y="121"/>
                  </a:lnTo>
                  <a:lnTo>
                    <a:pt x="3746" y="116"/>
                  </a:lnTo>
                  <a:lnTo>
                    <a:pt x="3727" y="110"/>
                  </a:lnTo>
                  <a:lnTo>
                    <a:pt x="3706" y="105"/>
                  </a:lnTo>
                  <a:lnTo>
                    <a:pt x="3687" y="101"/>
                  </a:lnTo>
                  <a:lnTo>
                    <a:pt x="3666" y="97"/>
                  </a:lnTo>
                  <a:lnTo>
                    <a:pt x="3644" y="93"/>
                  </a:lnTo>
                  <a:lnTo>
                    <a:pt x="3622" y="89"/>
                  </a:lnTo>
                  <a:lnTo>
                    <a:pt x="3600" y="86"/>
                  </a:lnTo>
                  <a:lnTo>
                    <a:pt x="3556" y="80"/>
                  </a:lnTo>
                  <a:lnTo>
                    <a:pt x="3516" y="74"/>
                  </a:lnTo>
                  <a:lnTo>
                    <a:pt x="3477" y="70"/>
                  </a:lnTo>
                  <a:lnTo>
                    <a:pt x="3441" y="65"/>
                  </a:lnTo>
                  <a:lnTo>
                    <a:pt x="3375" y="59"/>
                  </a:lnTo>
                  <a:lnTo>
                    <a:pt x="3319" y="54"/>
                  </a:lnTo>
                  <a:lnTo>
                    <a:pt x="3228" y="49"/>
                  </a:lnTo>
                  <a:lnTo>
                    <a:pt x="3165" y="49"/>
                  </a:lnTo>
                  <a:lnTo>
                    <a:pt x="3094" y="55"/>
                  </a:lnTo>
                  <a:lnTo>
                    <a:pt x="3078" y="56"/>
                  </a:lnTo>
                  <a:lnTo>
                    <a:pt x="3069" y="53"/>
                  </a:lnTo>
                  <a:lnTo>
                    <a:pt x="3068" y="47"/>
                  </a:lnTo>
                  <a:lnTo>
                    <a:pt x="3072" y="45"/>
                  </a:lnTo>
                  <a:lnTo>
                    <a:pt x="3081" y="41"/>
                  </a:lnTo>
                  <a:lnTo>
                    <a:pt x="3110" y="37"/>
                  </a:lnTo>
                  <a:lnTo>
                    <a:pt x="3157" y="33"/>
                  </a:lnTo>
                  <a:lnTo>
                    <a:pt x="3306" y="38"/>
                  </a:lnTo>
                  <a:lnTo>
                    <a:pt x="3410" y="46"/>
                  </a:lnTo>
                  <a:lnTo>
                    <a:pt x="3471" y="53"/>
                  </a:lnTo>
                  <a:lnTo>
                    <a:pt x="3537" y="61"/>
                  </a:lnTo>
                  <a:lnTo>
                    <a:pt x="3571" y="65"/>
                  </a:lnTo>
                  <a:lnTo>
                    <a:pt x="3605" y="70"/>
                  </a:lnTo>
                  <a:lnTo>
                    <a:pt x="3635" y="76"/>
                  </a:lnTo>
                  <a:lnTo>
                    <a:pt x="3666" y="81"/>
                  </a:lnTo>
                  <a:lnTo>
                    <a:pt x="3696" y="87"/>
                  </a:lnTo>
                  <a:lnTo>
                    <a:pt x="3725" y="94"/>
                  </a:lnTo>
                  <a:lnTo>
                    <a:pt x="3752" y="101"/>
                  </a:lnTo>
                  <a:lnTo>
                    <a:pt x="3778" y="108"/>
                  </a:lnTo>
                  <a:lnTo>
                    <a:pt x="3803" y="116"/>
                  </a:lnTo>
                  <a:lnTo>
                    <a:pt x="3827" y="124"/>
                  </a:lnTo>
                  <a:lnTo>
                    <a:pt x="3839" y="127"/>
                  </a:lnTo>
                  <a:lnTo>
                    <a:pt x="3850" y="132"/>
                  </a:lnTo>
                  <a:lnTo>
                    <a:pt x="3861" y="136"/>
                  </a:lnTo>
                  <a:lnTo>
                    <a:pt x="3871" y="141"/>
                  </a:lnTo>
                  <a:lnTo>
                    <a:pt x="3881" y="145"/>
                  </a:lnTo>
                  <a:lnTo>
                    <a:pt x="3891" y="150"/>
                  </a:lnTo>
                  <a:lnTo>
                    <a:pt x="3902" y="154"/>
                  </a:lnTo>
                  <a:lnTo>
                    <a:pt x="3911" y="159"/>
                  </a:lnTo>
                  <a:lnTo>
                    <a:pt x="3919" y="164"/>
                  </a:lnTo>
                  <a:lnTo>
                    <a:pt x="3928" y="168"/>
                  </a:lnTo>
                  <a:lnTo>
                    <a:pt x="3937" y="174"/>
                  </a:lnTo>
                  <a:lnTo>
                    <a:pt x="3946" y="178"/>
                  </a:lnTo>
                  <a:lnTo>
                    <a:pt x="3955" y="183"/>
                  </a:lnTo>
                  <a:lnTo>
                    <a:pt x="3962" y="189"/>
                  </a:lnTo>
                  <a:lnTo>
                    <a:pt x="3969" y="193"/>
                  </a:lnTo>
                  <a:lnTo>
                    <a:pt x="3977" y="199"/>
                  </a:lnTo>
                  <a:lnTo>
                    <a:pt x="3984" y="205"/>
                  </a:lnTo>
                  <a:lnTo>
                    <a:pt x="3990" y="210"/>
                  </a:lnTo>
                  <a:lnTo>
                    <a:pt x="3997" y="215"/>
                  </a:lnTo>
                  <a:lnTo>
                    <a:pt x="4003" y="221"/>
                  </a:lnTo>
                  <a:lnTo>
                    <a:pt x="4025" y="244"/>
                  </a:lnTo>
                  <a:lnTo>
                    <a:pt x="4043" y="268"/>
                  </a:lnTo>
                  <a:lnTo>
                    <a:pt x="4056" y="293"/>
                  </a:lnTo>
                  <a:lnTo>
                    <a:pt x="4065" y="319"/>
                  </a:lnTo>
                  <a:lnTo>
                    <a:pt x="4069" y="373"/>
                  </a:lnTo>
                  <a:lnTo>
                    <a:pt x="4061" y="429"/>
                  </a:lnTo>
                  <a:lnTo>
                    <a:pt x="4053" y="457"/>
                  </a:lnTo>
                  <a:lnTo>
                    <a:pt x="4047" y="472"/>
                  </a:lnTo>
                  <a:lnTo>
                    <a:pt x="4040" y="486"/>
                  </a:lnTo>
                  <a:lnTo>
                    <a:pt x="4033" y="501"/>
                  </a:lnTo>
                  <a:lnTo>
                    <a:pt x="4022" y="514"/>
                  </a:lnTo>
                  <a:lnTo>
                    <a:pt x="4012" y="529"/>
                  </a:lnTo>
                  <a:lnTo>
                    <a:pt x="4000" y="544"/>
                  </a:lnTo>
                  <a:lnTo>
                    <a:pt x="3987" y="558"/>
                  </a:lnTo>
                  <a:lnTo>
                    <a:pt x="3980" y="566"/>
                  </a:lnTo>
                  <a:lnTo>
                    <a:pt x="3972" y="572"/>
                  </a:lnTo>
                  <a:lnTo>
                    <a:pt x="3964" y="579"/>
                  </a:lnTo>
                  <a:lnTo>
                    <a:pt x="3956" y="587"/>
                  </a:lnTo>
                  <a:lnTo>
                    <a:pt x="3946" y="594"/>
                  </a:lnTo>
                  <a:lnTo>
                    <a:pt x="3937" y="601"/>
                  </a:lnTo>
                  <a:lnTo>
                    <a:pt x="3927" y="609"/>
                  </a:lnTo>
                  <a:lnTo>
                    <a:pt x="3916" y="616"/>
                  </a:lnTo>
                  <a:lnTo>
                    <a:pt x="3906" y="624"/>
                  </a:lnTo>
                  <a:lnTo>
                    <a:pt x="3894" y="631"/>
                  </a:lnTo>
                  <a:lnTo>
                    <a:pt x="3883" y="638"/>
                  </a:lnTo>
                  <a:lnTo>
                    <a:pt x="3869" y="646"/>
                  </a:lnTo>
                  <a:lnTo>
                    <a:pt x="3856" y="652"/>
                  </a:lnTo>
                  <a:lnTo>
                    <a:pt x="3843" y="659"/>
                  </a:lnTo>
                  <a:lnTo>
                    <a:pt x="3830" y="667"/>
                  </a:lnTo>
                  <a:lnTo>
                    <a:pt x="3815" y="674"/>
                  </a:lnTo>
                  <a:lnTo>
                    <a:pt x="3799" y="682"/>
                  </a:lnTo>
                  <a:lnTo>
                    <a:pt x="3783" y="689"/>
                  </a:lnTo>
                  <a:lnTo>
                    <a:pt x="3766" y="696"/>
                  </a:lnTo>
                  <a:lnTo>
                    <a:pt x="3750" y="704"/>
                  </a:lnTo>
                  <a:lnTo>
                    <a:pt x="3733" y="711"/>
                  </a:lnTo>
                  <a:lnTo>
                    <a:pt x="3713" y="718"/>
                  </a:lnTo>
                  <a:lnTo>
                    <a:pt x="3694" y="726"/>
                  </a:lnTo>
                  <a:lnTo>
                    <a:pt x="3675" y="732"/>
                  </a:lnTo>
                  <a:lnTo>
                    <a:pt x="3655" y="739"/>
                  </a:lnTo>
                  <a:lnTo>
                    <a:pt x="3634" y="747"/>
                  </a:lnTo>
                  <a:lnTo>
                    <a:pt x="3612" y="754"/>
                  </a:lnTo>
                  <a:lnTo>
                    <a:pt x="3590" y="761"/>
                  </a:lnTo>
                  <a:lnTo>
                    <a:pt x="3566" y="769"/>
                  </a:lnTo>
                  <a:lnTo>
                    <a:pt x="3543" y="776"/>
                  </a:lnTo>
                  <a:lnTo>
                    <a:pt x="3518" y="783"/>
                  </a:lnTo>
                  <a:lnTo>
                    <a:pt x="3493" y="791"/>
                  </a:lnTo>
                  <a:lnTo>
                    <a:pt x="3466" y="797"/>
                  </a:lnTo>
                  <a:lnTo>
                    <a:pt x="3440" y="804"/>
                  </a:lnTo>
                  <a:lnTo>
                    <a:pt x="3412" y="812"/>
                  </a:lnTo>
                  <a:lnTo>
                    <a:pt x="3384" y="819"/>
                  </a:lnTo>
                  <a:lnTo>
                    <a:pt x="3354" y="826"/>
                  </a:lnTo>
                  <a:lnTo>
                    <a:pt x="3324" y="833"/>
                  </a:lnTo>
                  <a:lnTo>
                    <a:pt x="3360" y="829"/>
                  </a:lnTo>
                  <a:lnTo>
                    <a:pt x="3403" y="824"/>
                  </a:lnTo>
                  <a:lnTo>
                    <a:pt x="3428" y="819"/>
                  </a:lnTo>
                  <a:lnTo>
                    <a:pt x="3457" y="815"/>
                  </a:lnTo>
                  <a:lnTo>
                    <a:pt x="3488" y="809"/>
                  </a:lnTo>
                  <a:lnTo>
                    <a:pt x="3522" y="802"/>
                  </a:lnTo>
                  <a:lnTo>
                    <a:pt x="3558" y="794"/>
                  </a:lnTo>
                  <a:lnTo>
                    <a:pt x="3575" y="791"/>
                  </a:lnTo>
                  <a:lnTo>
                    <a:pt x="3594" y="786"/>
                  </a:lnTo>
                  <a:lnTo>
                    <a:pt x="3613" y="781"/>
                  </a:lnTo>
                  <a:lnTo>
                    <a:pt x="3633" y="777"/>
                  </a:lnTo>
                  <a:lnTo>
                    <a:pt x="3652" y="771"/>
                  </a:lnTo>
                  <a:lnTo>
                    <a:pt x="3671" y="767"/>
                  </a:lnTo>
                  <a:lnTo>
                    <a:pt x="3690" y="761"/>
                  </a:lnTo>
                  <a:lnTo>
                    <a:pt x="3711" y="754"/>
                  </a:lnTo>
                  <a:lnTo>
                    <a:pt x="3730" y="748"/>
                  </a:lnTo>
                  <a:lnTo>
                    <a:pt x="3750" y="742"/>
                  </a:lnTo>
                  <a:lnTo>
                    <a:pt x="3769" y="735"/>
                  </a:lnTo>
                  <a:lnTo>
                    <a:pt x="3790" y="728"/>
                  </a:lnTo>
                  <a:lnTo>
                    <a:pt x="3809" y="720"/>
                  </a:lnTo>
                  <a:lnTo>
                    <a:pt x="3830" y="712"/>
                  </a:lnTo>
                  <a:lnTo>
                    <a:pt x="3839" y="708"/>
                  </a:lnTo>
                  <a:lnTo>
                    <a:pt x="3849" y="704"/>
                  </a:lnTo>
                  <a:lnTo>
                    <a:pt x="3858" y="700"/>
                  </a:lnTo>
                  <a:lnTo>
                    <a:pt x="3868" y="696"/>
                  </a:lnTo>
                  <a:lnTo>
                    <a:pt x="3878" y="691"/>
                  </a:lnTo>
                  <a:lnTo>
                    <a:pt x="3887" y="687"/>
                  </a:lnTo>
                  <a:lnTo>
                    <a:pt x="3896" y="682"/>
                  </a:lnTo>
                  <a:lnTo>
                    <a:pt x="3906" y="678"/>
                  </a:lnTo>
                  <a:lnTo>
                    <a:pt x="3915" y="673"/>
                  </a:lnTo>
                  <a:lnTo>
                    <a:pt x="3924" y="668"/>
                  </a:lnTo>
                  <a:lnTo>
                    <a:pt x="3933" y="663"/>
                  </a:lnTo>
                  <a:lnTo>
                    <a:pt x="3943" y="658"/>
                  </a:lnTo>
                  <a:lnTo>
                    <a:pt x="3952" y="654"/>
                  </a:lnTo>
                  <a:lnTo>
                    <a:pt x="3961" y="648"/>
                  </a:lnTo>
                  <a:lnTo>
                    <a:pt x="3968" y="643"/>
                  </a:lnTo>
                  <a:lnTo>
                    <a:pt x="3977" y="638"/>
                  </a:lnTo>
                  <a:lnTo>
                    <a:pt x="3986" y="632"/>
                  </a:lnTo>
                  <a:lnTo>
                    <a:pt x="3994" y="626"/>
                  </a:lnTo>
                  <a:lnTo>
                    <a:pt x="4002" y="620"/>
                  </a:lnTo>
                  <a:lnTo>
                    <a:pt x="4011" y="615"/>
                  </a:lnTo>
                  <a:lnTo>
                    <a:pt x="4018" y="609"/>
                  </a:lnTo>
                  <a:lnTo>
                    <a:pt x="4025" y="603"/>
                  </a:lnTo>
                  <a:lnTo>
                    <a:pt x="4034" y="598"/>
                  </a:lnTo>
                  <a:lnTo>
                    <a:pt x="4042" y="591"/>
                  </a:lnTo>
                  <a:lnTo>
                    <a:pt x="4049" y="585"/>
                  </a:lnTo>
                  <a:lnTo>
                    <a:pt x="4055" y="578"/>
                  </a:lnTo>
                  <a:lnTo>
                    <a:pt x="4062" y="572"/>
                  </a:lnTo>
                  <a:lnTo>
                    <a:pt x="4069" y="566"/>
                  </a:lnTo>
                  <a:lnTo>
                    <a:pt x="4075" y="559"/>
                  </a:lnTo>
                  <a:lnTo>
                    <a:pt x="4083" y="552"/>
                  </a:lnTo>
                  <a:lnTo>
                    <a:pt x="4094" y="538"/>
                  </a:lnTo>
                  <a:lnTo>
                    <a:pt x="4106" y="525"/>
                  </a:lnTo>
                  <a:lnTo>
                    <a:pt x="4117" y="510"/>
                  </a:lnTo>
                  <a:lnTo>
                    <a:pt x="4127" y="495"/>
                  </a:lnTo>
                  <a:lnTo>
                    <a:pt x="4136" y="479"/>
                  </a:lnTo>
                  <a:lnTo>
                    <a:pt x="4143" y="463"/>
                  </a:lnTo>
                  <a:lnTo>
                    <a:pt x="4150" y="447"/>
                  </a:lnTo>
                  <a:lnTo>
                    <a:pt x="4161" y="413"/>
                  </a:lnTo>
                  <a:lnTo>
                    <a:pt x="4170" y="339"/>
                  </a:lnTo>
                  <a:lnTo>
                    <a:pt x="4180" y="335"/>
                  </a:lnTo>
                  <a:lnTo>
                    <a:pt x="4193" y="354"/>
                  </a:lnTo>
                  <a:lnTo>
                    <a:pt x="4196" y="422"/>
                  </a:lnTo>
                  <a:lnTo>
                    <a:pt x="4192" y="450"/>
                  </a:lnTo>
                  <a:lnTo>
                    <a:pt x="4186" y="466"/>
                  </a:lnTo>
                  <a:lnTo>
                    <a:pt x="4180" y="482"/>
                  </a:lnTo>
                  <a:lnTo>
                    <a:pt x="4171" y="498"/>
                  </a:lnTo>
                  <a:lnTo>
                    <a:pt x="4161" y="517"/>
                  </a:lnTo>
                  <a:lnTo>
                    <a:pt x="4149" y="534"/>
                  </a:lnTo>
                  <a:lnTo>
                    <a:pt x="4134" y="552"/>
                  </a:lnTo>
                  <a:lnTo>
                    <a:pt x="4117" y="571"/>
                  </a:lnTo>
                  <a:lnTo>
                    <a:pt x="4112" y="576"/>
                  </a:lnTo>
                  <a:lnTo>
                    <a:pt x="4106" y="580"/>
                  </a:lnTo>
                  <a:lnTo>
                    <a:pt x="4102" y="585"/>
                  </a:lnTo>
                  <a:lnTo>
                    <a:pt x="4096" y="590"/>
                  </a:lnTo>
                  <a:lnTo>
                    <a:pt x="4090" y="594"/>
                  </a:lnTo>
                  <a:lnTo>
                    <a:pt x="4086" y="600"/>
                  </a:lnTo>
                  <a:lnTo>
                    <a:pt x="4080" y="604"/>
                  </a:lnTo>
                  <a:lnTo>
                    <a:pt x="4072" y="609"/>
                  </a:lnTo>
                  <a:lnTo>
                    <a:pt x="4067" y="614"/>
                  </a:lnTo>
                  <a:lnTo>
                    <a:pt x="4061" y="618"/>
                  </a:lnTo>
                  <a:lnTo>
                    <a:pt x="4053" y="623"/>
                  </a:lnTo>
                  <a:lnTo>
                    <a:pt x="4047" y="628"/>
                  </a:lnTo>
                  <a:lnTo>
                    <a:pt x="4040" y="633"/>
                  </a:lnTo>
                  <a:lnTo>
                    <a:pt x="4033" y="638"/>
                  </a:lnTo>
                  <a:lnTo>
                    <a:pt x="4025" y="642"/>
                  </a:lnTo>
                  <a:lnTo>
                    <a:pt x="4018" y="647"/>
                  </a:lnTo>
                  <a:lnTo>
                    <a:pt x="4009" y="651"/>
                  </a:lnTo>
                  <a:lnTo>
                    <a:pt x="4002" y="657"/>
                  </a:lnTo>
                  <a:lnTo>
                    <a:pt x="3993" y="662"/>
                  </a:lnTo>
                  <a:lnTo>
                    <a:pt x="3984" y="666"/>
                  </a:lnTo>
                  <a:lnTo>
                    <a:pt x="3975" y="671"/>
                  </a:lnTo>
                  <a:lnTo>
                    <a:pt x="3966" y="675"/>
                  </a:lnTo>
                  <a:lnTo>
                    <a:pt x="3956" y="680"/>
                  </a:lnTo>
                  <a:lnTo>
                    <a:pt x="3947" y="686"/>
                  </a:lnTo>
                  <a:lnTo>
                    <a:pt x="3937" y="690"/>
                  </a:lnTo>
                  <a:lnTo>
                    <a:pt x="3928" y="695"/>
                  </a:lnTo>
                  <a:lnTo>
                    <a:pt x="3918" y="699"/>
                  </a:lnTo>
                  <a:lnTo>
                    <a:pt x="3906" y="704"/>
                  </a:lnTo>
                  <a:lnTo>
                    <a:pt x="3896" y="708"/>
                  </a:lnTo>
                  <a:lnTo>
                    <a:pt x="3884" y="713"/>
                  </a:lnTo>
                  <a:lnTo>
                    <a:pt x="3874" y="718"/>
                  </a:lnTo>
                  <a:lnTo>
                    <a:pt x="3862" y="722"/>
                  </a:lnTo>
                  <a:lnTo>
                    <a:pt x="3850" y="727"/>
                  </a:lnTo>
                  <a:lnTo>
                    <a:pt x="3837" y="731"/>
                  </a:lnTo>
                  <a:lnTo>
                    <a:pt x="3825" y="736"/>
                  </a:lnTo>
                  <a:lnTo>
                    <a:pt x="3812" y="740"/>
                  </a:lnTo>
                  <a:lnTo>
                    <a:pt x="3800" y="745"/>
                  </a:lnTo>
                  <a:lnTo>
                    <a:pt x="3787" y="748"/>
                  </a:lnTo>
                  <a:lnTo>
                    <a:pt x="3774" y="753"/>
                  </a:lnTo>
                  <a:lnTo>
                    <a:pt x="3759" y="758"/>
                  </a:lnTo>
                  <a:lnTo>
                    <a:pt x="3744" y="762"/>
                  </a:lnTo>
                  <a:lnTo>
                    <a:pt x="3731" y="767"/>
                  </a:lnTo>
                  <a:lnTo>
                    <a:pt x="3716" y="770"/>
                  </a:lnTo>
                  <a:lnTo>
                    <a:pt x="3700" y="775"/>
                  </a:lnTo>
                  <a:lnTo>
                    <a:pt x="3686" y="779"/>
                  </a:lnTo>
                  <a:lnTo>
                    <a:pt x="3669" y="783"/>
                  </a:lnTo>
                  <a:lnTo>
                    <a:pt x="3655" y="787"/>
                  </a:lnTo>
                  <a:lnTo>
                    <a:pt x="3638" y="791"/>
                  </a:lnTo>
                  <a:lnTo>
                    <a:pt x="3621" y="795"/>
                  </a:lnTo>
                  <a:lnTo>
                    <a:pt x="3605" y="799"/>
                  </a:lnTo>
                  <a:lnTo>
                    <a:pt x="3587" y="803"/>
                  </a:lnTo>
                  <a:lnTo>
                    <a:pt x="3569" y="807"/>
                  </a:lnTo>
                  <a:lnTo>
                    <a:pt x="3552" y="810"/>
                  </a:lnTo>
                  <a:lnTo>
                    <a:pt x="3534" y="815"/>
                  </a:lnTo>
                  <a:lnTo>
                    <a:pt x="3496" y="821"/>
                  </a:lnTo>
                  <a:lnTo>
                    <a:pt x="3457" y="828"/>
                  </a:lnTo>
                  <a:lnTo>
                    <a:pt x="3418" y="835"/>
                  </a:lnTo>
                  <a:lnTo>
                    <a:pt x="3375" y="842"/>
                  </a:lnTo>
                  <a:lnTo>
                    <a:pt x="3332" y="849"/>
                  </a:lnTo>
                  <a:lnTo>
                    <a:pt x="3291" y="855"/>
                  </a:lnTo>
                  <a:lnTo>
                    <a:pt x="3250" y="860"/>
                  </a:lnTo>
                  <a:lnTo>
                    <a:pt x="3209" y="865"/>
                  </a:lnTo>
                  <a:lnTo>
                    <a:pt x="3169" y="871"/>
                  </a:lnTo>
                  <a:lnTo>
                    <a:pt x="3129" y="875"/>
                  </a:lnTo>
                  <a:lnTo>
                    <a:pt x="3090" y="880"/>
                  </a:lnTo>
                  <a:lnTo>
                    <a:pt x="3051" y="883"/>
                  </a:lnTo>
                  <a:lnTo>
                    <a:pt x="3013" y="888"/>
                  </a:lnTo>
                  <a:lnTo>
                    <a:pt x="2937" y="895"/>
                  </a:lnTo>
                  <a:lnTo>
                    <a:pt x="2865" y="901"/>
                  </a:lnTo>
                  <a:lnTo>
                    <a:pt x="2794" y="906"/>
                  </a:lnTo>
                  <a:lnTo>
                    <a:pt x="2725" y="911"/>
                  </a:lnTo>
                  <a:lnTo>
                    <a:pt x="2657" y="915"/>
                  </a:lnTo>
                  <a:lnTo>
                    <a:pt x="2532" y="920"/>
                  </a:lnTo>
                  <a:lnTo>
                    <a:pt x="2308" y="923"/>
                  </a:lnTo>
                  <a:lnTo>
                    <a:pt x="2129" y="921"/>
                  </a:lnTo>
                  <a:lnTo>
                    <a:pt x="1995" y="914"/>
                  </a:lnTo>
                  <a:lnTo>
                    <a:pt x="1913" y="907"/>
                  </a:lnTo>
                  <a:lnTo>
                    <a:pt x="1883" y="905"/>
                  </a:lnTo>
                  <a:lnTo>
                    <a:pt x="1855" y="903"/>
                  </a:lnTo>
                  <a:lnTo>
                    <a:pt x="1779" y="896"/>
                  </a:lnTo>
                  <a:lnTo>
                    <a:pt x="1729" y="891"/>
                  </a:lnTo>
                  <a:lnTo>
                    <a:pt x="1671" y="887"/>
                  </a:lnTo>
                  <a:lnTo>
                    <a:pt x="1611" y="881"/>
                  </a:lnTo>
                  <a:lnTo>
                    <a:pt x="1549" y="876"/>
                  </a:lnTo>
                  <a:lnTo>
                    <a:pt x="1486" y="871"/>
                  </a:lnTo>
                  <a:lnTo>
                    <a:pt x="1424" y="866"/>
                  </a:lnTo>
                  <a:lnTo>
                    <a:pt x="1367" y="861"/>
                  </a:lnTo>
                  <a:lnTo>
                    <a:pt x="1315" y="858"/>
                  </a:lnTo>
                  <a:lnTo>
                    <a:pt x="1236" y="853"/>
                  </a:lnTo>
                  <a:lnTo>
                    <a:pt x="1204" y="855"/>
                  </a:lnTo>
                  <a:lnTo>
                    <a:pt x="1208" y="857"/>
                  </a:lnTo>
                  <a:lnTo>
                    <a:pt x="1227" y="861"/>
                  </a:lnTo>
                  <a:lnTo>
                    <a:pt x="1258" y="865"/>
                  </a:lnTo>
                  <a:lnTo>
                    <a:pt x="1299" y="871"/>
                  </a:lnTo>
                  <a:lnTo>
                    <a:pt x="1348" y="876"/>
                  </a:lnTo>
                  <a:lnTo>
                    <a:pt x="1404" y="883"/>
                  </a:lnTo>
                  <a:lnTo>
                    <a:pt x="1463" y="889"/>
                  </a:lnTo>
                  <a:lnTo>
                    <a:pt x="1523" y="896"/>
                  </a:lnTo>
                  <a:lnTo>
                    <a:pt x="1585" y="903"/>
                  </a:lnTo>
                  <a:lnTo>
                    <a:pt x="1645" y="908"/>
                  </a:lnTo>
                  <a:lnTo>
                    <a:pt x="1701" y="914"/>
                  </a:lnTo>
                  <a:lnTo>
                    <a:pt x="1751" y="920"/>
                  </a:lnTo>
                  <a:lnTo>
                    <a:pt x="1792" y="923"/>
                  </a:lnTo>
                  <a:lnTo>
                    <a:pt x="1826" y="927"/>
                  </a:lnTo>
                  <a:lnTo>
                    <a:pt x="1854" y="930"/>
                  </a:lnTo>
                  <a:lnTo>
                    <a:pt x="1889" y="932"/>
                  </a:lnTo>
                  <a:lnTo>
                    <a:pt x="1930" y="936"/>
                  </a:lnTo>
                  <a:lnTo>
                    <a:pt x="1985" y="940"/>
                  </a:lnTo>
                  <a:lnTo>
                    <a:pt x="2053" y="945"/>
                  </a:lnTo>
                  <a:lnTo>
                    <a:pt x="2130" y="951"/>
                  </a:lnTo>
                  <a:lnTo>
                    <a:pt x="2217" y="954"/>
                  </a:lnTo>
                  <a:lnTo>
                    <a:pt x="2311" y="959"/>
                  </a:lnTo>
                  <a:lnTo>
                    <a:pt x="2413" y="962"/>
                  </a:lnTo>
                  <a:lnTo>
                    <a:pt x="2519" y="963"/>
                  </a:lnTo>
                  <a:lnTo>
                    <a:pt x="2740" y="962"/>
                  </a:lnTo>
                  <a:lnTo>
                    <a:pt x="2962" y="951"/>
                  </a:lnTo>
                  <a:lnTo>
                    <a:pt x="3016" y="946"/>
                  </a:lnTo>
                  <a:lnTo>
                    <a:pt x="3069" y="940"/>
                  </a:lnTo>
                  <a:lnTo>
                    <a:pt x="3121" y="935"/>
                  </a:lnTo>
                  <a:lnTo>
                    <a:pt x="3172" y="928"/>
                  </a:lnTo>
                  <a:lnTo>
                    <a:pt x="3218" y="920"/>
                  </a:lnTo>
                  <a:lnTo>
                    <a:pt x="3257" y="914"/>
                  </a:lnTo>
                  <a:lnTo>
                    <a:pt x="3291" y="909"/>
                  </a:lnTo>
                  <a:lnTo>
                    <a:pt x="3319" y="905"/>
                  </a:lnTo>
                  <a:lnTo>
                    <a:pt x="3360" y="899"/>
                  </a:lnTo>
                  <a:lnTo>
                    <a:pt x="3382" y="896"/>
                  </a:lnTo>
                  <a:lnTo>
                    <a:pt x="3390" y="896"/>
                  </a:lnTo>
                  <a:lnTo>
                    <a:pt x="3382" y="898"/>
                  </a:lnTo>
                  <a:lnTo>
                    <a:pt x="3363" y="903"/>
                  </a:lnTo>
                  <a:lnTo>
                    <a:pt x="3337" y="907"/>
                  </a:lnTo>
                  <a:lnTo>
                    <a:pt x="3304" y="914"/>
                  </a:lnTo>
                  <a:lnTo>
                    <a:pt x="3268" y="921"/>
                  </a:lnTo>
                  <a:lnTo>
                    <a:pt x="3229" y="928"/>
                  </a:lnTo>
                  <a:lnTo>
                    <a:pt x="3193" y="933"/>
                  </a:lnTo>
                  <a:lnTo>
                    <a:pt x="3160" y="939"/>
                  </a:lnTo>
                  <a:lnTo>
                    <a:pt x="3134" y="945"/>
                  </a:lnTo>
                  <a:lnTo>
                    <a:pt x="3110" y="948"/>
                  </a:lnTo>
                  <a:lnTo>
                    <a:pt x="3084" y="952"/>
                  </a:lnTo>
                  <a:lnTo>
                    <a:pt x="3053" y="955"/>
                  </a:lnTo>
                  <a:lnTo>
                    <a:pt x="3009" y="959"/>
                  </a:lnTo>
                  <a:lnTo>
                    <a:pt x="2954" y="963"/>
                  </a:lnTo>
                  <a:lnTo>
                    <a:pt x="2890" y="968"/>
                  </a:lnTo>
                  <a:lnTo>
                    <a:pt x="2815" y="971"/>
                  </a:lnTo>
                  <a:lnTo>
                    <a:pt x="2729" y="975"/>
                  </a:lnTo>
                  <a:lnTo>
                    <a:pt x="2537" y="978"/>
                  </a:lnTo>
                  <a:lnTo>
                    <a:pt x="2313" y="976"/>
                  </a:lnTo>
                  <a:lnTo>
                    <a:pt x="2064" y="964"/>
                  </a:lnTo>
                  <a:lnTo>
                    <a:pt x="1998" y="960"/>
                  </a:lnTo>
                  <a:lnTo>
                    <a:pt x="1932" y="954"/>
                  </a:lnTo>
                  <a:lnTo>
                    <a:pt x="1864" y="948"/>
                  </a:lnTo>
                  <a:lnTo>
                    <a:pt x="1795" y="940"/>
                  </a:lnTo>
                  <a:lnTo>
                    <a:pt x="1729" y="933"/>
                  </a:lnTo>
                  <a:lnTo>
                    <a:pt x="1667" y="927"/>
                  </a:lnTo>
                  <a:lnTo>
                    <a:pt x="1608" y="921"/>
                  </a:lnTo>
                  <a:lnTo>
                    <a:pt x="1554" y="914"/>
                  </a:lnTo>
                  <a:lnTo>
                    <a:pt x="1501" y="908"/>
                  </a:lnTo>
                  <a:lnTo>
                    <a:pt x="1452" y="903"/>
                  </a:lnTo>
                  <a:lnTo>
                    <a:pt x="1407" y="898"/>
                  </a:lnTo>
                  <a:lnTo>
                    <a:pt x="1365" y="893"/>
                  </a:lnTo>
                  <a:lnTo>
                    <a:pt x="1326" y="889"/>
                  </a:lnTo>
                  <a:lnTo>
                    <a:pt x="1289" y="884"/>
                  </a:lnTo>
                  <a:lnTo>
                    <a:pt x="1224" y="876"/>
                  </a:lnTo>
                  <a:lnTo>
                    <a:pt x="1168" y="869"/>
                  </a:lnTo>
                  <a:lnTo>
                    <a:pt x="1123" y="865"/>
                  </a:lnTo>
                  <a:lnTo>
                    <a:pt x="1086" y="859"/>
                  </a:lnTo>
                  <a:lnTo>
                    <a:pt x="1057" y="856"/>
                  </a:lnTo>
                  <a:lnTo>
                    <a:pt x="1017" y="850"/>
                  </a:lnTo>
                  <a:lnTo>
                    <a:pt x="993" y="847"/>
                  </a:lnTo>
                  <a:lnTo>
                    <a:pt x="739" y="796"/>
                  </a:lnTo>
                  <a:lnTo>
                    <a:pt x="1057" y="881"/>
                  </a:lnTo>
                  <a:lnTo>
                    <a:pt x="1067" y="885"/>
                  </a:lnTo>
                  <a:lnTo>
                    <a:pt x="1079" y="892"/>
                  </a:lnTo>
                  <a:lnTo>
                    <a:pt x="1061" y="891"/>
                  </a:lnTo>
                  <a:lnTo>
                    <a:pt x="1033" y="887"/>
                  </a:lnTo>
                  <a:lnTo>
                    <a:pt x="1012" y="881"/>
                  </a:lnTo>
                  <a:lnTo>
                    <a:pt x="987" y="875"/>
                  </a:lnTo>
                  <a:lnTo>
                    <a:pt x="961" y="868"/>
                  </a:lnTo>
                  <a:lnTo>
                    <a:pt x="933" y="861"/>
                  </a:lnTo>
                  <a:lnTo>
                    <a:pt x="908" y="856"/>
                  </a:lnTo>
                  <a:lnTo>
                    <a:pt x="884" y="850"/>
                  </a:lnTo>
                  <a:lnTo>
                    <a:pt x="861" y="844"/>
                  </a:lnTo>
                  <a:lnTo>
                    <a:pt x="839" y="840"/>
                  </a:lnTo>
                  <a:lnTo>
                    <a:pt x="820" y="835"/>
                  </a:lnTo>
                  <a:lnTo>
                    <a:pt x="801" y="831"/>
                  </a:lnTo>
                  <a:lnTo>
                    <a:pt x="768" y="824"/>
                  </a:lnTo>
                  <a:lnTo>
                    <a:pt x="745" y="819"/>
                  </a:lnTo>
                  <a:lnTo>
                    <a:pt x="724" y="815"/>
                  </a:lnTo>
                  <a:lnTo>
                    <a:pt x="742" y="820"/>
                  </a:lnTo>
                  <a:lnTo>
                    <a:pt x="762" y="827"/>
                  </a:lnTo>
                  <a:lnTo>
                    <a:pt x="776" y="832"/>
                  </a:lnTo>
                  <a:lnTo>
                    <a:pt x="790" y="836"/>
                  </a:lnTo>
                  <a:lnTo>
                    <a:pt x="806" y="842"/>
                  </a:lnTo>
                  <a:lnTo>
                    <a:pt x="824" y="847"/>
                  </a:lnTo>
                  <a:lnTo>
                    <a:pt x="843" y="853"/>
                  </a:lnTo>
                  <a:lnTo>
                    <a:pt x="864" y="859"/>
                  </a:lnTo>
                  <a:lnTo>
                    <a:pt x="886" y="865"/>
                  </a:lnTo>
                  <a:lnTo>
                    <a:pt x="908" y="872"/>
                  </a:lnTo>
                  <a:lnTo>
                    <a:pt x="931" y="879"/>
                  </a:lnTo>
                  <a:lnTo>
                    <a:pt x="956" y="885"/>
                  </a:lnTo>
                  <a:lnTo>
                    <a:pt x="983" y="892"/>
                  </a:lnTo>
                  <a:lnTo>
                    <a:pt x="1009" y="899"/>
                  </a:lnTo>
                  <a:lnTo>
                    <a:pt x="1037" y="906"/>
                  </a:lnTo>
                  <a:lnTo>
                    <a:pt x="1064" y="913"/>
                  </a:lnTo>
                  <a:lnTo>
                    <a:pt x="1093" y="920"/>
                  </a:lnTo>
                  <a:lnTo>
                    <a:pt x="1121" y="927"/>
                  </a:lnTo>
                  <a:lnTo>
                    <a:pt x="1151" y="932"/>
                  </a:lnTo>
                  <a:lnTo>
                    <a:pt x="1180" y="938"/>
                  </a:lnTo>
                  <a:lnTo>
                    <a:pt x="1210" y="944"/>
                  </a:lnTo>
                  <a:lnTo>
                    <a:pt x="1239" y="949"/>
                  </a:lnTo>
                  <a:lnTo>
                    <a:pt x="1270" y="954"/>
                  </a:lnTo>
                  <a:lnTo>
                    <a:pt x="1299" y="959"/>
                  </a:lnTo>
                  <a:lnTo>
                    <a:pt x="1329" y="963"/>
                  </a:lnTo>
                  <a:lnTo>
                    <a:pt x="1357" y="967"/>
                  </a:lnTo>
                  <a:lnTo>
                    <a:pt x="1414" y="971"/>
                  </a:lnTo>
                  <a:lnTo>
                    <a:pt x="1473" y="976"/>
                  </a:lnTo>
                  <a:lnTo>
                    <a:pt x="1535" y="981"/>
                  </a:lnTo>
                  <a:lnTo>
                    <a:pt x="1601" y="987"/>
                  </a:lnTo>
                  <a:lnTo>
                    <a:pt x="1670" y="993"/>
                  </a:lnTo>
                  <a:lnTo>
                    <a:pt x="1742" y="1000"/>
                  </a:lnTo>
                  <a:lnTo>
                    <a:pt x="1817" y="1005"/>
                  </a:lnTo>
                  <a:lnTo>
                    <a:pt x="1895" y="1012"/>
                  </a:lnTo>
                  <a:lnTo>
                    <a:pt x="1976" y="1018"/>
                  </a:lnTo>
                  <a:lnTo>
                    <a:pt x="2061" y="1024"/>
                  </a:lnTo>
                  <a:lnTo>
                    <a:pt x="2148" y="1029"/>
                  </a:lnTo>
                  <a:lnTo>
                    <a:pt x="2236" y="1034"/>
                  </a:lnTo>
                  <a:lnTo>
                    <a:pt x="2329" y="1037"/>
                  </a:lnTo>
                  <a:lnTo>
                    <a:pt x="2519" y="1041"/>
                  </a:lnTo>
                  <a:lnTo>
                    <a:pt x="2717" y="1038"/>
                  </a:lnTo>
                  <a:lnTo>
                    <a:pt x="2919" y="1035"/>
                  </a:lnTo>
                  <a:lnTo>
                    <a:pt x="2904" y="1037"/>
                  </a:lnTo>
                  <a:lnTo>
                    <a:pt x="2843" y="1041"/>
                  </a:lnTo>
                  <a:lnTo>
                    <a:pt x="2754" y="1045"/>
                  </a:lnTo>
                  <a:lnTo>
                    <a:pt x="2665" y="1050"/>
                  </a:lnTo>
                  <a:lnTo>
                    <a:pt x="2566" y="1054"/>
                  </a:lnTo>
                  <a:lnTo>
                    <a:pt x="2111" y="1044"/>
                  </a:lnTo>
                  <a:lnTo>
                    <a:pt x="2011" y="1040"/>
                  </a:lnTo>
                  <a:lnTo>
                    <a:pt x="1907" y="1034"/>
                  </a:lnTo>
                  <a:lnTo>
                    <a:pt x="1801" y="1028"/>
                  </a:lnTo>
                  <a:lnTo>
                    <a:pt x="1694" y="1020"/>
                  </a:lnTo>
                  <a:lnTo>
                    <a:pt x="1639" y="1017"/>
                  </a:lnTo>
                  <a:lnTo>
                    <a:pt x="1586" y="1012"/>
                  </a:lnTo>
                  <a:lnTo>
                    <a:pt x="1532" y="1006"/>
                  </a:lnTo>
                  <a:lnTo>
                    <a:pt x="1480" y="1002"/>
                  </a:lnTo>
                  <a:lnTo>
                    <a:pt x="1429" y="996"/>
                  </a:lnTo>
                  <a:lnTo>
                    <a:pt x="1379" y="991"/>
                  </a:lnTo>
                  <a:lnTo>
                    <a:pt x="1329" y="984"/>
                  </a:lnTo>
                  <a:lnTo>
                    <a:pt x="1282" y="977"/>
                  </a:lnTo>
                  <a:lnTo>
                    <a:pt x="1292" y="981"/>
                  </a:lnTo>
                  <a:lnTo>
                    <a:pt x="1305" y="987"/>
                  </a:lnTo>
                  <a:lnTo>
                    <a:pt x="1324" y="994"/>
                  </a:lnTo>
                  <a:lnTo>
                    <a:pt x="1335" y="999"/>
                  </a:lnTo>
                  <a:lnTo>
                    <a:pt x="1348" y="1003"/>
                  </a:lnTo>
                  <a:lnTo>
                    <a:pt x="1361" y="1008"/>
                  </a:lnTo>
                  <a:lnTo>
                    <a:pt x="1376" y="1012"/>
                  </a:lnTo>
                  <a:lnTo>
                    <a:pt x="1392" y="1018"/>
                  </a:lnTo>
                  <a:lnTo>
                    <a:pt x="1408" y="1022"/>
                  </a:lnTo>
                  <a:lnTo>
                    <a:pt x="1427" y="1028"/>
                  </a:lnTo>
                  <a:lnTo>
                    <a:pt x="1446" y="1033"/>
                  </a:lnTo>
                  <a:lnTo>
                    <a:pt x="1467" y="1038"/>
                  </a:lnTo>
                  <a:lnTo>
                    <a:pt x="1489" y="1044"/>
                  </a:lnTo>
                  <a:lnTo>
                    <a:pt x="1513" y="1049"/>
                  </a:lnTo>
                  <a:lnTo>
                    <a:pt x="1536" y="1054"/>
                  </a:lnTo>
                  <a:lnTo>
                    <a:pt x="1561" y="1059"/>
                  </a:lnTo>
                  <a:lnTo>
                    <a:pt x="1589" y="1065"/>
                  </a:lnTo>
                  <a:lnTo>
                    <a:pt x="1616" y="1069"/>
                  </a:lnTo>
                  <a:lnTo>
                    <a:pt x="1645" y="1074"/>
                  </a:lnTo>
                  <a:lnTo>
                    <a:pt x="1674" y="1078"/>
                  </a:lnTo>
                  <a:lnTo>
                    <a:pt x="1705" y="1082"/>
                  </a:lnTo>
                  <a:lnTo>
                    <a:pt x="1736" y="1086"/>
                  </a:lnTo>
                  <a:lnTo>
                    <a:pt x="1769" y="1089"/>
                  </a:lnTo>
                  <a:lnTo>
                    <a:pt x="1838" y="1094"/>
                  </a:lnTo>
                  <a:lnTo>
                    <a:pt x="1911" y="1098"/>
                  </a:lnTo>
                  <a:lnTo>
                    <a:pt x="2086" y="1106"/>
                  </a:lnTo>
                  <a:lnTo>
                    <a:pt x="2098" y="1108"/>
                  </a:lnTo>
                  <a:lnTo>
                    <a:pt x="2072" y="1110"/>
                  </a:lnTo>
                  <a:lnTo>
                    <a:pt x="1945" y="1110"/>
                  </a:lnTo>
                  <a:lnTo>
                    <a:pt x="1792" y="1104"/>
                  </a:lnTo>
                  <a:lnTo>
                    <a:pt x="1717" y="1096"/>
                  </a:lnTo>
                  <a:lnTo>
                    <a:pt x="1676" y="1090"/>
                  </a:lnTo>
                  <a:lnTo>
                    <a:pt x="1632" y="1084"/>
                  </a:lnTo>
                  <a:lnTo>
                    <a:pt x="1588" y="1076"/>
                  </a:lnTo>
                  <a:lnTo>
                    <a:pt x="1564" y="1072"/>
                  </a:lnTo>
                  <a:lnTo>
                    <a:pt x="1541" y="1067"/>
                  </a:lnTo>
                  <a:lnTo>
                    <a:pt x="1517" y="1062"/>
                  </a:lnTo>
                  <a:lnTo>
                    <a:pt x="1492" y="1058"/>
                  </a:lnTo>
                  <a:lnTo>
                    <a:pt x="1468" y="1053"/>
                  </a:lnTo>
                  <a:lnTo>
                    <a:pt x="1443" y="1048"/>
                  </a:lnTo>
                  <a:lnTo>
                    <a:pt x="1418" y="1042"/>
                  </a:lnTo>
                  <a:lnTo>
                    <a:pt x="1392" y="1036"/>
                  </a:lnTo>
                  <a:lnTo>
                    <a:pt x="1367" y="1030"/>
                  </a:lnTo>
                  <a:lnTo>
                    <a:pt x="1342" y="1025"/>
                  </a:lnTo>
                  <a:lnTo>
                    <a:pt x="1315" y="1018"/>
                  </a:lnTo>
                  <a:lnTo>
                    <a:pt x="1289" y="1012"/>
                  </a:lnTo>
                  <a:lnTo>
                    <a:pt x="1264" y="1005"/>
                  </a:lnTo>
                  <a:lnTo>
                    <a:pt x="1237" y="1000"/>
                  </a:lnTo>
                  <a:lnTo>
                    <a:pt x="1211" y="993"/>
                  </a:lnTo>
                  <a:lnTo>
                    <a:pt x="1186" y="986"/>
                  </a:lnTo>
                  <a:lnTo>
                    <a:pt x="1160" y="979"/>
                  </a:lnTo>
                  <a:lnTo>
                    <a:pt x="1133" y="972"/>
                  </a:lnTo>
                  <a:lnTo>
                    <a:pt x="1108" y="965"/>
                  </a:lnTo>
                  <a:lnTo>
                    <a:pt x="1082" y="959"/>
                  </a:lnTo>
                  <a:lnTo>
                    <a:pt x="1057" y="951"/>
                  </a:lnTo>
                  <a:lnTo>
                    <a:pt x="1030" y="944"/>
                  </a:lnTo>
                  <a:lnTo>
                    <a:pt x="1005" y="936"/>
                  </a:lnTo>
                  <a:lnTo>
                    <a:pt x="992" y="932"/>
                  </a:lnTo>
                  <a:lnTo>
                    <a:pt x="977" y="929"/>
                  </a:lnTo>
                  <a:lnTo>
                    <a:pt x="962" y="924"/>
                  </a:lnTo>
                  <a:lnTo>
                    <a:pt x="948" y="920"/>
                  </a:lnTo>
                  <a:lnTo>
                    <a:pt x="933" y="916"/>
                  </a:lnTo>
                  <a:lnTo>
                    <a:pt x="918" y="912"/>
                  </a:lnTo>
                  <a:lnTo>
                    <a:pt x="902" y="907"/>
                  </a:lnTo>
                  <a:lnTo>
                    <a:pt x="886" y="903"/>
                  </a:lnTo>
                  <a:lnTo>
                    <a:pt x="870" y="898"/>
                  </a:lnTo>
                  <a:lnTo>
                    <a:pt x="854" y="892"/>
                  </a:lnTo>
                  <a:lnTo>
                    <a:pt x="836" y="888"/>
                  </a:lnTo>
                  <a:lnTo>
                    <a:pt x="820" y="883"/>
                  </a:lnTo>
                  <a:lnTo>
                    <a:pt x="802" y="877"/>
                  </a:lnTo>
                  <a:lnTo>
                    <a:pt x="784" y="872"/>
                  </a:lnTo>
                  <a:lnTo>
                    <a:pt x="767" y="867"/>
                  </a:lnTo>
                  <a:lnTo>
                    <a:pt x="749" y="861"/>
                  </a:lnTo>
                  <a:lnTo>
                    <a:pt x="730" y="856"/>
                  </a:lnTo>
                  <a:lnTo>
                    <a:pt x="712" y="850"/>
                  </a:lnTo>
                  <a:lnTo>
                    <a:pt x="695" y="844"/>
                  </a:lnTo>
                  <a:lnTo>
                    <a:pt x="675" y="839"/>
                  </a:lnTo>
                  <a:lnTo>
                    <a:pt x="656" y="833"/>
                  </a:lnTo>
                  <a:lnTo>
                    <a:pt x="639" y="826"/>
                  </a:lnTo>
                  <a:lnTo>
                    <a:pt x="620" y="820"/>
                  </a:lnTo>
                  <a:lnTo>
                    <a:pt x="602" y="813"/>
                  </a:lnTo>
                  <a:lnTo>
                    <a:pt x="583" y="808"/>
                  </a:lnTo>
                  <a:lnTo>
                    <a:pt x="564" y="801"/>
                  </a:lnTo>
                  <a:lnTo>
                    <a:pt x="545" y="794"/>
                  </a:lnTo>
                  <a:lnTo>
                    <a:pt x="527" y="787"/>
                  </a:lnTo>
                  <a:lnTo>
                    <a:pt x="508" y="780"/>
                  </a:lnTo>
                  <a:lnTo>
                    <a:pt x="490" y="773"/>
                  </a:lnTo>
                  <a:lnTo>
                    <a:pt x="471" y="767"/>
                  </a:lnTo>
                  <a:lnTo>
                    <a:pt x="453" y="760"/>
                  </a:lnTo>
                  <a:lnTo>
                    <a:pt x="434" y="752"/>
                  </a:lnTo>
                  <a:lnTo>
                    <a:pt x="417" y="745"/>
                  </a:lnTo>
                  <a:lnTo>
                    <a:pt x="399" y="737"/>
                  </a:lnTo>
                  <a:lnTo>
                    <a:pt x="381" y="730"/>
                  </a:lnTo>
                  <a:lnTo>
                    <a:pt x="364" y="722"/>
                  </a:lnTo>
                  <a:lnTo>
                    <a:pt x="346" y="714"/>
                  </a:lnTo>
                  <a:lnTo>
                    <a:pt x="337" y="711"/>
                  </a:lnTo>
                  <a:lnTo>
                    <a:pt x="328" y="706"/>
                  </a:lnTo>
                  <a:lnTo>
                    <a:pt x="321" y="703"/>
                  </a:lnTo>
                  <a:lnTo>
                    <a:pt x="312" y="698"/>
                  </a:lnTo>
                  <a:lnTo>
                    <a:pt x="303" y="694"/>
                  </a:lnTo>
                  <a:lnTo>
                    <a:pt x="296" y="690"/>
                  </a:lnTo>
                  <a:lnTo>
                    <a:pt x="287" y="686"/>
                  </a:lnTo>
                  <a:lnTo>
                    <a:pt x="280" y="682"/>
                  </a:lnTo>
                  <a:lnTo>
                    <a:pt x="271" y="678"/>
                  </a:lnTo>
                  <a:lnTo>
                    <a:pt x="264" y="673"/>
                  </a:lnTo>
                  <a:lnTo>
                    <a:pt x="255" y="670"/>
                  </a:lnTo>
                  <a:lnTo>
                    <a:pt x="247" y="665"/>
                  </a:lnTo>
                  <a:lnTo>
                    <a:pt x="240" y="660"/>
                  </a:lnTo>
                  <a:lnTo>
                    <a:pt x="231" y="656"/>
                  </a:lnTo>
                  <a:lnTo>
                    <a:pt x="224" y="652"/>
                  </a:lnTo>
                  <a:lnTo>
                    <a:pt x="216" y="648"/>
                  </a:lnTo>
                  <a:lnTo>
                    <a:pt x="209" y="643"/>
                  </a:lnTo>
                  <a:lnTo>
                    <a:pt x="202" y="639"/>
                  </a:lnTo>
                  <a:lnTo>
                    <a:pt x="194" y="634"/>
                  </a:lnTo>
                  <a:lnTo>
                    <a:pt x="187" y="630"/>
                  </a:lnTo>
                  <a:lnTo>
                    <a:pt x="181" y="625"/>
                  </a:lnTo>
                  <a:lnTo>
                    <a:pt x="174" y="622"/>
                  </a:lnTo>
                  <a:lnTo>
                    <a:pt x="166" y="617"/>
                  </a:lnTo>
                  <a:lnTo>
                    <a:pt x="161" y="612"/>
                  </a:lnTo>
                  <a:lnTo>
                    <a:pt x="153" y="607"/>
                  </a:lnTo>
                  <a:lnTo>
                    <a:pt x="147" y="603"/>
                  </a:lnTo>
                  <a:lnTo>
                    <a:pt x="140" y="598"/>
                  </a:lnTo>
                  <a:lnTo>
                    <a:pt x="134" y="593"/>
                  </a:lnTo>
                  <a:lnTo>
                    <a:pt x="128" y="588"/>
                  </a:lnTo>
                  <a:lnTo>
                    <a:pt x="122" y="584"/>
                  </a:lnTo>
                  <a:lnTo>
                    <a:pt x="116" y="579"/>
                  </a:lnTo>
                  <a:lnTo>
                    <a:pt x="111" y="575"/>
                  </a:lnTo>
                  <a:lnTo>
                    <a:pt x="105" y="569"/>
                  </a:lnTo>
                  <a:lnTo>
                    <a:pt x="99" y="564"/>
                  </a:lnTo>
                  <a:lnTo>
                    <a:pt x="93" y="560"/>
                  </a:lnTo>
                  <a:lnTo>
                    <a:pt x="88" y="555"/>
                  </a:lnTo>
                  <a:lnTo>
                    <a:pt x="83" y="551"/>
                  </a:lnTo>
                  <a:lnTo>
                    <a:pt x="78" y="545"/>
                  </a:lnTo>
                  <a:lnTo>
                    <a:pt x="72" y="540"/>
                  </a:lnTo>
                  <a:lnTo>
                    <a:pt x="68" y="535"/>
                  </a:lnTo>
                  <a:lnTo>
                    <a:pt x="50" y="515"/>
                  </a:lnTo>
                  <a:lnTo>
                    <a:pt x="36" y="495"/>
                  </a:lnTo>
                  <a:lnTo>
                    <a:pt x="24" y="473"/>
                  </a:lnTo>
                  <a:lnTo>
                    <a:pt x="15" y="453"/>
                  </a:lnTo>
                  <a:lnTo>
                    <a:pt x="3" y="410"/>
                  </a:lnTo>
                  <a:lnTo>
                    <a:pt x="0" y="368"/>
                  </a:lnTo>
                  <a:lnTo>
                    <a:pt x="9" y="327"/>
                  </a:lnTo>
                  <a:lnTo>
                    <a:pt x="16" y="306"/>
                  </a:lnTo>
                  <a:lnTo>
                    <a:pt x="27" y="287"/>
                  </a:lnTo>
                  <a:lnTo>
                    <a:pt x="38" y="266"/>
                  </a:lnTo>
                  <a:lnTo>
                    <a:pt x="55" y="247"/>
                  </a:lnTo>
                  <a:lnTo>
                    <a:pt x="72" y="229"/>
                  </a:lnTo>
                  <a:lnTo>
                    <a:pt x="77" y="223"/>
                  </a:lnTo>
                  <a:lnTo>
                    <a:pt x="81" y="218"/>
                  </a:lnTo>
                  <a:lnTo>
                    <a:pt x="87" y="214"/>
                  </a:lnTo>
                  <a:lnTo>
                    <a:pt x="93" y="209"/>
                  </a:lnTo>
                  <a:lnTo>
                    <a:pt x="97" y="205"/>
                  </a:lnTo>
                  <a:lnTo>
                    <a:pt x="103" y="200"/>
                  </a:lnTo>
                  <a:lnTo>
                    <a:pt x="109" y="196"/>
                  </a:lnTo>
                  <a:lnTo>
                    <a:pt x="115" y="191"/>
                  </a:lnTo>
                  <a:lnTo>
                    <a:pt x="122" y="186"/>
                  </a:lnTo>
                  <a:lnTo>
                    <a:pt x="128" y="182"/>
                  </a:lnTo>
                  <a:lnTo>
                    <a:pt x="134" y="178"/>
                  </a:lnTo>
                  <a:lnTo>
                    <a:pt x="141" y="174"/>
                  </a:lnTo>
                  <a:lnTo>
                    <a:pt x="149" y="169"/>
                  </a:lnTo>
                  <a:lnTo>
                    <a:pt x="155" y="165"/>
                  </a:lnTo>
                  <a:lnTo>
                    <a:pt x="162" y="161"/>
                  </a:lnTo>
                  <a:lnTo>
                    <a:pt x="169" y="157"/>
                  </a:lnTo>
                  <a:lnTo>
                    <a:pt x="178" y="152"/>
                  </a:lnTo>
                  <a:lnTo>
                    <a:pt x="186" y="149"/>
                  </a:lnTo>
                  <a:lnTo>
                    <a:pt x="193" y="144"/>
                  </a:lnTo>
                  <a:lnTo>
                    <a:pt x="202" y="140"/>
                  </a:lnTo>
                  <a:lnTo>
                    <a:pt x="209" y="136"/>
                  </a:lnTo>
                  <a:lnTo>
                    <a:pt x="218" y="133"/>
                  </a:lnTo>
                  <a:lnTo>
                    <a:pt x="227" y="128"/>
                  </a:lnTo>
                  <a:lnTo>
                    <a:pt x="236" y="125"/>
                  </a:lnTo>
                  <a:lnTo>
                    <a:pt x="244" y="120"/>
                  </a:lnTo>
                  <a:lnTo>
                    <a:pt x="253" y="117"/>
                  </a:lnTo>
                  <a:lnTo>
                    <a:pt x="272" y="110"/>
                  </a:lnTo>
                  <a:lnTo>
                    <a:pt x="292" y="102"/>
                  </a:lnTo>
                  <a:lnTo>
                    <a:pt x="312" y="95"/>
                  </a:lnTo>
                  <a:lnTo>
                    <a:pt x="333" y="88"/>
                  </a:lnTo>
                  <a:lnTo>
                    <a:pt x="355" y="81"/>
                  </a:lnTo>
                  <a:lnTo>
                    <a:pt x="377" y="76"/>
                  </a:lnTo>
                  <a:lnTo>
                    <a:pt x="400" y="69"/>
                  </a:lnTo>
                  <a:lnTo>
                    <a:pt x="424" y="63"/>
                  </a:lnTo>
                  <a:lnTo>
                    <a:pt x="449" y="57"/>
                  </a:lnTo>
                  <a:lnTo>
                    <a:pt x="474" y="52"/>
                  </a:lnTo>
                  <a:lnTo>
                    <a:pt x="500" y="46"/>
                  </a:lnTo>
                  <a:lnTo>
                    <a:pt x="527" y="41"/>
                  </a:lnTo>
                  <a:lnTo>
                    <a:pt x="555" y="37"/>
                  </a:lnTo>
                  <a:lnTo>
                    <a:pt x="584" y="32"/>
                  </a:lnTo>
                  <a:lnTo>
                    <a:pt x="612" y="28"/>
                  </a:lnTo>
                  <a:lnTo>
                    <a:pt x="643" y="24"/>
                  </a:lnTo>
                  <a:lnTo>
                    <a:pt x="674" y="20"/>
                  </a:lnTo>
                  <a:lnTo>
                    <a:pt x="737" y="13"/>
                  </a:lnTo>
                  <a:lnTo>
                    <a:pt x="803" y="8"/>
                  </a:lnTo>
                  <a:lnTo>
                    <a:pt x="874" y="4"/>
                  </a:lnTo>
                  <a:lnTo>
                    <a:pt x="948" y="0"/>
                  </a:lnTo>
                  <a:lnTo>
                    <a:pt x="951" y="3"/>
                  </a:lnTo>
                  <a:lnTo>
                    <a:pt x="956" y="6"/>
                  </a:lnTo>
                  <a:lnTo>
                    <a:pt x="956" y="11"/>
                  </a:lnTo>
                  <a:lnTo>
                    <a:pt x="939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8" name="Группа 238"/>
          <p:cNvGrpSpPr>
            <a:grpSpLocks/>
          </p:cNvGrpSpPr>
          <p:nvPr/>
        </p:nvGrpSpPr>
        <p:grpSpPr bwMode="auto">
          <a:xfrm>
            <a:off x="2195513" y="2436813"/>
            <a:ext cx="673100" cy="844550"/>
            <a:chOff x="179292" y="2492896"/>
            <a:chExt cx="672476" cy="866162"/>
          </a:xfrm>
        </p:grpSpPr>
        <p:sp>
          <p:nvSpPr>
            <p:cNvPr id="39" name="Freeform 174"/>
            <p:cNvSpPr>
              <a:spLocks/>
            </p:cNvSpPr>
            <p:nvPr/>
          </p:nvSpPr>
          <p:spPr bwMode="auto">
            <a:xfrm>
              <a:off x="179292" y="2781839"/>
              <a:ext cx="672476" cy="577219"/>
            </a:xfrm>
            <a:custGeom>
              <a:avLst/>
              <a:gdLst>
                <a:gd name="T0" fmla="*/ 374 w 680"/>
                <a:gd name="T1" fmla="*/ 654 h 656"/>
                <a:gd name="T2" fmla="*/ 416 w 680"/>
                <a:gd name="T3" fmla="*/ 646 h 656"/>
                <a:gd name="T4" fmla="*/ 456 w 680"/>
                <a:gd name="T5" fmla="*/ 635 h 656"/>
                <a:gd name="T6" fmla="*/ 494 w 680"/>
                <a:gd name="T7" fmla="*/ 620 h 656"/>
                <a:gd name="T8" fmla="*/ 530 w 680"/>
                <a:gd name="T9" fmla="*/ 599 h 656"/>
                <a:gd name="T10" fmla="*/ 560 w 680"/>
                <a:gd name="T11" fmla="*/ 574 h 656"/>
                <a:gd name="T12" fmla="*/ 591 w 680"/>
                <a:gd name="T13" fmla="*/ 547 h 656"/>
                <a:gd name="T14" fmla="*/ 616 w 680"/>
                <a:gd name="T15" fmla="*/ 517 h 656"/>
                <a:gd name="T16" fmla="*/ 638 w 680"/>
                <a:gd name="T17" fmla="*/ 483 h 656"/>
                <a:gd name="T18" fmla="*/ 656 w 680"/>
                <a:gd name="T19" fmla="*/ 447 h 656"/>
                <a:gd name="T20" fmla="*/ 669 w 680"/>
                <a:gd name="T21" fmla="*/ 408 h 656"/>
                <a:gd name="T22" fmla="*/ 676 w 680"/>
                <a:gd name="T23" fmla="*/ 369 h 656"/>
                <a:gd name="T24" fmla="*/ 680 w 680"/>
                <a:gd name="T25" fmla="*/ 329 h 656"/>
                <a:gd name="T26" fmla="*/ 676 w 680"/>
                <a:gd name="T27" fmla="*/ 285 h 656"/>
                <a:gd name="T28" fmla="*/ 669 w 680"/>
                <a:gd name="T29" fmla="*/ 245 h 656"/>
                <a:gd name="T30" fmla="*/ 656 w 680"/>
                <a:gd name="T31" fmla="*/ 207 h 656"/>
                <a:gd name="T32" fmla="*/ 638 w 680"/>
                <a:gd name="T33" fmla="*/ 171 h 656"/>
                <a:gd name="T34" fmla="*/ 616 w 680"/>
                <a:gd name="T35" fmla="*/ 137 h 656"/>
                <a:gd name="T36" fmla="*/ 591 w 680"/>
                <a:gd name="T37" fmla="*/ 106 h 656"/>
                <a:gd name="T38" fmla="*/ 560 w 680"/>
                <a:gd name="T39" fmla="*/ 80 h 656"/>
                <a:gd name="T40" fmla="*/ 530 w 680"/>
                <a:gd name="T41" fmla="*/ 55 h 656"/>
                <a:gd name="T42" fmla="*/ 494 w 680"/>
                <a:gd name="T43" fmla="*/ 34 h 656"/>
                <a:gd name="T44" fmla="*/ 456 w 680"/>
                <a:gd name="T45" fmla="*/ 19 h 656"/>
                <a:gd name="T46" fmla="*/ 416 w 680"/>
                <a:gd name="T47" fmla="*/ 5 h 656"/>
                <a:gd name="T48" fmla="*/ 374 w 680"/>
                <a:gd name="T49" fmla="*/ 0 h 656"/>
                <a:gd name="T50" fmla="*/ 330 w 680"/>
                <a:gd name="T51" fmla="*/ 0 h 656"/>
                <a:gd name="T52" fmla="*/ 287 w 680"/>
                <a:gd name="T53" fmla="*/ 2 h 656"/>
                <a:gd name="T54" fmla="*/ 245 w 680"/>
                <a:gd name="T55" fmla="*/ 11 h 656"/>
                <a:gd name="T56" fmla="*/ 207 w 680"/>
                <a:gd name="T57" fmla="*/ 24 h 656"/>
                <a:gd name="T58" fmla="*/ 167 w 680"/>
                <a:gd name="T59" fmla="*/ 42 h 656"/>
                <a:gd name="T60" fmla="*/ 133 w 680"/>
                <a:gd name="T61" fmla="*/ 62 h 656"/>
                <a:gd name="T62" fmla="*/ 104 w 680"/>
                <a:gd name="T63" fmla="*/ 89 h 656"/>
                <a:gd name="T64" fmla="*/ 76 w 680"/>
                <a:gd name="T65" fmla="*/ 118 h 656"/>
                <a:gd name="T66" fmla="*/ 51 w 680"/>
                <a:gd name="T67" fmla="*/ 150 h 656"/>
                <a:gd name="T68" fmla="*/ 30 w 680"/>
                <a:gd name="T69" fmla="*/ 186 h 656"/>
                <a:gd name="T70" fmla="*/ 15 w 680"/>
                <a:gd name="T71" fmla="*/ 222 h 656"/>
                <a:gd name="T72" fmla="*/ 5 w 680"/>
                <a:gd name="T73" fmla="*/ 260 h 656"/>
                <a:gd name="T74" fmla="*/ 0 w 680"/>
                <a:gd name="T75" fmla="*/ 302 h 656"/>
                <a:gd name="T76" fmla="*/ 0 w 680"/>
                <a:gd name="T77" fmla="*/ 344 h 656"/>
                <a:gd name="T78" fmla="*/ 3 w 680"/>
                <a:gd name="T79" fmla="*/ 386 h 656"/>
                <a:gd name="T80" fmla="*/ 15 w 680"/>
                <a:gd name="T81" fmla="*/ 424 h 656"/>
                <a:gd name="T82" fmla="*/ 28 w 680"/>
                <a:gd name="T83" fmla="*/ 462 h 656"/>
                <a:gd name="T84" fmla="*/ 47 w 680"/>
                <a:gd name="T85" fmla="*/ 496 h 656"/>
                <a:gd name="T86" fmla="*/ 70 w 680"/>
                <a:gd name="T87" fmla="*/ 528 h 656"/>
                <a:gd name="T88" fmla="*/ 98 w 680"/>
                <a:gd name="T89" fmla="*/ 561 h 656"/>
                <a:gd name="T90" fmla="*/ 127 w 680"/>
                <a:gd name="T91" fmla="*/ 583 h 656"/>
                <a:gd name="T92" fmla="*/ 161 w 680"/>
                <a:gd name="T93" fmla="*/ 608 h 656"/>
                <a:gd name="T94" fmla="*/ 197 w 680"/>
                <a:gd name="T95" fmla="*/ 627 h 656"/>
                <a:gd name="T96" fmla="*/ 237 w 680"/>
                <a:gd name="T97" fmla="*/ 640 h 656"/>
                <a:gd name="T98" fmla="*/ 277 w 680"/>
                <a:gd name="T99" fmla="*/ 650 h 656"/>
                <a:gd name="T100" fmla="*/ 321 w 680"/>
                <a:gd name="T101" fmla="*/ 656 h 6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0"/>
                <a:gd name="T154" fmla="*/ 0 h 656"/>
                <a:gd name="T155" fmla="*/ 680 w 680"/>
                <a:gd name="T156" fmla="*/ 656 h 6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0" h="656">
                  <a:moveTo>
                    <a:pt x="340" y="656"/>
                  </a:moveTo>
                  <a:lnTo>
                    <a:pt x="348" y="656"/>
                  </a:lnTo>
                  <a:lnTo>
                    <a:pt x="357" y="656"/>
                  </a:lnTo>
                  <a:lnTo>
                    <a:pt x="365" y="654"/>
                  </a:lnTo>
                  <a:lnTo>
                    <a:pt x="374" y="654"/>
                  </a:lnTo>
                  <a:lnTo>
                    <a:pt x="382" y="652"/>
                  </a:lnTo>
                  <a:lnTo>
                    <a:pt x="389" y="650"/>
                  </a:lnTo>
                  <a:lnTo>
                    <a:pt x="399" y="650"/>
                  </a:lnTo>
                  <a:lnTo>
                    <a:pt x="408" y="648"/>
                  </a:lnTo>
                  <a:lnTo>
                    <a:pt x="416" y="646"/>
                  </a:lnTo>
                  <a:lnTo>
                    <a:pt x="424" y="644"/>
                  </a:lnTo>
                  <a:lnTo>
                    <a:pt x="431" y="642"/>
                  </a:lnTo>
                  <a:lnTo>
                    <a:pt x="441" y="640"/>
                  </a:lnTo>
                  <a:lnTo>
                    <a:pt x="448" y="639"/>
                  </a:lnTo>
                  <a:lnTo>
                    <a:pt x="456" y="635"/>
                  </a:lnTo>
                  <a:lnTo>
                    <a:pt x="464" y="633"/>
                  </a:lnTo>
                  <a:lnTo>
                    <a:pt x="473" y="631"/>
                  </a:lnTo>
                  <a:lnTo>
                    <a:pt x="479" y="627"/>
                  </a:lnTo>
                  <a:lnTo>
                    <a:pt x="486" y="623"/>
                  </a:lnTo>
                  <a:lnTo>
                    <a:pt x="494" y="620"/>
                  </a:lnTo>
                  <a:lnTo>
                    <a:pt x="502" y="616"/>
                  </a:lnTo>
                  <a:lnTo>
                    <a:pt x="507" y="612"/>
                  </a:lnTo>
                  <a:lnTo>
                    <a:pt x="515" y="608"/>
                  </a:lnTo>
                  <a:lnTo>
                    <a:pt x="522" y="602"/>
                  </a:lnTo>
                  <a:lnTo>
                    <a:pt x="530" y="599"/>
                  </a:lnTo>
                  <a:lnTo>
                    <a:pt x="536" y="593"/>
                  </a:lnTo>
                  <a:lnTo>
                    <a:pt x="541" y="589"/>
                  </a:lnTo>
                  <a:lnTo>
                    <a:pt x="549" y="583"/>
                  </a:lnTo>
                  <a:lnTo>
                    <a:pt x="555" y="580"/>
                  </a:lnTo>
                  <a:lnTo>
                    <a:pt x="560" y="574"/>
                  </a:lnTo>
                  <a:lnTo>
                    <a:pt x="568" y="570"/>
                  </a:lnTo>
                  <a:lnTo>
                    <a:pt x="574" y="564"/>
                  </a:lnTo>
                  <a:lnTo>
                    <a:pt x="579" y="561"/>
                  </a:lnTo>
                  <a:lnTo>
                    <a:pt x="585" y="553"/>
                  </a:lnTo>
                  <a:lnTo>
                    <a:pt x="591" y="547"/>
                  </a:lnTo>
                  <a:lnTo>
                    <a:pt x="597" y="542"/>
                  </a:lnTo>
                  <a:lnTo>
                    <a:pt x="602" y="536"/>
                  </a:lnTo>
                  <a:lnTo>
                    <a:pt x="606" y="528"/>
                  </a:lnTo>
                  <a:lnTo>
                    <a:pt x="612" y="523"/>
                  </a:lnTo>
                  <a:lnTo>
                    <a:pt x="616" y="517"/>
                  </a:lnTo>
                  <a:lnTo>
                    <a:pt x="621" y="511"/>
                  </a:lnTo>
                  <a:lnTo>
                    <a:pt x="625" y="504"/>
                  </a:lnTo>
                  <a:lnTo>
                    <a:pt x="631" y="496"/>
                  </a:lnTo>
                  <a:lnTo>
                    <a:pt x="635" y="490"/>
                  </a:lnTo>
                  <a:lnTo>
                    <a:pt x="638" y="483"/>
                  </a:lnTo>
                  <a:lnTo>
                    <a:pt x="640" y="475"/>
                  </a:lnTo>
                  <a:lnTo>
                    <a:pt x="646" y="469"/>
                  </a:lnTo>
                  <a:lnTo>
                    <a:pt x="648" y="462"/>
                  </a:lnTo>
                  <a:lnTo>
                    <a:pt x="654" y="456"/>
                  </a:lnTo>
                  <a:lnTo>
                    <a:pt x="656" y="447"/>
                  </a:lnTo>
                  <a:lnTo>
                    <a:pt x="659" y="439"/>
                  </a:lnTo>
                  <a:lnTo>
                    <a:pt x="661" y="431"/>
                  </a:lnTo>
                  <a:lnTo>
                    <a:pt x="665" y="424"/>
                  </a:lnTo>
                  <a:lnTo>
                    <a:pt x="667" y="416"/>
                  </a:lnTo>
                  <a:lnTo>
                    <a:pt x="669" y="408"/>
                  </a:lnTo>
                  <a:lnTo>
                    <a:pt x="671" y="401"/>
                  </a:lnTo>
                  <a:lnTo>
                    <a:pt x="673" y="393"/>
                  </a:lnTo>
                  <a:lnTo>
                    <a:pt x="675" y="386"/>
                  </a:lnTo>
                  <a:lnTo>
                    <a:pt x="675" y="376"/>
                  </a:lnTo>
                  <a:lnTo>
                    <a:pt x="676" y="369"/>
                  </a:lnTo>
                  <a:lnTo>
                    <a:pt x="678" y="361"/>
                  </a:lnTo>
                  <a:lnTo>
                    <a:pt x="678" y="353"/>
                  </a:lnTo>
                  <a:lnTo>
                    <a:pt x="680" y="344"/>
                  </a:lnTo>
                  <a:lnTo>
                    <a:pt x="680" y="336"/>
                  </a:lnTo>
                  <a:lnTo>
                    <a:pt x="680" y="329"/>
                  </a:lnTo>
                  <a:lnTo>
                    <a:pt x="680" y="319"/>
                  </a:lnTo>
                  <a:lnTo>
                    <a:pt x="680" y="310"/>
                  </a:lnTo>
                  <a:lnTo>
                    <a:pt x="678" y="302"/>
                  </a:lnTo>
                  <a:lnTo>
                    <a:pt x="678" y="294"/>
                  </a:lnTo>
                  <a:lnTo>
                    <a:pt x="676" y="285"/>
                  </a:lnTo>
                  <a:lnTo>
                    <a:pt x="675" y="277"/>
                  </a:lnTo>
                  <a:lnTo>
                    <a:pt x="675" y="268"/>
                  </a:lnTo>
                  <a:lnTo>
                    <a:pt x="673" y="260"/>
                  </a:lnTo>
                  <a:lnTo>
                    <a:pt x="671" y="253"/>
                  </a:lnTo>
                  <a:lnTo>
                    <a:pt x="669" y="245"/>
                  </a:lnTo>
                  <a:lnTo>
                    <a:pt x="667" y="237"/>
                  </a:lnTo>
                  <a:lnTo>
                    <a:pt x="665" y="230"/>
                  </a:lnTo>
                  <a:lnTo>
                    <a:pt x="661" y="222"/>
                  </a:lnTo>
                  <a:lnTo>
                    <a:pt x="659" y="215"/>
                  </a:lnTo>
                  <a:lnTo>
                    <a:pt x="656" y="207"/>
                  </a:lnTo>
                  <a:lnTo>
                    <a:pt x="654" y="199"/>
                  </a:lnTo>
                  <a:lnTo>
                    <a:pt x="648" y="192"/>
                  </a:lnTo>
                  <a:lnTo>
                    <a:pt x="646" y="186"/>
                  </a:lnTo>
                  <a:lnTo>
                    <a:pt x="640" y="178"/>
                  </a:lnTo>
                  <a:lnTo>
                    <a:pt x="638" y="171"/>
                  </a:lnTo>
                  <a:lnTo>
                    <a:pt x="635" y="163"/>
                  </a:lnTo>
                  <a:lnTo>
                    <a:pt x="631" y="158"/>
                  </a:lnTo>
                  <a:lnTo>
                    <a:pt x="625" y="150"/>
                  </a:lnTo>
                  <a:lnTo>
                    <a:pt x="621" y="144"/>
                  </a:lnTo>
                  <a:lnTo>
                    <a:pt x="616" y="137"/>
                  </a:lnTo>
                  <a:lnTo>
                    <a:pt x="612" y="131"/>
                  </a:lnTo>
                  <a:lnTo>
                    <a:pt x="606" y="123"/>
                  </a:lnTo>
                  <a:lnTo>
                    <a:pt x="602" y="118"/>
                  </a:lnTo>
                  <a:lnTo>
                    <a:pt x="597" y="112"/>
                  </a:lnTo>
                  <a:lnTo>
                    <a:pt x="591" y="106"/>
                  </a:lnTo>
                  <a:lnTo>
                    <a:pt x="585" y="101"/>
                  </a:lnTo>
                  <a:lnTo>
                    <a:pt x="579" y="95"/>
                  </a:lnTo>
                  <a:lnTo>
                    <a:pt x="574" y="89"/>
                  </a:lnTo>
                  <a:lnTo>
                    <a:pt x="568" y="83"/>
                  </a:lnTo>
                  <a:lnTo>
                    <a:pt x="560" y="80"/>
                  </a:lnTo>
                  <a:lnTo>
                    <a:pt x="555" y="74"/>
                  </a:lnTo>
                  <a:lnTo>
                    <a:pt x="549" y="68"/>
                  </a:lnTo>
                  <a:lnTo>
                    <a:pt x="541" y="62"/>
                  </a:lnTo>
                  <a:lnTo>
                    <a:pt x="536" y="59"/>
                  </a:lnTo>
                  <a:lnTo>
                    <a:pt x="530" y="55"/>
                  </a:lnTo>
                  <a:lnTo>
                    <a:pt x="522" y="49"/>
                  </a:lnTo>
                  <a:lnTo>
                    <a:pt x="515" y="45"/>
                  </a:lnTo>
                  <a:lnTo>
                    <a:pt x="507" y="42"/>
                  </a:lnTo>
                  <a:lnTo>
                    <a:pt x="502" y="38"/>
                  </a:lnTo>
                  <a:lnTo>
                    <a:pt x="494" y="34"/>
                  </a:lnTo>
                  <a:lnTo>
                    <a:pt x="486" y="30"/>
                  </a:lnTo>
                  <a:lnTo>
                    <a:pt x="479" y="26"/>
                  </a:lnTo>
                  <a:lnTo>
                    <a:pt x="473" y="24"/>
                  </a:lnTo>
                  <a:lnTo>
                    <a:pt x="464" y="21"/>
                  </a:lnTo>
                  <a:lnTo>
                    <a:pt x="456" y="19"/>
                  </a:lnTo>
                  <a:lnTo>
                    <a:pt x="448" y="15"/>
                  </a:lnTo>
                  <a:lnTo>
                    <a:pt x="441" y="13"/>
                  </a:lnTo>
                  <a:lnTo>
                    <a:pt x="431" y="11"/>
                  </a:lnTo>
                  <a:lnTo>
                    <a:pt x="424" y="7"/>
                  </a:lnTo>
                  <a:lnTo>
                    <a:pt x="416" y="5"/>
                  </a:lnTo>
                  <a:lnTo>
                    <a:pt x="408" y="5"/>
                  </a:lnTo>
                  <a:lnTo>
                    <a:pt x="399" y="4"/>
                  </a:lnTo>
                  <a:lnTo>
                    <a:pt x="389" y="2"/>
                  </a:lnTo>
                  <a:lnTo>
                    <a:pt x="382" y="0"/>
                  </a:lnTo>
                  <a:lnTo>
                    <a:pt x="374" y="0"/>
                  </a:lnTo>
                  <a:lnTo>
                    <a:pt x="365" y="0"/>
                  </a:lnTo>
                  <a:lnTo>
                    <a:pt x="357" y="0"/>
                  </a:lnTo>
                  <a:lnTo>
                    <a:pt x="348" y="0"/>
                  </a:lnTo>
                  <a:lnTo>
                    <a:pt x="340" y="0"/>
                  </a:lnTo>
                  <a:lnTo>
                    <a:pt x="330" y="0"/>
                  </a:lnTo>
                  <a:lnTo>
                    <a:pt x="321" y="0"/>
                  </a:lnTo>
                  <a:lnTo>
                    <a:pt x="311" y="0"/>
                  </a:lnTo>
                  <a:lnTo>
                    <a:pt x="304" y="0"/>
                  </a:lnTo>
                  <a:lnTo>
                    <a:pt x="294" y="0"/>
                  </a:lnTo>
                  <a:lnTo>
                    <a:pt x="287" y="2"/>
                  </a:lnTo>
                  <a:lnTo>
                    <a:pt x="277" y="4"/>
                  </a:lnTo>
                  <a:lnTo>
                    <a:pt x="270" y="5"/>
                  </a:lnTo>
                  <a:lnTo>
                    <a:pt x="262" y="5"/>
                  </a:lnTo>
                  <a:lnTo>
                    <a:pt x="252" y="7"/>
                  </a:lnTo>
                  <a:lnTo>
                    <a:pt x="245" y="11"/>
                  </a:lnTo>
                  <a:lnTo>
                    <a:pt x="237" y="13"/>
                  </a:lnTo>
                  <a:lnTo>
                    <a:pt x="228" y="15"/>
                  </a:lnTo>
                  <a:lnTo>
                    <a:pt x="222" y="19"/>
                  </a:lnTo>
                  <a:lnTo>
                    <a:pt x="214" y="21"/>
                  </a:lnTo>
                  <a:lnTo>
                    <a:pt x="207" y="24"/>
                  </a:lnTo>
                  <a:lnTo>
                    <a:pt x="197" y="26"/>
                  </a:lnTo>
                  <a:lnTo>
                    <a:pt x="190" y="30"/>
                  </a:lnTo>
                  <a:lnTo>
                    <a:pt x="182" y="34"/>
                  </a:lnTo>
                  <a:lnTo>
                    <a:pt x="174" y="38"/>
                  </a:lnTo>
                  <a:lnTo>
                    <a:pt x="167" y="42"/>
                  </a:lnTo>
                  <a:lnTo>
                    <a:pt x="161" y="45"/>
                  </a:lnTo>
                  <a:lnTo>
                    <a:pt x="154" y="49"/>
                  </a:lnTo>
                  <a:lnTo>
                    <a:pt x="148" y="55"/>
                  </a:lnTo>
                  <a:lnTo>
                    <a:pt x="140" y="59"/>
                  </a:lnTo>
                  <a:lnTo>
                    <a:pt x="133" y="62"/>
                  </a:lnTo>
                  <a:lnTo>
                    <a:pt x="127" y="68"/>
                  </a:lnTo>
                  <a:lnTo>
                    <a:pt x="121" y="74"/>
                  </a:lnTo>
                  <a:lnTo>
                    <a:pt x="114" y="80"/>
                  </a:lnTo>
                  <a:lnTo>
                    <a:pt x="110" y="83"/>
                  </a:lnTo>
                  <a:lnTo>
                    <a:pt x="104" y="89"/>
                  </a:lnTo>
                  <a:lnTo>
                    <a:pt x="98" y="95"/>
                  </a:lnTo>
                  <a:lnTo>
                    <a:pt x="91" y="101"/>
                  </a:lnTo>
                  <a:lnTo>
                    <a:pt x="85" y="106"/>
                  </a:lnTo>
                  <a:lnTo>
                    <a:pt x="79" y="112"/>
                  </a:lnTo>
                  <a:lnTo>
                    <a:pt x="76" y="118"/>
                  </a:lnTo>
                  <a:lnTo>
                    <a:pt x="70" y="123"/>
                  </a:lnTo>
                  <a:lnTo>
                    <a:pt x="64" y="131"/>
                  </a:lnTo>
                  <a:lnTo>
                    <a:pt x="60" y="137"/>
                  </a:lnTo>
                  <a:lnTo>
                    <a:pt x="57" y="144"/>
                  </a:lnTo>
                  <a:lnTo>
                    <a:pt x="51" y="150"/>
                  </a:lnTo>
                  <a:lnTo>
                    <a:pt x="47" y="158"/>
                  </a:lnTo>
                  <a:lnTo>
                    <a:pt x="41" y="163"/>
                  </a:lnTo>
                  <a:lnTo>
                    <a:pt x="39" y="171"/>
                  </a:lnTo>
                  <a:lnTo>
                    <a:pt x="34" y="178"/>
                  </a:lnTo>
                  <a:lnTo>
                    <a:pt x="30" y="186"/>
                  </a:lnTo>
                  <a:lnTo>
                    <a:pt x="28" y="192"/>
                  </a:lnTo>
                  <a:lnTo>
                    <a:pt x="24" y="199"/>
                  </a:lnTo>
                  <a:lnTo>
                    <a:pt x="20" y="207"/>
                  </a:lnTo>
                  <a:lnTo>
                    <a:pt x="19" y="215"/>
                  </a:lnTo>
                  <a:lnTo>
                    <a:pt x="15" y="222"/>
                  </a:lnTo>
                  <a:lnTo>
                    <a:pt x="15" y="230"/>
                  </a:lnTo>
                  <a:lnTo>
                    <a:pt x="11" y="237"/>
                  </a:lnTo>
                  <a:lnTo>
                    <a:pt x="9" y="245"/>
                  </a:lnTo>
                  <a:lnTo>
                    <a:pt x="7" y="253"/>
                  </a:lnTo>
                  <a:lnTo>
                    <a:pt x="5" y="260"/>
                  </a:lnTo>
                  <a:lnTo>
                    <a:pt x="3" y="268"/>
                  </a:lnTo>
                  <a:lnTo>
                    <a:pt x="1" y="277"/>
                  </a:lnTo>
                  <a:lnTo>
                    <a:pt x="0" y="285"/>
                  </a:lnTo>
                  <a:lnTo>
                    <a:pt x="0" y="294"/>
                  </a:lnTo>
                  <a:lnTo>
                    <a:pt x="0" y="302"/>
                  </a:lnTo>
                  <a:lnTo>
                    <a:pt x="0" y="310"/>
                  </a:lnTo>
                  <a:lnTo>
                    <a:pt x="0" y="319"/>
                  </a:lnTo>
                  <a:lnTo>
                    <a:pt x="0" y="329"/>
                  </a:lnTo>
                  <a:lnTo>
                    <a:pt x="0" y="336"/>
                  </a:lnTo>
                  <a:lnTo>
                    <a:pt x="0" y="344"/>
                  </a:lnTo>
                  <a:lnTo>
                    <a:pt x="0" y="353"/>
                  </a:lnTo>
                  <a:lnTo>
                    <a:pt x="0" y="361"/>
                  </a:lnTo>
                  <a:lnTo>
                    <a:pt x="0" y="369"/>
                  </a:lnTo>
                  <a:lnTo>
                    <a:pt x="1" y="376"/>
                  </a:lnTo>
                  <a:lnTo>
                    <a:pt x="3" y="386"/>
                  </a:lnTo>
                  <a:lnTo>
                    <a:pt x="5" y="393"/>
                  </a:lnTo>
                  <a:lnTo>
                    <a:pt x="7" y="401"/>
                  </a:lnTo>
                  <a:lnTo>
                    <a:pt x="9" y="408"/>
                  </a:lnTo>
                  <a:lnTo>
                    <a:pt x="11" y="416"/>
                  </a:lnTo>
                  <a:lnTo>
                    <a:pt x="15" y="424"/>
                  </a:lnTo>
                  <a:lnTo>
                    <a:pt x="15" y="431"/>
                  </a:lnTo>
                  <a:lnTo>
                    <a:pt x="19" y="439"/>
                  </a:lnTo>
                  <a:lnTo>
                    <a:pt x="20" y="447"/>
                  </a:lnTo>
                  <a:lnTo>
                    <a:pt x="24" y="456"/>
                  </a:lnTo>
                  <a:lnTo>
                    <a:pt x="28" y="462"/>
                  </a:lnTo>
                  <a:lnTo>
                    <a:pt x="30" y="469"/>
                  </a:lnTo>
                  <a:lnTo>
                    <a:pt x="34" y="475"/>
                  </a:lnTo>
                  <a:lnTo>
                    <a:pt x="39" y="483"/>
                  </a:lnTo>
                  <a:lnTo>
                    <a:pt x="41" y="490"/>
                  </a:lnTo>
                  <a:lnTo>
                    <a:pt x="47" y="496"/>
                  </a:lnTo>
                  <a:lnTo>
                    <a:pt x="51" y="504"/>
                  </a:lnTo>
                  <a:lnTo>
                    <a:pt x="57" y="511"/>
                  </a:lnTo>
                  <a:lnTo>
                    <a:pt x="60" y="517"/>
                  </a:lnTo>
                  <a:lnTo>
                    <a:pt x="64" y="523"/>
                  </a:lnTo>
                  <a:lnTo>
                    <a:pt x="70" y="528"/>
                  </a:lnTo>
                  <a:lnTo>
                    <a:pt x="76" y="536"/>
                  </a:lnTo>
                  <a:lnTo>
                    <a:pt x="79" y="542"/>
                  </a:lnTo>
                  <a:lnTo>
                    <a:pt x="85" y="547"/>
                  </a:lnTo>
                  <a:lnTo>
                    <a:pt x="91" y="553"/>
                  </a:lnTo>
                  <a:lnTo>
                    <a:pt x="98" y="561"/>
                  </a:lnTo>
                  <a:lnTo>
                    <a:pt x="104" y="564"/>
                  </a:lnTo>
                  <a:lnTo>
                    <a:pt x="110" y="570"/>
                  </a:lnTo>
                  <a:lnTo>
                    <a:pt x="114" y="574"/>
                  </a:lnTo>
                  <a:lnTo>
                    <a:pt x="121" y="580"/>
                  </a:lnTo>
                  <a:lnTo>
                    <a:pt x="127" y="583"/>
                  </a:lnTo>
                  <a:lnTo>
                    <a:pt x="133" y="589"/>
                  </a:lnTo>
                  <a:lnTo>
                    <a:pt x="140" y="593"/>
                  </a:lnTo>
                  <a:lnTo>
                    <a:pt x="148" y="599"/>
                  </a:lnTo>
                  <a:lnTo>
                    <a:pt x="154" y="602"/>
                  </a:lnTo>
                  <a:lnTo>
                    <a:pt x="161" y="608"/>
                  </a:lnTo>
                  <a:lnTo>
                    <a:pt x="167" y="612"/>
                  </a:lnTo>
                  <a:lnTo>
                    <a:pt x="174" y="616"/>
                  </a:lnTo>
                  <a:lnTo>
                    <a:pt x="182" y="620"/>
                  </a:lnTo>
                  <a:lnTo>
                    <a:pt x="190" y="623"/>
                  </a:lnTo>
                  <a:lnTo>
                    <a:pt x="197" y="627"/>
                  </a:lnTo>
                  <a:lnTo>
                    <a:pt x="207" y="631"/>
                  </a:lnTo>
                  <a:lnTo>
                    <a:pt x="214" y="633"/>
                  </a:lnTo>
                  <a:lnTo>
                    <a:pt x="222" y="635"/>
                  </a:lnTo>
                  <a:lnTo>
                    <a:pt x="228" y="639"/>
                  </a:lnTo>
                  <a:lnTo>
                    <a:pt x="237" y="640"/>
                  </a:lnTo>
                  <a:lnTo>
                    <a:pt x="245" y="642"/>
                  </a:lnTo>
                  <a:lnTo>
                    <a:pt x="252" y="644"/>
                  </a:lnTo>
                  <a:lnTo>
                    <a:pt x="262" y="646"/>
                  </a:lnTo>
                  <a:lnTo>
                    <a:pt x="270" y="648"/>
                  </a:lnTo>
                  <a:lnTo>
                    <a:pt x="277" y="650"/>
                  </a:lnTo>
                  <a:lnTo>
                    <a:pt x="287" y="650"/>
                  </a:lnTo>
                  <a:lnTo>
                    <a:pt x="294" y="652"/>
                  </a:lnTo>
                  <a:lnTo>
                    <a:pt x="304" y="654"/>
                  </a:lnTo>
                  <a:lnTo>
                    <a:pt x="311" y="654"/>
                  </a:lnTo>
                  <a:lnTo>
                    <a:pt x="321" y="656"/>
                  </a:lnTo>
                  <a:lnTo>
                    <a:pt x="330" y="656"/>
                  </a:lnTo>
                  <a:lnTo>
                    <a:pt x="340" y="656"/>
                  </a:lnTo>
                  <a:close/>
                </a:path>
              </a:pathLst>
            </a:custGeom>
            <a:solidFill>
              <a:srgbClr val="F5D9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175"/>
            <p:cNvSpPr>
              <a:spLocks/>
            </p:cNvSpPr>
            <p:nvPr/>
          </p:nvSpPr>
          <p:spPr bwMode="auto">
            <a:xfrm>
              <a:off x="189258" y="2492896"/>
              <a:ext cx="652755" cy="489565"/>
            </a:xfrm>
            <a:custGeom>
              <a:avLst/>
              <a:gdLst>
                <a:gd name="T0" fmla="*/ 662 w 662"/>
                <a:gd name="T1" fmla="*/ 844 h 844"/>
                <a:gd name="T2" fmla="*/ 0 w 662"/>
                <a:gd name="T3" fmla="*/ 844 h 844"/>
                <a:gd name="T4" fmla="*/ 327 w 662"/>
                <a:gd name="T5" fmla="*/ 0 h 844"/>
                <a:gd name="T6" fmla="*/ 662 w 662"/>
                <a:gd name="T7" fmla="*/ 844 h 844"/>
                <a:gd name="T8" fmla="*/ 662 w 662"/>
                <a:gd name="T9" fmla="*/ 844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844"/>
                <a:gd name="T17" fmla="*/ 662 w 662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844">
                  <a:moveTo>
                    <a:pt x="662" y="844"/>
                  </a:moveTo>
                  <a:lnTo>
                    <a:pt x="0" y="844"/>
                  </a:lnTo>
                  <a:lnTo>
                    <a:pt x="327" y="0"/>
                  </a:lnTo>
                  <a:lnTo>
                    <a:pt x="662" y="844"/>
                  </a:lnTo>
                  <a:close/>
                </a:path>
              </a:pathLst>
            </a:custGeom>
            <a:solidFill>
              <a:srgbClr val="F5D9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176"/>
            <p:cNvSpPr>
              <a:spLocks/>
            </p:cNvSpPr>
            <p:nvPr/>
          </p:nvSpPr>
          <p:spPr bwMode="auto">
            <a:xfrm>
              <a:off x="320504" y="3019818"/>
              <a:ext cx="386526" cy="330845"/>
            </a:xfrm>
            <a:custGeom>
              <a:avLst/>
              <a:gdLst>
                <a:gd name="T0" fmla="*/ 215 w 391"/>
                <a:gd name="T1" fmla="*/ 374 h 376"/>
                <a:gd name="T2" fmla="*/ 243 w 391"/>
                <a:gd name="T3" fmla="*/ 369 h 376"/>
                <a:gd name="T4" fmla="*/ 272 w 391"/>
                <a:gd name="T5" fmla="*/ 361 h 376"/>
                <a:gd name="T6" fmla="*/ 294 w 391"/>
                <a:gd name="T7" fmla="*/ 348 h 376"/>
                <a:gd name="T8" fmla="*/ 319 w 391"/>
                <a:gd name="T9" fmla="*/ 332 h 376"/>
                <a:gd name="T10" fmla="*/ 340 w 391"/>
                <a:gd name="T11" fmla="*/ 313 h 376"/>
                <a:gd name="T12" fmla="*/ 357 w 391"/>
                <a:gd name="T13" fmla="*/ 292 h 376"/>
                <a:gd name="T14" fmla="*/ 370 w 391"/>
                <a:gd name="T15" fmla="*/ 268 h 376"/>
                <a:gd name="T16" fmla="*/ 382 w 391"/>
                <a:gd name="T17" fmla="*/ 243 h 376"/>
                <a:gd name="T18" fmla="*/ 388 w 391"/>
                <a:gd name="T19" fmla="*/ 216 h 376"/>
                <a:gd name="T20" fmla="*/ 391 w 391"/>
                <a:gd name="T21" fmla="*/ 188 h 376"/>
                <a:gd name="T22" fmla="*/ 388 w 391"/>
                <a:gd name="T23" fmla="*/ 159 h 376"/>
                <a:gd name="T24" fmla="*/ 382 w 391"/>
                <a:gd name="T25" fmla="*/ 131 h 376"/>
                <a:gd name="T26" fmla="*/ 370 w 391"/>
                <a:gd name="T27" fmla="*/ 106 h 376"/>
                <a:gd name="T28" fmla="*/ 357 w 391"/>
                <a:gd name="T29" fmla="*/ 81 h 376"/>
                <a:gd name="T30" fmla="*/ 340 w 391"/>
                <a:gd name="T31" fmla="*/ 61 h 376"/>
                <a:gd name="T32" fmla="*/ 319 w 391"/>
                <a:gd name="T33" fmla="*/ 42 h 376"/>
                <a:gd name="T34" fmla="*/ 294 w 391"/>
                <a:gd name="T35" fmla="*/ 24 h 376"/>
                <a:gd name="T36" fmla="*/ 272 w 391"/>
                <a:gd name="T37" fmla="*/ 13 h 376"/>
                <a:gd name="T38" fmla="*/ 243 w 391"/>
                <a:gd name="T39" fmla="*/ 3 h 376"/>
                <a:gd name="T40" fmla="*/ 215 w 391"/>
                <a:gd name="T41" fmla="*/ 0 h 376"/>
                <a:gd name="T42" fmla="*/ 190 w 391"/>
                <a:gd name="T43" fmla="*/ 0 h 376"/>
                <a:gd name="T44" fmla="*/ 175 w 391"/>
                <a:gd name="T45" fmla="*/ 0 h 376"/>
                <a:gd name="T46" fmla="*/ 144 w 391"/>
                <a:gd name="T47" fmla="*/ 3 h 376"/>
                <a:gd name="T48" fmla="*/ 119 w 391"/>
                <a:gd name="T49" fmla="*/ 13 h 376"/>
                <a:gd name="T50" fmla="*/ 93 w 391"/>
                <a:gd name="T51" fmla="*/ 24 h 376"/>
                <a:gd name="T52" fmla="*/ 70 w 391"/>
                <a:gd name="T53" fmla="*/ 42 h 376"/>
                <a:gd name="T54" fmla="*/ 49 w 391"/>
                <a:gd name="T55" fmla="*/ 61 h 376"/>
                <a:gd name="T56" fmla="*/ 32 w 391"/>
                <a:gd name="T57" fmla="*/ 81 h 376"/>
                <a:gd name="T58" fmla="*/ 17 w 391"/>
                <a:gd name="T59" fmla="*/ 106 h 376"/>
                <a:gd name="T60" fmla="*/ 7 w 391"/>
                <a:gd name="T61" fmla="*/ 131 h 376"/>
                <a:gd name="T62" fmla="*/ 0 w 391"/>
                <a:gd name="T63" fmla="*/ 159 h 376"/>
                <a:gd name="T64" fmla="*/ 0 w 391"/>
                <a:gd name="T65" fmla="*/ 188 h 376"/>
                <a:gd name="T66" fmla="*/ 0 w 391"/>
                <a:gd name="T67" fmla="*/ 216 h 376"/>
                <a:gd name="T68" fmla="*/ 7 w 391"/>
                <a:gd name="T69" fmla="*/ 243 h 376"/>
                <a:gd name="T70" fmla="*/ 17 w 391"/>
                <a:gd name="T71" fmla="*/ 268 h 376"/>
                <a:gd name="T72" fmla="*/ 32 w 391"/>
                <a:gd name="T73" fmla="*/ 292 h 376"/>
                <a:gd name="T74" fmla="*/ 49 w 391"/>
                <a:gd name="T75" fmla="*/ 313 h 376"/>
                <a:gd name="T76" fmla="*/ 70 w 391"/>
                <a:gd name="T77" fmla="*/ 332 h 376"/>
                <a:gd name="T78" fmla="*/ 93 w 391"/>
                <a:gd name="T79" fmla="*/ 348 h 376"/>
                <a:gd name="T80" fmla="*/ 119 w 391"/>
                <a:gd name="T81" fmla="*/ 361 h 376"/>
                <a:gd name="T82" fmla="*/ 144 w 391"/>
                <a:gd name="T83" fmla="*/ 369 h 376"/>
                <a:gd name="T84" fmla="*/ 175 w 391"/>
                <a:gd name="T85" fmla="*/ 374 h 376"/>
                <a:gd name="T86" fmla="*/ 190 w 391"/>
                <a:gd name="T87" fmla="*/ 376 h 3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1"/>
                <a:gd name="T133" fmla="*/ 0 h 376"/>
                <a:gd name="T134" fmla="*/ 391 w 391"/>
                <a:gd name="T135" fmla="*/ 376 h 37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1" h="376">
                  <a:moveTo>
                    <a:pt x="195" y="376"/>
                  </a:moveTo>
                  <a:lnTo>
                    <a:pt x="205" y="376"/>
                  </a:lnTo>
                  <a:lnTo>
                    <a:pt x="215" y="374"/>
                  </a:lnTo>
                  <a:lnTo>
                    <a:pt x="224" y="372"/>
                  </a:lnTo>
                  <a:lnTo>
                    <a:pt x="235" y="372"/>
                  </a:lnTo>
                  <a:lnTo>
                    <a:pt x="243" y="369"/>
                  </a:lnTo>
                  <a:lnTo>
                    <a:pt x="253" y="367"/>
                  </a:lnTo>
                  <a:lnTo>
                    <a:pt x="262" y="365"/>
                  </a:lnTo>
                  <a:lnTo>
                    <a:pt x="272" y="361"/>
                  </a:lnTo>
                  <a:lnTo>
                    <a:pt x="279" y="357"/>
                  </a:lnTo>
                  <a:lnTo>
                    <a:pt x="287" y="351"/>
                  </a:lnTo>
                  <a:lnTo>
                    <a:pt x="294" y="348"/>
                  </a:lnTo>
                  <a:lnTo>
                    <a:pt x="304" y="344"/>
                  </a:lnTo>
                  <a:lnTo>
                    <a:pt x="311" y="338"/>
                  </a:lnTo>
                  <a:lnTo>
                    <a:pt x="319" y="332"/>
                  </a:lnTo>
                  <a:lnTo>
                    <a:pt x="327" y="327"/>
                  </a:lnTo>
                  <a:lnTo>
                    <a:pt x="334" y="321"/>
                  </a:lnTo>
                  <a:lnTo>
                    <a:pt x="340" y="313"/>
                  </a:lnTo>
                  <a:lnTo>
                    <a:pt x="346" y="306"/>
                  </a:lnTo>
                  <a:lnTo>
                    <a:pt x="351" y="298"/>
                  </a:lnTo>
                  <a:lnTo>
                    <a:pt x="357" y="292"/>
                  </a:lnTo>
                  <a:lnTo>
                    <a:pt x="361" y="283"/>
                  </a:lnTo>
                  <a:lnTo>
                    <a:pt x="367" y="275"/>
                  </a:lnTo>
                  <a:lnTo>
                    <a:pt x="370" y="268"/>
                  </a:lnTo>
                  <a:lnTo>
                    <a:pt x="376" y="260"/>
                  </a:lnTo>
                  <a:lnTo>
                    <a:pt x="378" y="251"/>
                  </a:lnTo>
                  <a:lnTo>
                    <a:pt x="382" y="243"/>
                  </a:lnTo>
                  <a:lnTo>
                    <a:pt x="384" y="234"/>
                  </a:lnTo>
                  <a:lnTo>
                    <a:pt x="388" y="224"/>
                  </a:lnTo>
                  <a:lnTo>
                    <a:pt x="388" y="216"/>
                  </a:lnTo>
                  <a:lnTo>
                    <a:pt x="389" y="207"/>
                  </a:lnTo>
                  <a:lnTo>
                    <a:pt x="391" y="197"/>
                  </a:lnTo>
                  <a:lnTo>
                    <a:pt x="391" y="188"/>
                  </a:lnTo>
                  <a:lnTo>
                    <a:pt x="391" y="178"/>
                  </a:lnTo>
                  <a:lnTo>
                    <a:pt x="389" y="169"/>
                  </a:lnTo>
                  <a:lnTo>
                    <a:pt x="388" y="159"/>
                  </a:lnTo>
                  <a:lnTo>
                    <a:pt x="388" y="150"/>
                  </a:lnTo>
                  <a:lnTo>
                    <a:pt x="384" y="140"/>
                  </a:lnTo>
                  <a:lnTo>
                    <a:pt x="382" y="131"/>
                  </a:lnTo>
                  <a:lnTo>
                    <a:pt x="378" y="123"/>
                  </a:lnTo>
                  <a:lnTo>
                    <a:pt x="376" y="114"/>
                  </a:lnTo>
                  <a:lnTo>
                    <a:pt x="370" y="106"/>
                  </a:lnTo>
                  <a:lnTo>
                    <a:pt x="367" y="97"/>
                  </a:lnTo>
                  <a:lnTo>
                    <a:pt x="361" y="89"/>
                  </a:lnTo>
                  <a:lnTo>
                    <a:pt x="357" y="81"/>
                  </a:lnTo>
                  <a:lnTo>
                    <a:pt x="351" y="74"/>
                  </a:lnTo>
                  <a:lnTo>
                    <a:pt x="346" y="66"/>
                  </a:lnTo>
                  <a:lnTo>
                    <a:pt x="340" y="61"/>
                  </a:lnTo>
                  <a:lnTo>
                    <a:pt x="334" y="55"/>
                  </a:lnTo>
                  <a:lnTo>
                    <a:pt x="327" y="47"/>
                  </a:lnTo>
                  <a:lnTo>
                    <a:pt x="319" y="42"/>
                  </a:lnTo>
                  <a:lnTo>
                    <a:pt x="311" y="36"/>
                  </a:lnTo>
                  <a:lnTo>
                    <a:pt x="304" y="30"/>
                  </a:lnTo>
                  <a:lnTo>
                    <a:pt x="294" y="24"/>
                  </a:lnTo>
                  <a:lnTo>
                    <a:pt x="287" y="21"/>
                  </a:lnTo>
                  <a:lnTo>
                    <a:pt x="279" y="17"/>
                  </a:lnTo>
                  <a:lnTo>
                    <a:pt x="272" y="13"/>
                  </a:lnTo>
                  <a:lnTo>
                    <a:pt x="262" y="9"/>
                  </a:lnTo>
                  <a:lnTo>
                    <a:pt x="253" y="7"/>
                  </a:lnTo>
                  <a:lnTo>
                    <a:pt x="243" y="3"/>
                  </a:lnTo>
                  <a:lnTo>
                    <a:pt x="235" y="2"/>
                  </a:lnTo>
                  <a:lnTo>
                    <a:pt x="224" y="0"/>
                  </a:lnTo>
                  <a:lnTo>
                    <a:pt x="215" y="0"/>
                  </a:lnTo>
                  <a:lnTo>
                    <a:pt x="205" y="0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84" y="0"/>
                  </a:lnTo>
                  <a:lnTo>
                    <a:pt x="180" y="0"/>
                  </a:lnTo>
                  <a:lnTo>
                    <a:pt x="175" y="0"/>
                  </a:lnTo>
                  <a:lnTo>
                    <a:pt x="165" y="0"/>
                  </a:lnTo>
                  <a:lnTo>
                    <a:pt x="156" y="2"/>
                  </a:lnTo>
                  <a:lnTo>
                    <a:pt x="144" y="3"/>
                  </a:lnTo>
                  <a:lnTo>
                    <a:pt x="137" y="7"/>
                  </a:lnTo>
                  <a:lnTo>
                    <a:pt x="127" y="9"/>
                  </a:lnTo>
                  <a:lnTo>
                    <a:pt x="119" y="13"/>
                  </a:lnTo>
                  <a:lnTo>
                    <a:pt x="110" y="17"/>
                  </a:lnTo>
                  <a:lnTo>
                    <a:pt x="100" y="21"/>
                  </a:lnTo>
                  <a:lnTo>
                    <a:pt x="93" y="24"/>
                  </a:lnTo>
                  <a:lnTo>
                    <a:pt x="83" y="30"/>
                  </a:lnTo>
                  <a:lnTo>
                    <a:pt x="76" y="36"/>
                  </a:lnTo>
                  <a:lnTo>
                    <a:pt x="70" y="42"/>
                  </a:lnTo>
                  <a:lnTo>
                    <a:pt x="62" y="47"/>
                  </a:lnTo>
                  <a:lnTo>
                    <a:pt x="57" y="55"/>
                  </a:lnTo>
                  <a:lnTo>
                    <a:pt x="49" y="61"/>
                  </a:lnTo>
                  <a:lnTo>
                    <a:pt x="41" y="66"/>
                  </a:lnTo>
                  <a:lnTo>
                    <a:pt x="36" y="74"/>
                  </a:lnTo>
                  <a:lnTo>
                    <a:pt x="32" y="81"/>
                  </a:lnTo>
                  <a:lnTo>
                    <a:pt x="26" y="89"/>
                  </a:lnTo>
                  <a:lnTo>
                    <a:pt x="22" y="97"/>
                  </a:lnTo>
                  <a:lnTo>
                    <a:pt x="17" y="106"/>
                  </a:lnTo>
                  <a:lnTo>
                    <a:pt x="15" y="114"/>
                  </a:lnTo>
                  <a:lnTo>
                    <a:pt x="9" y="123"/>
                  </a:lnTo>
                  <a:lnTo>
                    <a:pt x="7" y="131"/>
                  </a:lnTo>
                  <a:lnTo>
                    <a:pt x="3" y="140"/>
                  </a:lnTo>
                  <a:lnTo>
                    <a:pt x="2" y="150"/>
                  </a:lnTo>
                  <a:lnTo>
                    <a:pt x="0" y="159"/>
                  </a:lnTo>
                  <a:lnTo>
                    <a:pt x="0" y="169"/>
                  </a:lnTo>
                  <a:lnTo>
                    <a:pt x="0" y="178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07"/>
                  </a:lnTo>
                  <a:lnTo>
                    <a:pt x="0" y="216"/>
                  </a:lnTo>
                  <a:lnTo>
                    <a:pt x="2" y="224"/>
                  </a:lnTo>
                  <a:lnTo>
                    <a:pt x="3" y="234"/>
                  </a:lnTo>
                  <a:lnTo>
                    <a:pt x="7" y="243"/>
                  </a:lnTo>
                  <a:lnTo>
                    <a:pt x="9" y="251"/>
                  </a:lnTo>
                  <a:lnTo>
                    <a:pt x="15" y="260"/>
                  </a:lnTo>
                  <a:lnTo>
                    <a:pt x="17" y="268"/>
                  </a:lnTo>
                  <a:lnTo>
                    <a:pt x="22" y="275"/>
                  </a:lnTo>
                  <a:lnTo>
                    <a:pt x="26" y="283"/>
                  </a:lnTo>
                  <a:lnTo>
                    <a:pt x="32" y="292"/>
                  </a:lnTo>
                  <a:lnTo>
                    <a:pt x="36" y="298"/>
                  </a:lnTo>
                  <a:lnTo>
                    <a:pt x="41" y="306"/>
                  </a:lnTo>
                  <a:lnTo>
                    <a:pt x="49" y="313"/>
                  </a:lnTo>
                  <a:lnTo>
                    <a:pt x="57" y="321"/>
                  </a:lnTo>
                  <a:lnTo>
                    <a:pt x="62" y="327"/>
                  </a:lnTo>
                  <a:lnTo>
                    <a:pt x="70" y="332"/>
                  </a:lnTo>
                  <a:lnTo>
                    <a:pt x="76" y="338"/>
                  </a:lnTo>
                  <a:lnTo>
                    <a:pt x="83" y="344"/>
                  </a:lnTo>
                  <a:lnTo>
                    <a:pt x="93" y="348"/>
                  </a:lnTo>
                  <a:lnTo>
                    <a:pt x="100" y="351"/>
                  </a:lnTo>
                  <a:lnTo>
                    <a:pt x="110" y="357"/>
                  </a:lnTo>
                  <a:lnTo>
                    <a:pt x="119" y="361"/>
                  </a:lnTo>
                  <a:lnTo>
                    <a:pt x="127" y="365"/>
                  </a:lnTo>
                  <a:lnTo>
                    <a:pt x="137" y="367"/>
                  </a:lnTo>
                  <a:lnTo>
                    <a:pt x="144" y="369"/>
                  </a:lnTo>
                  <a:lnTo>
                    <a:pt x="156" y="372"/>
                  </a:lnTo>
                  <a:lnTo>
                    <a:pt x="165" y="372"/>
                  </a:lnTo>
                  <a:lnTo>
                    <a:pt x="175" y="374"/>
                  </a:lnTo>
                  <a:lnTo>
                    <a:pt x="180" y="374"/>
                  </a:lnTo>
                  <a:lnTo>
                    <a:pt x="184" y="376"/>
                  </a:lnTo>
                  <a:lnTo>
                    <a:pt x="190" y="376"/>
                  </a:lnTo>
                  <a:lnTo>
                    <a:pt x="195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177"/>
            <p:cNvSpPr>
              <a:spLocks/>
            </p:cNvSpPr>
            <p:nvPr/>
          </p:nvSpPr>
          <p:spPr bwMode="auto">
            <a:xfrm>
              <a:off x="326484" y="2845234"/>
              <a:ext cx="374694" cy="300417"/>
            </a:xfrm>
            <a:custGeom>
              <a:avLst/>
              <a:gdLst>
                <a:gd name="T0" fmla="*/ 381 w 381"/>
                <a:gd name="T1" fmla="*/ 492 h 494"/>
                <a:gd name="T2" fmla="*/ 0 w 381"/>
                <a:gd name="T3" fmla="*/ 494 h 494"/>
                <a:gd name="T4" fmla="*/ 189 w 381"/>
                <a:gd name="T5" fmla="*/ 0 h 494"/>
                <a:gd name="T6" fmla="*/ 381 w 381"/>
                <a:gd name="T7" fmla="*/ 492 h 494"/>
                <a:gd name="T8" fmla="*/ 381 w 381"/>
                <a:gd name="T9" fmla="*/ 492 h 4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1"/>
                <a:gd name="T16" fmla="*/ 0 h 494"/>
                <a:gd name="T17" fmla="*/ 381 w 381"/>
                <a:gd name="T18" fmla="*/ 494 h 4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1" h="494">
                  <a:moveTo>
                    <a:pt x="381" y="492"/>
                  </a:moveTo>
                  <a:lnTo>
                    <a:pt x="0" y="494"/>
                  </a:lnTo>
                  <a:lnTo>
                    <a:pt x="189" y="0"/>
                  </a:lnTo>
                  <a:lnTo>
                    <a:pt x="381" y="4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3" name="Группа 239"/>
          <p:cNvGrpSpPr>
            <a:grpSpLocks/>
          </p:cNvGrpSpPr>
          <p:nvPr/>
        </p:nvGrpSpPr>
        <p:grpSpPr bwMode="auto">
          <a:xfrm rot="-595215">
            <a:off x="2205038" y="2936875"/>
            <a:ext cx="857250" cy="1270000"/>
            <a:chOff x="107504" y="2982499"/>
            <a:chExt cx="856848" cy="1302361"/>
          </a:xfrm>
        </p:grpSpPr>
        <p:sp>
          <p:nvSpPr>
            <p:cNvPr id="44" name="AutoShape 164"/>
            <p:cNvSpPr>
              <a:spLocks noChangeAspect="1" noChangeArrowheads="1" noTextEdit="1"/>
            </p:cNvSpPr>
            <p:nvPr/>
          </p:nvSpPr>
          <p:spPr bwMode="auto">
            <a:xfrm>
              <a:off x="107504" y="2982499"/>
              <a:ext cx="856848" cy="1302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166"/>
            <p:cNvSpPr>
              <a:spLocks/>
            </p:cNvSpPr>
            <p:nvPr/>
          </p:nvSpPr>
          <p:spPr bwMode="auto">
            <a:xfrm>
              <a:off x="653752" y="3504163"/>
              <a:ext cx="50368" cy="50368"/>
            </a:xfrm>
            <a:custGeom>
              <a:avLst/>
              <a:gdLst>
                <a:gd name="T0" fmla="*/ 91 w 169"/>
                <a:gd name="T1" fmla="*/ 169 h 169"/>
                <a:gd name="T2" fmla="*/ 108 w 169"/>
                <a:gd name="T3" fmla="*/ 165 h 169"/>
                <a:gd name="T4" fmla="*/ 123 w 169"/>
                <a:gd name="T5" fmla="*/ 157 h 169"/>
                <a:gd name="T6" fmla="*/ 137 w 169"/>
                <a:gd name="T7" fmla="*/ 150 h 169"/>
                <a:gd name="T8" fmla="*/ 148 w 169"/>
                <a:gd name="T9" fmla="*/ 136 h 169"/>
                <a:gd name="T10" fmla="*/ 156 w 169"/>
                <a:gd name="T11" fmla="*/ 123 h 169"/>
                <a:gd name="T12" fmla="*/ 163 w 169"/>
                <a:gd name="T13" fmla="*/ 108 h 169"/>
                <a:gd name="T14" fmla="*/ 167 w 169"/>
                <a:gd name="T15" fmla="*/ 93 h 169"/>
                <a:gd name="T16" fmla="*/ 167 w 169"/>
                <a:gd name="T17" fmla="*/ 76 h 169"/>
                <a:gd name="T18" fmla="*/ 163 w 169"/>
                <a:gd name="T19" fmla="*/ 58 h 169"/>
                <a:gd name="T20" fmla="*/ 156 w 169"/>
                <a:gd name="T21" fmla="*/ 43 h 169"/>
                <a:gd name="T22" fmla="*/ 148 w 169"/>
                <a:gd name="T23" fmla="*/ 30 h 169"/>
                <a:gd name="T24" fmla="*/ 137 w 169"/>
                <a:gd name="T25" fmla="*/ 19 h 169"/>
                <a:gd name="T26" fmla="*/ 123 w 169"/>
                <a:gd name="T27" fmla="*/ 9 h 169"/>
                <a:gd name="T28" fmla="*/ 108 w 169"/>
                <a:gd name="T29" fmla="*/ 3 h 169"/>
                <a:gd name="T30" fmla="*/ 91 w 169"/>
                <a:gd name="T31" fmla="*/ 0 h 169"/>
                <a:gd name="T32" fmla="*/ 74 w 169"/>
                <a:gd name="T33" fmla="*/ 0 h 169"/>
                <a:gd name="T34" fmla="*/ 57 w 169"/>
                <a:gd name="T35" fmla="*/ 3 h 169"/>
                <a:gd name="T36" fmla="*/ 41 w 169"/>
                <a:gd name="T37" fmla="*/ 9 h 169"/>
                <a:gd name="T38" fmla="*/ 28 w 169"/>
                <a:gd name="T39" fmla="*/ 19 h 169"/>
                <a:gd name="T40" fmla="*/ 17 w 169"/>
                <a:gd name="T41" fmla="*/ 30 h 169"/>
                <a:gd name="T42" fmla="*/ 7 w 169"/>
                <a:gd name="T43" fmla="*/ 43 h 169"/>
                <a:gd name="T44" fmla="*/ 2 w 169"/>
                <a:gd name="T45" fmla="*/ 58 h 169"/>
                <a:gd name="T46" fmla="*/ 0 w 169"/>
                <a:gd name="T47" fmla="*/ 76 h 169"/>
                <a:gd name="T48" fmla="*/ 0 w 169"/>
                <a:gd name="T49" fmla="*/ 93 h 169"/>
                <a:gd name="T50" fmla="*/ 2 w 169"/>
                <a:gd name="T51" fmla="*/ 108 h 169"/>
                <a:gd name="T52" fmla="*/ 7 w 169"/>
                <a:gd name="T53" fmla="*/ 123 h 169"/>
                <a:gd name="T54" fmla="*/ 17 w 169"/>
                <a:gd name="T55" fmla="*/ 136 h 169"/>
                <a:gd name="T56" fmla="*/ 28 w 169"/>
                <a:gd name="T57" fmla="*/ 150 h 169"/>
                <a:gd name="T58" fmla="*/ 41 w 169"/>
                <a:gd name="T59" fmla="*/ 157 h 169"/>
                <a:gd name="T60" fmla="*/ 57 w 169"/>
                <a:gd name="T61" fmla="*/ 165 h 169"/>
                <a:gd name="T62" fmla="*/ 74 w 169"/>
                <a:gd name="T63" fmla="*/ 169 h 169"/>
                <a:gd name="T64" fmla="*/ 83 w 169"/>
                <a:gd name="T65" fmla="*/ 169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9"/>
                <a:gd name="T100" fmla="*/ 0 h 169"/>
                <a:gd name="T101" fmla="*/ 169 w 169"/>
                <a:gd name="T102" fmla="*/ 169 h 1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9" h="169">
                  <a:moveTo>
                    <a:pt x="83" y="169"/>
                  </a:moveTo>
                  <a:lnTo>
                    <a:pt x="91" y="169"/>
                  </a:lnTo>
                  <a:lnTo>
                    <a:pt x="100" y="167"/>
                  </a:lnTo>
                  <a:lnTo>
                    <a:pt x="108" y="165"/>
                  </a:lnTo>
                  <a:lnTo>
                    <a:pt x="116" y="161"/>
                  </a:lnTo>
                  <a:lnTo>
                    <a:pt x="123" y="157"/>
                  </a:lnTo>
                  <a:lnTo>
                    <a:pt x="129" y="153"/>
                  </a:lnTo>
                  <a:lnTo>
                    <a:pt x="137" y="150"/>
                  </a:lnTo>
                  <a:lnTo>
                    <a:pt x="144" y="144"/>
                  </a:lnTo>
                  <a:lnTo>
                    <a:pt x="148" y="136"/>
                  </a:lnTo>
                  <a:lnTo>
                    <a:pt x="154" y="131"/>
                  </a:lnTo>
                  <a:lnTo>
                    <a:pt x="156" y="123"/>
                  </a:lnTo>
                  <a:lnTo>
                    <a:pt x="161" y="117"/>
                  </a:lnTo>
                  <a:lnTo>
                    <a:pt x="163" y="108"/>
                  </a:lnTo>
                  <a:lnTo>
                    <a:pt x="165" y="100"/>
                  </a:lnTo>
                  <a:lnTo>
                    <a:pt x="167" y="93"/>
                  </a:lnTo>
                  <a:lnTo>
                    <a:pt x="169" y="85"/>
                  </a:lnTo>
                  <a:lnTo>
                    <a:pt x="167" y="76"/>
                  </a:lnTo>
                  <a:lnTo>
                    <a:pt x="165" y="66"/>
                  </a:lnTo>
                  <a:lnTo>
                    <a:pt x="163" y="58"/>
                  </a:lnTo>
                  <a:lnTo>
                    <a:pt x="161" y="53"/>
                  </a:lnTo>
                  <a:lnTo>
                    <a:pt x="156" y="43"/>
                  </a:lnTo>
                  <a:lnTo>
                    <a:pt x="154" y="38"/>
                  </a:lnTo>
                  <a:lnTo>
                    <a:pt x="148" y="30"/>
                  </a:lnTo>
                  <a:lnTo>
                    <a:pt x="144" y="24"/>
                  </a:lnTo>
                  <a:lnTo>
                    <a:pt x="137" y="19"/>
                  </a:lnTo>
                  <a:lnTo>
                    <a:pt x="129" y="15"/>
                  </a:lnTo>
                  <a:lnTo>
                    <a:pt x="123" y="9"/>
                  </a:lnTo>
                  <a:lnTo>
                    <a:pt x="116" y="7"/>
                  </a:lnTo>
                  <a:lnTo>
                    <a:pt x="108" y="3"/>
                  </a:lnTo>
                  <a:lnTo>
                    <a:pt x="100" y="1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6" y="1"/>
                  </a:lnTo>
                  <a:lnTo>
                    <a:pt x="57" y="3"/>
                  </a:lnTo>
                  <a:lnTo>
                    <a:pt x="51" y="7"/>
                  </a:lnTo>
                  <a:lnTo>
                    <a:pt x="41" y="9"/>
                  </a:lnTo>
                  <a:lnTo>
                    <a:pt x="36" y="15"/>
                  </a:lnTo>
                  <a:lnTo>
                    <a:pt x="28" y="19"/>
                  </a:lnTo>
                  <a:lnTo>
                    <a:pt x="22" y="24"/>
                  </a:lnTo>
                  <a:lnTo>
                    <a:pt x="17" y="30"/>
                  </a:lnTo>
                  <a:lnTo>
                    <a:pt x="13" y="38"/>
                  </a:lnTo>
                  <a:lnTo>
                    <a:pt x="7" y="43"/>
                  </a:lnTo>
                  <a:lnTo>
                    <a:pt x="5" y="53"/>
                  </a:lnTo>
                  <a:lnTo>
                    <a:pt x="2" y="58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0" y="85"/>
                  </a:lnTo>
                  <a:lnTo>
                    <a:pt x="0" y="93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5" y="117"/>
                  </a:lnTo>
                  <a:lnTo>
                    <a:pt x="7" y="123"/>
                  </a:lnTo>
                  <a:lnTo>
                    <a:pt x="13" y="131"/>
                  </a:lnTo>
                  <a:lnTo>
                    <a:pt x="17" y="136"/>
                  </a:lnTo>
                  <a:lnTo>
                    <a:pt x="22" y="144"/>
                  </a:lnTo>
                  <a:lnTo>
                    <a:pt x="28" y="150"/>
                  </a:lnTo>
                  <a:lnTo>
                    <a:pt x="36" y="153"/>
                  </a:lnTo>
                  <a:lnTo>
                    <a:pt x="41" y="157"/>
                  </a:lnTo>
                  <a:lnTo>
                    <a:pt x="51" y="161"/>
                  </a:lnTo>
                  <a:lnTo>
                    <a:pt x="57" y="165"/>
                  </a:lnTo>
                  <a:lnTo>
                    <a:pt x="66" y="167"/>
                  </a:lnTo>
                  <a:lnTo>
                    <a:pt x="74" y="169"/>
                  </a:lnTo>
                  <a:lnTo>
                    <a:pt x="83" y="169"/>
                  </a:lnTo>
                  <a:close/>
                </a:path>
              </a:pathLst>
            </a:custGeom>
            <a:solidFill>
              <a:srgbClr val="FF87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167"/>
            <p:cNvSpPr>
              <a:spLocks/>
            </p:cNvSpPr>
            <p:nvPr/>
          </p:nvSpPr>
          <p:spPr bwMode="auto">
            <a:xfrm>
              <a:off x="652818" y="3535905"/>
              <a:ext cx="50776" cy="302799"/>
            </a:xfrm>
            <a:custGeom>
              <a:avLst/>
              <a:gdLst/>
              <a:ahLst/>
              <a:cxnLst>
                <a:cxn ang="0">
                  <a:pos x="0" y="1013"/>
                </a:cxn>
                <a:cxn ang="0">
                  <a:pos x="169" y="1013"/>
                </a:cxn>
                <a:cxn ang="0">
                  <a:pos x="169" y="0"/>
                </a:cxn>
                <a:cxn ang="0">
                  <a:pos x="0" y="0"/>
                </a:cxn>
                <a:cxn ang="0">
                  <a:pos x="0" y="1013"/>
                </a:cxn>
                <a:cxn ang="0">
                  <a:pos x="0" y="1013"/>
                </a:cxn>
              </a:cxnLst>
              <a:rect l="0" t="0" r="r" b="b"/>
              <a:pathLst>
                <a:path w="169" h="1013">
                  <a:moveTo>
                    <a:pt x="0" y="1013"/>
                  </a:moveTo>
                  <a:lnTo>
                    <a:pt x="169" y="1013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1013"/>
                  </a:lnTo>
                  <a:lnTo>
                    <a:pt x="0" y="101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7" name="Freeform 168"/>
            <p:cNvSpPr>
              <a:spLocks/>
            </p:cNvSpPr>
            <p:nvPr/>
          </p:nvSpPr>
          <p:spPr bwMode="auto">
            <a:xfrm>
              <a:off x="653752" y="3817761"/>
              <a:ext cx="50368" cy="50368"/>
            </a:xfrm>
            <a:custGeom>
              <a:avLst/>
              <a:gdLst>
                <a:gd name="T0" fmla="*/ 91 w 167"/>
                <a:gd name="T1" fmla="*/ 167 h 169"/>
                <a:gd name="T2" fmla="*/ 106 w 167"/>
                <a:gd name="T3" fmla="*/ 164 h 169"/>
                <a:gd name="T4" fmla="*/ 121 w 167"/>
                <a:gd name="T5" fmla="*/ 158 h 169"/>
                <a:gd name="T6" fmla="*/ 137 w 167"/>
                <a:gd name="T7" fmla="*/ 148 h 169"/>
                <a:gd name="T8" fmla="*/ 148 w 167"/>
                <a:gd name="T9" fmla="*/ 137 h 169"/>
                <a:gd name="T10" fmla="*/ 156 w 167"/>
                <a:gd name="T11" fmla="*/ 124 h 169"/>
                <a:gd name="T12" fmla="*/ 161 w 167"/>
                <a:gd name="T13" fmla="*/ 108 h 169"/>
                <a:gd name="T14" fmla="*/ 167 w 167"/>
                <a:gd name="T15" fmla="*/ 91 h 169"/>
                <a:gd name="T16" fmla="*/ 167 w 167"/>
                <a:gd name="T17" fmla="*/ 74 h 169"/>
                <a:gd name="T18" fmla="*/ 161 w 167"/>
                <a:gd name="T19" fmla="*/ 59 h 169"/>
                <a:gd name="T20" fmla="*/ 156 w 167"/>
                <a:gd name="T21" fmla="*/ 42 h 169"/>
                <a:gd name="T22" fmla="*/ 148 w 167"/>
                <a:gd name="T23" fmla="*/ 29 h 169"/>
                <a:gd name="T24" fmla="*/ 137 w 167"/>
                <a:gd name="T25" fmla="*/ 17 h 169"/>
                <a:gd name="T26" fmla="*/ 121 w 167"/>
                <a:gd name="T27" fmla="*/ 8 h 169"/>
                <a:gd name="T28" fmla="*/ 106 w 167"/>
                <a:gd name="T29" fmla="*/ 2 h 169"/>
                <a:gd name="T30" fmla="*/ 91 w 167"/>
                <a:gd name="T31" fmla="*/ 0 h 169"/>
                <a:gd name="T32" fmla="*/ 74 w 167"/>
                <a:gd name="T33" fmla="*/ 0 h 169"/>
                <a:gd name="T34" fmla="*/ 57 w 167"/>
                <a:gd name="T35" fmla="*/ 2 h 169"/>
                <a:gd name="T36" fmla="*/ 41 w 167"/>
                <a:gd name="T37" fmla="*/ 8 h 169"/>
                <a:gd name="T38" fmla="*/ 28 w 167"/>
                <a:gd name="T39" fmla="*/ 17 h 169"/>
                <a:gd name="T40" fmla="*/ 17 w 167"/>
                <a:gd name="T41" fmla="*/ 29 h 169"/>
                <a:gd name="T42" fmla="*/ 7 w 167"/>
                <a:gd name="T43" fmla="*/ 42 h 169"/>
                <a:gd name="T44" fmla="*/ 2 w 167"/>
                <a:gd name="T45" fmla="*/ 59 h 169"/>
                <a:gd name="T46" fmla="*/ 0 w 167"/>
                <a:gd name="T47" fmla="*/ 74 h 169"/>
                <a:gd name="T48" fmla="*/ 0 w 167"/>
                <a:gd name="T49" fmla="*/ 91 h 169"/>
                <a:gd name="T50" fmla="*/ 2 w 167"/>
                <a:gd name="T51" fmla="*/ 108 h 169"/>
                <a:gd name="T52" fmla="*/ 7 w 167"/>
                <a:gd name="T53" fmla="*/ 124 h 169"/>
                <a:gd name="T54" fmla="*/ 17 w 167"/>
                <a:gd name="T55" fmla="*/ 137 h 169"/>
                <a:gd name="T56" fmla="*/ 28 w 167"/>
                <a:gd name="T57" fmla="*/ 148 h 169"/>
                <a:gd name="T58" fmla="*/ 41 w 167"/>
                <a:gd name="T59" fmla="*/ 158 h 169"/>
                <a:gd name="T60" fmla="*/ 57 w 167"/>
                <a:gd name="T61" fmla="*/ 164 h 169"/>
                <a:gd name="T62" fmla="*/ 74 w 167"/>
                <a:gd name="T63" fmla="*/ 167 h 169"/>
                <a:gd name="T64" fmla="*/ 83 w 167"/>
                <a:gd name="T65" fmla="*/ 169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7"/>
                <a:gd name="T100" fmla="*/ 0 h 169"/>
                <a:gd name="T101" fmla="*/ 167 w 167"/>
                <a:gd name="T102" fmla="*/ 169 h 1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7" h="169">
                  <a:moveTo>
                    <a:pt x="83" y="169"/>
                  </a:moveTo>
                  <a:lnTo>
                    <a:pt x="91" y="167"/>
                  </a:lnTo>
                  <a:lnTo>
                    <a:pt x="99" y="167"/>
                  </a:lnTo>
                  <a:lnTo>
                    <a:pt x="106" y="164"/>
                  </a:lnTo>
                  <a:lnTo>
                    <a:pt x="116" y="162"/>
                  </a:lnTo>
                  <a:lnTo>
                    <a:pt x="121" y="158"/>
                  </a:lnTo>
                  <a:lnTo>
                    <a:pt x="129" y="154"/>
                  </a:lnTo>
                  <a:lnTo>
                    <a:pt x="137" y="148"/>
                  </a:lnTo>
                  <a:lnTo>
                    <a:pt x="142" y="145"/>
                  </a:lnTo>
                  <a:lnTo>
                    <a:pt x="148" y="137"/>
                  </a:lnTo>
                  <a:lnTo>
                    <a:pt x="154" y="129"/>
                  </a:lnTo>
                  <a:lnTo>
                    <a:pt x="156" y="124"/>
                  </a:lnTo>
                  <a:lnTo>
                    <a:pt x="159" y="116"/>
                  </a:lnTo>
                  <a:lnTo>
                    <a:pt x="161" y="108"/>
                  </a:lnTo>
                  <a:lnTo>
                    <a:pt x="165" y="101"/>
                  </a:lnTo>
                  <a:lnTo>
                    <a:pt x="167" y="91"/>
                  </a:lnTo>
                  <a:lnTo>
                    <a:pt x="167" y="84"/>
                  </a:lnTo>
                  <a:lnTo>
                    <a:pt x="167" y="74"/>
                  </a:lnTo>
                  <a:lnTo>
                    <a:pt x="165" y="67"/>
                  </a:lnTo>
                  <a:lnTo>
                    <a:pt x="161" y="59"/>
                  </a:lnTo>
                  <a:lnTo>
                    <a:pt x="159" y="51"/>
                  </a:lnTo>
                  <a:lnTo>
                    <a:pt x="156" y="42"/>
                  </a:lnTo>
                  <a:lnTo>
                    <a:pt x="154" y="36"/>
                  </a:lnTo>
                  <a:lnTo>
                    <a:pt x="148" y="29"/>
                  </a:lnTo>
                  <a:lnTo>
                    <a:pt x="142" y="23"/>
                  </a:lnTo>
                  <a:lnTo>
                    <a:pt x="137" y="17"/>
                  </a:lnTo>
                  <a:lnTo>
                    <a:pt x="129" y="13"/>
                  </a:lnTo>
                  <a:lnTo>
                    <a:pt x="121" y="8"/>
                  </a:lnTo>
                  <a:lnTo>
                    <a:pt x="116" y="6"/>
                  </a:lnTo>
                  <a:lnTo>
                    <a:pt x="106" y="2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7" y="2"/>
                  </a:lnTo>
                  <a:lnTo>
                    <a:pt x="49" y="6"/>
                  </a:lnTo>
                  <a:lnTo>
                    <a:pt x="41" y="8"/>
                  </a:lnTo>
                  <a:lnTo>
                    <a:pt x="34" y="13"/>
                  </a:lnTo>
                  <a:lnTo>
                    <a:pt x="28" y="17"/>
                  </a:lnTo>
                  <a:lnTo>
                    <a:pt x="22" y="23"/>
                  </a:lnTo>
                  <a:lnTo>
                    <a:pt x="17" y="29"/>
                  </a:lnTo>
                  <a:lnTo>
                    <a:pt x="13" y="36"/>
                  </a:lnTo>
                  <a:lnTo>
                    <a:pt x="7" y="42"/>
                  </a:lnTo>
                  <a:lnTo>
                    <a:pt x="5" y="51"/>
                  </a:lnTo>
                  <a:lnTo>
                    <a:pt x="2" y="59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2" y="108"/>
                  </a:lnTo>
                  <a:lnTo>
                    <a:pt x="5" y="116"/>
                  </a:lnTo>
                  <a:lnTo>
                    <a:pt x="7" y="124"/>
                  </a:lnTo>
                  <a:lnTo>
                    <a:pt x="13" y="129"/>
                  </a:lnTo>
                  <a:lnTo>
                    <a:pt x="17" y="137"/>
                  </a:lnTo>
                  <a:lnTo>
                    <a:pt x="22" y="145"/>
                  </a:lnTo>
                  <a:lnTo>
                    <a:pt x="28" y="148"/>
                  </a:lnTo>
                  <a:lnTo>
                    <a:pt x="34" y="154"/>
                  </a:lnTo>
                  <a:lnTo>
                    <a:pt x="41" y="158"/>
                  </a:lnTo>
                  <a:lnTo>
                    <a:pt x="49" y="162"/>
                  </a:lnTo>
                  <a:lnTo>
                    <a:pt x="57" y="164"/>
                  </a:lnTo>
                  <a:lnTo>
                    <a:pt x="64" y="167"/>
                  </a:lnTo>
                  <a:lnTo>
                    <a:pt x="74" y="167"/>
                  </a:lnTo>
                  <a:lnTo>
                    <a:pt x="83" y="169"/>
                  </a:lnTo>
                  <a:close/>
                </a:path>
              </a:pathLst>
            </a:custGeom>
            <a:solidFill>
              <a:srgbClr val="FF87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169"/>
            <p:cNvSpPr>
              <a:spLocks/>
            </p:cNvSpPr>
            <p:nvPr/>
          </p:nvSpPr>
          <p:spPr bwMode="auto">
            <a:xfrm>
              <a:off x="364661" y="3546344"/>
              <a:ext cx="306244" cy="680484"/>
            </a:xfrm>
            <a:custGeom>
              <a:avLst/>
              <a:gdLst/>
              <a:ahLst/>
              <a:cxnLst>
                <a:cxn ang="0">
                  <a:pos x="0" y="2268"/>
                </a:cxn>
                <a:cxn ang="0">
                  <a:pos x="1020" y="2268"/>
                </a:cxn>
                <a:cxn ang="0">
                  <a:pos x="1020" y="0"/>
                </a:cxn>
                <a:cxn ang="0">
                  <a:pos x="0" y="0"/>
                </a:cxn>
                <a:cxn ang="0">
                  <a:pos x="0" y="2268"/>
                </a:cxn>
                <a:cxn ang="0">
                  <a:pos x="0" y="2268"/>
                </a:cxn>
              </a:cxnLst>
              <a:rect l="0" t="0" r="r" b="b"/>
              <a:pathLst>
                <a:path w="1020" h="2268">
                  <a:moveTo>
                    <a:pt x="0" y="2268"/>
                  </a:moveTo>
                  <a:lnTo>
                    <a:pt x="1020" y="2268"/>
                  </a:lnTo>
                  <a:lnTo>
                    <a:pt x="1020" y="0"/>
                  </a:lnTo>
                  <a:lnTo>
                    <a:pt x="0" y="0"/>
                  </a:lnTo>
                  <a:lnTo>
                    <a:pt x="0" y="2268"/>
                  </a:lnTo>
                  <a:lnTo>
                    <a:pt x="0" y="226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9" name="Freeform 170"/>
            <p:cNvSpPr>
              <a:spLocks/>
            </p:cNvSpPr>
            <p:nvPr/>
          </p:nvSpPr>
          <p:spPr bwMode="auto">
            <a:xfrm>
              <a:off x="362340" y="3381242"/>
              <a:ext cx="308202" cy="308801"/>
            </a:xfrm>
            <a:custGeom>
              <a:avLst/>
              <a:gdLst>
                <a:gd name="T0" fmla="*/ 567 w 1029"/>
                <a:gd name="T1" fmla="*/ 1026 h 1028"/>
                <a:gd name="T2" fmla="*/ 629 w 1029"/>
                <a:gd name="T3" fmla="*/ 1015 h 1028"/>
                <a:gd name="T4" fmla="*/ 690 w 1029"/>
                <a:gd name="T5" fmla="*/ 996 h 1028"/>
                <a:gd name="T6" fmla="*/ 747 w 1029"/>
                <a:gd name="T7" fmla="*/ 971 h 1028"/>
                <a:gd name="T8" fmla="*/ 802 w 1029"/>
                <a:gd name="T9" fmla="*/ 941 h 1028"/>
                <a:gd name="T10" fmla="*/ 850 w 1029"/>
                <a:gd name="T11" fmla="*/ 903 h 1028"/>
                <a:gd name="T12" fmla="*/ 894 w 1029"/>
                <a:gd name="T13" fmla="*/ 859 h 1028"/>
                <a:gd name="T14" fmla="*/ 934 w 1029"/>
                <a:gd name="T15" fmla="*/ 810 h 1028"/>
                <a:gd name="T16" fmla="*/ 966 w 1029"/>
                <a:gd name="T17" fmla="*/ 758 h 1028"/>
                <a:gd name="T18" fmla="*/ 993 w 1029"/>
                <a:gd name="T19" fmla="*/ 701 h 1028"/>
                <a:gd name="T20" fmla="*/ 1012 w 1029"/>
                <a:gd name="T21" fmla="*/ 640 h 1028"/>
                <a:gd name="T22" fmla="*/ 1025 w 1029"/>
                <a:gd name="T23" fmla="*/ 578 h 1028"/>
                <a:gd name="T24" fmla="*/ 1029 w 1029"/>
                <a:gd name="T25" fmla="*/ 515 h 1028"/>
                <a:gd name="T26" fmla="*/ 1025 w 1029"/>
                <a:gd name="T27" fmla="*/ 447 h 1028"/>
                <a:gd name="T28" fmla="*/ 1012 w 1029"/>
                <a:gd name="T29" fmla="*/ 384 h 1028"/>
                <a:gd name="T30" fmla="*/ 993 w 1029"/>
                <a:gd name="T31" fmla="*/ 325 h 1028"/>
                <a:gd name="T32" fmla="*/ 966 w 1029"/>
                <a:gd name="T33" fmla="*/ 268 h 1028"/>
                <a:gd name="T34" fmla="*/ 934 w 1029"/>
                <a:gd name="T35" fmla="*/ 215 h 1028"/>
                <a:gd name="T36" fmla="*/ 894 w 1029"/>
                <a:gd name="T37" fmla="*/ 167 h 1028"/>
                <a:gd name="T38" fmla="*/ 850 w 1029"/>
                <a:gd name="T39" fmla="*/ 123 h 1028"/>
                <a:gd name="T40" fmla="*/ 802 w 1029"/>
                <a:gd name="T41" fmla="*/ 85 h 1028"/>
                <a:gd name="T42" fmla="*/ 747 w 1029"/>
                <a:gd name="T43" fmla="*/ 55 h 1028"/>
                <a:gd name="T44" fmla="*/ 690 w 1029"/>
                <a:gd name="T45" fmla="*/ 28 h 1028"/>
                <a:gd name="T46" fmla="*/ 629 w 1029"/>
                <a:gd name="T47" fmla="*/ 11 h 1028"/>
                <a:gd name="T48" fmla="*/ 567 w 1029"/>
                <a:gd name="T49" fmla="*/ 2 h 1028"/>
                <a:gd name="T50" fmla="*/ 502 w 1029"/>
                <a:gd name="T51" fmla="*/ 0 h 1028"/>
                <a:gd name="T52" fmla="*/ 435 w 1029"/>
                <a:gd name="T53" fmla="*/ 4 h 1028"/>
                <a:gd name="T54" fmla="*/ 373 w 1029"/>
                <a:gd name="T55" fmla="*/ 17 h 1028"/>
                <a:gd name="T56" fmla="*/ 314 w 1029"/>
                <a:gd name="T57" fmla="*/ 40 h 1028"/>
                <a:gd name="T58" fmla="*/ 257 w 1029"/>
                <a:gd name="T59" fmla="*/ 66 h 1028"/>
                <a:gd name="T60" fmla="*/ 205 w 1029"/>
                <a:gd name="T61" fmla="*/ 101 h 1028"/>
                <a:gd name="T62" fmla="*/ 160 w 1029"/>
                <a:gd name="T63" fmla="*/ 140 h 1028"/>
                <a:gd name="T64" fmla="*/ 118 w 1029"/>
                <a:gd name="T65" fmla="*/ 186 h 1028"/>
                <a:gd name="T66" fmla="*/ 80 w 1029"/>
                <a:gd name="T67" fmla="*/ 236 h 1028"/>
                <a:gd name="T68" fmla="*/ 49 w 1029"/>
                <a:gd name="T69" fmla="*/ 291 h 1028"/>
                <a:gd name="T70" fmla="*/ 27 w 1029"/>
                <a:gd name="T71" fmla="*/ 348 h 1028"/>
                <a:gd name="T72" fmla="*/ 11 w 1029"/>
                <a:gd name="T73" fmla="*/ 409 h 1028"/>
                <a:gd name="T74" fmla="*/ 0 w 1029"/>
                <a:gd name="T75" fmla="*/ 473 h 1028"/>
                <a:gd name="T76" fmla="*/ 0 w 1029"/>
                <a:gd name="T77" fmla="*/ 540 h 1028"/>
                <a:gd name="T78" fmla="*/ 8 w 1029"/>
                <a:gd name="T79" fmla="*/ 604 h 1028"/>
                <a:gd name="T80" fmla="*/ 23 w 1029"/>
                <a:gd name="T81" fmla="*/ 667 h 1028"/>
                <a:gd name="T82" fmla="*/ 44 w 1029"/>
                <a:gd name="T83" fmla="*/ 724 h 1028"/>
                <a:gd name="T84" fmla="*/ 74 w 1029"/>
                <a:gd name="T85" fmla="*/ 779 h 1028"/>
                <a:gd name="T86" fmla="*/ 108 w 1029"/>
                <a:gd name="T87" fmla="*/ 831 h 1028"/>
                <a:gd name="T88" fmla="*/ 150 w 1029"/>
                <a:gd name="T89" fmla="*/ 878 h 1028"/>
                <a:gd name="T90" fmla="*/ 196 w 1029"/>
                <a:gd name="T91" fmla="*/ 918 h 1028"/>
                <a:gd name="T92" fmla="*/ 247 w 1029"/>
                <a:gd name="T93" fmla="*/ 954 h 1028"/>
                <a:gd name="T94" fmla="*/ 302 w 1029"/>
                <a:gd name="T95" fmla="*/ 983 h 1028"/>
                <a:gd name="T96" fmla="*/ 361 w 1029"/>
                <a:gd name="T97" fmla="*/ 1005 h 1028"/>
                <a:gd name="T98" fmla="*/ 422 w 1029"/>
                <a:gd name="T99" fmla="*/ 1019 h 1028"/>
                <a:gd name="T100" fmla="*/ 489 w 1029"/>
                <a:gd name="T101" fmla="*/ 1028 h 10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29"/>
                <a:gd name="T154" fmla="*/ 0 h 1028"/>
                <a:gd name="T155" fmla="*/ 1029 w 1029"/>
                <a:gd name="T156" fmla="*/ 1028 h 10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29" h="1028">
                  <a:moveTo>
                    <a:pt x="515" y="1028"/>
                  </a:moveTo>
                  <a:lnTo>
                    <a:pt x="527" y="1028"/>
                  </a:lnTo>
                  <a:lnTo>
                    <a:pt x="542" y="1028"/>
                  </a:lnTo>
                  <a:lnTo>
                    <a:pt x="553" y="1026"/>
                  </a:lnTo>
                  <a:lnTo>
                    <a:pt x="567" y="1026"/>
                  </a:lnTo>
                  <a:lnTo>
                    <a:pt x="580" y="1024"/>
                  </a:lnTo>
                  <a:lnTo>
                    <a:pt x="593" y="1023"/>
                  </a:lnTo>
                  <a:lnTo>
                    <a:pt x="605" y="1019"/>
                  </a:lnTo>
                  <a:lnTo>
                    <a:pt x="618" y="1017"/>
                  </a:lnTo>
                  <a:lnTo>
                    <a:pt x="629" y="1015"/>
                  </a:lnTo>
                  <a:lnTo>
                    <a:pt x="643" y="1011"/>
                  </a:lnTo>
                  <a:lnTo>
                    <a:pt x="654" y="1007"/>
                  </a:lnTo>
                  <a:lnTo>
                    <a:pt x="667" y="1005"/>
                  </a:lnTo>
                  <a:lnTo>
                    <a:pt x="679" y="1000"/>
                  </a:lnTo>
                  <a:lnTo>
                    <a:pt x="690" y="996"/>
                  </a:lnTo>
                  <a:lnTo>
                    <a:pt x="704" y="992"/>
                  </a:lnTo>
                  <a:lnTo>
                    <a:pt x="715" y="988"/>
                  </a:lnTo>
                  <a:lnTo>
                    <a:pt x="724" y="983"/>
                  </a:lnTo>
                  <a:lnTo>
                    <a:pt x="736" y="977"/>
                  </a:lnTo>
                  <a:lnTo>
                    <a:pt x="747" y="971"/>
                  </a:lnTo>
                  <a:lnTo>
                    <a:pt x="759" y="966"/>
                  </a:lnTo>
                  <a:lnTo>
                    <a:pt x="768" y="960"/>
                  </a:lnTo>
                  <a:lnTo>
                    <a:pt x="780" y="954"/>
                  </a:lnTo>
                  <a:lnTo>
                    <a:pt x="791" y="947"/>
                  </a:lnTo>
                  <a:lnTo>
                    <a:pt x="802" y="941"/>
                  </a:lnTo>
                  <a:lnTo>
                    <a:pt x="812" y="933"/>
                  </a:lnTo>
                  <a:lnTo>
                    <a:pt x="821" y="926"/>
                  </a:lnTo>
                  <a:lnTo>
                    <a:pt x="831" y="918"/>
                  </a:lnTo>
                  <a:lnTo>
                    <a:pt x="840" y="910"/>
                  </a:lnTo>
                  <a:lnTo>
                    <a:pt x="850" y="903"/>
                  </a:lnTo>
                  <a:lnTo>
                    <a:pt x="859" y="893"/>
                  </a:lnTo>
                  <a:lnTo>
                    <a:pt x="869" y="886"/>
                  </a:lnTo>
                  <a:lnTo>
                    <a:pt x="878" y="878"/>
                  </a:lnTo>
                  <a:lnTo>
                    <a:pt x="886" y="869"/>
                  </a:lnTo>
                  <a:lnTo>
                    <a:pt x="894" y="859"/>
                  </a:lnTo>
                  <a:lnTo>
                    <a:pt x="903" y="850"/>
                  </a:lnTo>
                  <a:lnTo>
                    <a:pt x="911" y="840"/>
                  </a:lnTo>
                  <a:lnTo>
                    <a:pt x="918" y="831"/>
                  </a:lnTo>
                  <a:lnTo>
                    <a:pt x="926" y="821"/>
                  </a:lnTo>
                  <a:lnTo>
                    <a:pt x="934" y="810"/>
                  </a:lnTo>
                  <a:lnTo>
                    <a:pt x="941" y="800"/>
                  </a:lnTo>
                  <a:lnTo>
                    <a:pt x="947" y="789"/>
                  </a:lnTo>
                  <a:lnTo>
                    <a:pt x="955" y="779"/>
                  </a:lnTo>
                  <a:lnTo>
                    <a:pt x="960" y="768"/>
                  </a:lnTo>
                  <a:lnTo>
                    <a:pt x="966" y="758"/>
                  </a:lnTo>
                  <a:lnTo>
                    <a:pt x="972" y="747"/>
                  </a:lnTo>
                  <a:lnTo>
                    <a:pt x="977" y="735"/>
                  </a:lnTo>
                  <a:lnTo>
                    <a:pt x="983" y="724"/>
                  </a:lnTo>
                  <a:lnTo>
                    <a:pt x="989" y="715"/>
                  </a:lnTo>
                  <a:lnTo>
                    <a:pt x="993" y="701"/>
                  </a:lnTo>
                  <a:lnTo>
                    <a:pt x="996" y="690"/>
                  </a:lnTo>
                  <a:lnTo>
                    <a:pt x="1000" y="678"/>
                  </a:lnTo>
                  <a:lnTo>
                    <a:pt x="1006" y="667"/>
                  </a:lnTo>
                  <a:lnTo>
                    <a:pt x="1008" y="654"/>
                  </a:lnTo>
                  <a:lnTo>
                    <a:pt x="1012" y="640"/>
                  </a:lnTo>
                  <a:lnTo>
                    <a:pt x="1015" y="629"/>
                  </a:lnTo>
                  <a:lnTo>
                    <a:pt x="1019" y="618"/>
                  </a:lnTo>
                  <a:lnTo>
                    <a:pt x="1021" y="604"/>
                  </a:lnTo>
                  <a:lnTo>
                    <a:pt x="1023" y="591"/>
                  </a:lnTo>
                  <a:lnTo>
                    <a:pt x="1025" y="578"/>
                  </a:lnTo>
                  <a:lnTo>
                    <a:pt x="1027" y="566"/>
                  </a:lnTo>
                  <a:lnTo>
                    <a:pt x="1029" y="553"/>
                  </a:lnTo>
                  <a:lnTo>
                    <a:pt x="1029" y="540"/>
                  </a:lnTo>
                  <a:lnTo>
                    <a:pt x="1029" y="526"/>
                  </a:lnTo>
                  <a:lnTo>
                    <a:pt x="1029" y="515"/>
                  </a:lnTo>
                  <a:lnTo>
                    <a:pt x="1029" y="500"/>
                  </a:lnTo>
                  <a:lnTo>
                    <a:pt x="1029" y="486"/>
                  </a:lnTo>
                  <a:lnTo>
                    <a:pt x="1029" y="473"/>
                  </a:lnTo>
                  <a:lnTo>
                    <a:pt x="1027" y="462"/>
                  </a:lnTo>
                  <a:lnTo>
                    <a:pt x="1025" y="447"/>
                  </a:lnTo>
                  <a:lnTo>
                    <a:pt x="1023" y="435"/>
                  </a:lnTo>
                  <a:lnTo>
                    <a:pt x="1021" y="422"/>
                  </a:lnTo>
                  <a:lnTo>
                    <a:pt x="1019" y="409"/>
                  </a:lnTo>
                  <a:lnTo>
                    <a:pt x="1015" y="397"/>
                  </a:lnTo>
                  <a:lnTo>
                    <a:pt x="1012" y="384"/>
                  </a:lnTo>
                  <a:lnTo>
                    <a:pt x="1008" y="370"/>
                  </a:lnTo>
                  <a:lnTo>
                    <a:pt x="1006" y="359"/>
                  </a:lnTo>
                  <a:lnTo>
                    <a:pt x="1000" y="348"/>
                  </a:lnTo>
                  <a:lnTo>
                    <a:pt x="996" y="336"/>
                  </a:lnTo>
                  <a:lnTo>
                    <a:pt x="993" y="325"/>
                  </a:lnTo>
                  <a:lnTo>
                    <a:pt x="989" y="313"/>
                  </a:lnTo>
                  <a:lnTo>
                    <a:pt x="983" y="300"/>
                  </a:lnTo>
                  <a:lnTo>
                    <a:pt x="977" y="291"/>
                  </a:lnTo>
                  <a:lnTo>
                    <a:pt x="972" y="279"/>
                  </a:lnTo>
                  <a:lnTo>
                    <a:pt x="966" y="268"/>
                  </a:lnTo>
                  <a:lnTo>
                    <a:pt x="960" y="256"/>
                  </a:lnTo>
                  <a:lnTo>
                    <a:pt x="955" y="245"/>
                  </a:lnTo>
                  <a:lnTo>
                    <a:pt x="947" y="236"/>
                  </a:lnTo>
                  <a:lnTo>
                    <a:pt x="941" y="226"/>
                  </a:lnTo>
                  <a:lnTo>
                    <a:pt x="934" y="215"/>
                  </a:lnTo>
                  <a:lnTo>
                    <a:pt x="926" y="205"/>
                  </a:lnTo>
                  <a:lnTo>
                    <a:pt x="918" y="194"/>
                  </a:lnTo>
                  <a:lnTo>
                    <a:pt x="911" y="186"/>
                  </a:lnTo>
                  <a:lnTo>
                    <a:pt x="903" y="177"/>
                  </a:lnTo>
                  <a:lnTo>
                    <a:pt x="894" y="167"/>
                  </a:lnTo>
                  <a:lnTo>
                    <a:pt x="886" y="158"/>
                  </a:lnTo>
                  <a:lnTo>
                    <a:pt x="878" y="150"/>
                  </a:lnTo>
                  <a:lnTo>
                    <a:pt x="869" y="140"/>
                  </a:lnTo>
                  <a:lnTo>
                    <a:pt x="859" y="131"/>
                  </a:lnTo>
                  <a:lnTo>
                    <a:pt x="850" y="123"/>
                  </a:lnTo>
                  <a:lnTo>
                    <a:pt x="840" y="116"/>
                  </a:lnTo>
                  <a:lnTo>
                    <a:pt x="831" y="108"/>
                  </a:lnTo>
                  <a:lnTo>
                    <a:pt x="821" y="101"/>
                  </a:lnTo>
                  <a:lnTo>
                    <a:pt x="812" y="93"/>
                  </a:lnTo>
                  <a:lnTo>
                    <a:pt x="802" y="85"/>
                  </a:lnTo>
                  <a:lnTo>
                    <a:pt x="791" y="78"/>
                  </a:lnTo>
                  <a:lnTo>
                    <a:pt x="780" y="72"/>
                  </a:lnTo>
                  <a:lnTo>
                    <a:pt x="768" y="66"/>
                  </a:lnTo>
                  <a:lnTo>
                    <a:pt x="759" y="61"/>
                  </a:lnTo>
                  <a:lnTo>
                    <a:pt x="747" y="55"/>
                  </a:lnTo>
                  <a:lnTo>
                    <a:pt x="736" y="49"/>
                  </a:lnTo>
                  <a:lnTo>
                    <a:pt x="724" y="43"/>
                  </a:lnTo>
                  <a:lnTo>
                    <a:pt x="715" y="40"/>
                  </a:lnTo>
                  <a:lnTo>
                    <a:pt x="704" y="34"/>
                  </a:lnTo>
                  <a:lnTo>
                    <a:pt x="690" y="28"/>
                  </a:lnTo>
                  <a:lnTo>
                    <a:pt x="679" y="24"/>
                  </a:lnTo>
                  <a:lnTo>
                    <a:pt x="667" y="21"/>
                  </a:lnTo>
                  <a:lnTo>
                    <a:pt x="654" y="17"/>
                  </a:lnTo>
                  <a:lnTo>
                    <a:pt x="643" y="15"/>
                  </a:lnTo>
                  <a:lnTo>
                    <a:pt x="629" y="11"/>
                  </a:lnTo>
                  <a:lnTo>
                    <a:pt x="618" y="9"/>
                  </a:lnTo>
                  <a:lnTo>
                    <a:pt x="605" y="7"/>
                  </a:lnTo>
                  <a:lnTo>
                    <a:pt x="593" y="4"/>
                  </a:lnTo>
                  <a:lnTo>
                    <a:pt x="580" y="2"/>
                  </a:lnTo>
                  <a:lnTo>
                    <a:pt x="567" y="2"/>
                  </a:lnTo>
                  <a:lnTo>
                    <a:pt x="553" y="0"/>
                  </a:lnTo>
                  <a:lnTo>
                    <a:pt x="542" y="0"/>
                  </a:lnTo>
                  <a:lnTo>
                    <a:pt x="527" y="0"/>
                  </a:lnTo>
                  <a:lnTo>
                    <a:pt x="515" y="0"/>
                  </a:lnTo>
                  <a:lnTo>
                    <a:pt x="502" y="0"/>
                  </a:lnTo>
                  <a:lnTo>
                    <a:pt x="489" y="0"/>
                  </a:lnTo>
                  <a:lnTo>
                    <a:pt x="475" y="0"/>
                  </a:lnTo>
                  <a:lnTo>
                    <a:pt x="462" y="2"/>
                  </a:lnTo>
                  <a:lnTo>
                    <a:pt x="449" y="2"/>
                  </a:lnTo>
                  <a:lnTo>
                    <a:pt x="435" y="4"/>
                  </a:lnTo>
                  <a:lnTo>
                    <a:pt x="422" y="7"/>
                  </a:lnTo>
                  <a:lnTo>
                    <a:pt x="411" y="9"/>
                  </a:lnTo>
                  <a:lnTo>
                    <a:pt x="397" y="11"/>
                  </a:lnTo>
                  <a:lnTo>
                    <a:pt x="386" y="15"/>
                  </a:lnTo>
                  <a:lnTo>
                    <a:pt x="373" y="17"/>
                  </a:lnTo>
                  <a:lnTo>
                    <a:pt x="361" y="21"/>
                  </a:lnTo>
                  <a:lnTo>
                    <a:pt x="350" y="24"/>
                  </a:lnTo>
                  <a:lnTo>
                    <a:pt x="337" y="28"/>
                  </a:lnTo>
                  <a:lnTo>
                    <a:pt x="325" y="34"/>
                  </a:lnTo>
                  <a:lnTo>
                    <a:pt x="314" y="40"/>
                  </a:lnTo>
                  <a:lnTo>
                    <a:pt x="302" y="43"/>
                  </a:lnTo>
                  <a:lnTo>
                    <a:pt x="291" y="49"/>
                  </a:lnTo>
                  <a:lnTo>
                    <a:pt x="280" y="55"/>
                  </a:lnTo>
                  <a:lnTo>
                    <a:pt x="268" y="61"/>
                  </a:lnTo>
                  <a:lnTo>
                    <a:pt x="257" y="66"/>
                  </a:lnTo>
                  <a:lnTo>
                    <a:pt x="247" y="72"/>
                  </a:lnTo>
                  <a:lnTo>
                    <a:pt x="236" y="78"/>
                  </a:lnTo>
                  <a:lnTo>
                    <a:pt x="226" y="85"/>
                  </a:lnTo>
                  <a:lnTo>
                    <a:pt x="215" y="93"/>
                  </a:lnTo>
                  <a:lnTo>
                    <a:pt x="205" y="101"/>
                  </a:lnTo>
                  <a:lnTo>
                    <a:pt x="196" y="108"/>
                  </a:lnTo>
                  <a:lnTo>
                    <a:pt x="188" y="116"/>
                  </a:lnTo>
                  <a:lnTo>
                    <a:pt x="177" y="123"/>
                  </a:lnTo>
                  <a:lnTo>
                    <a:pt x="167" y="131"/>
                  </a:lnTo>
                  <a:lnTo>
                    <a:pt x="160" y="140"/>
                  </a:lnTo>
                  <a:lnTo>
                    <a:pt x="150" y="150"/>
                  </a:lnTo>
                  <a:lnTo>
                    <a:pt x="143" y="158"/>
                  </a:lnTo>
                  <a:lnTo>
                    <a:pt x="133" y="167"/>
                  </a:lnTo>
                  <a:lnTo>
                    <a:pt x="125" y="177"/>
                  </a:lnTo>
                  <a:lnTo>
                    <a:pt x="118" y="186"/>
                  </a:lnTo>
                  <a:lnTo>
                    <a:pt x="108" y="194"/>
                  </a:lnTo>
                  <a:lnTo>
                    <a:pt x="101" y="205"/>
                  </a:lnTo>
                  <a:lnTo>
                    <a:pt x="95" y="215"/>
                  </a:lnTo>
                  <a:lnTo>
                    <a:pt x="87" y="226"/>
                  </a:lnTo>
                  <a:lnTo>
                    <a:pt x="80" y="236"/>
                  </a:lnTo>
                  <a:lnTo>
                    <a:pt x="74" y="245"/>
                  </a:lnTo>
                  <a:lnTo>
                    <a:pt x="67" y="256"/>
                  </a:lnTo>
                  <a:lnTo>
                    <a:pt x="61" y="268"/>
                  </a:lnTo>
                  <a:lnTo>
                    <a:pt x="55" y="279"/>
                  </a:lnTo>
                  <a:lnTo>
                    <a:pt x="49" y="291"/>
                  </a:lnTo>
                  <a:lnTo>
                    <a:pt x="44" y="300"/>
                  </a:lnTo>
                  <a:lnTo>
                    <a:pt x="42" y="313"/>
                  </a:lnTo>
                  <a:lnTo>
                    <a:pt x="36" y="325"/>
                  </a:lnTo>
                  <a:lnTo>
                    <a:pt x="30" y="336"/>
                  </a:lnTo>
                  <a:lnTo>
                    <a:pt x="27" y="348"/>
                  </a:lnTo>
                  <a:lnTo>
                    <a:pt x="23" y="359"/>
                  </a:lnTo>
                  <a:lnTo>
                    <a:pt x="19" y="370"/>
                  </a:lnTo>
                  <a:lnTo>
                    <a:pt x="15" y="384"/>
                  </a:lnTo>
                  <a:lnTo>
                    <a:pt x="13" y="397"/>
                  </a:lnTo>
                  <a:lnTo>
                    <a:pt x="11" y="409"/>
                  </a:lnTo>
                  <a:lnTo>
                    <a:pt x="8" y="422"/>
                  </a:lnTo>
                  <a:lnTo>
                    <a:pt x="6" y="435"/>
                  </a:lnTo>
                  <a:lnTo>
                    <a:pt x="4" y="447"/>
                  </a:lnTo>
                  <a:lnTo>
                    <a:pt x="2" y="462"/>
                  </a:lnTo>
                  <a:lnTo>
                    <a:pt x="0" y="473"/>
                  </a:lnTo>
                  <a:lnTo>
                    <a:pt x="0" y="486"/>
                  </a:lnTo>
                  <a:lnTo>
                    <a:pt x="0" y="500"/>
                  </a:lnTo>
                  <a:lnTo>
                    <a:pt x="0" y="515"/>
                  </a:lnTo>
                  <a:lnTo>
                    <a:pt x="0" y="526"/>
                  </a:lnTo>
                  <a:lnTo>
                    <a:pt x="0" y="540"/>
                  </a:lnTo>
                  <a:lnTo>
                    <a:pt x="0" y="553"/>
                  </a:lnTo>
                  <a:lnTo>
                    <a:pt x="2" y="566"/>
                  </a:lnTo>
                  <a:lnTo>
                    <a:pt x="4" y="578"/>
                  </a:lnTo>
                  <a:lnTo>
                    <a:pt x="6" y="591"/>
                  </a:lnTo>
                  <a:lnTo>
                    <a:pt x="8" y="604"/>
                  </a:lnTo>
                  <a:lnTo>
                    <a:pt x="11" y="618"/>
                  </a:lnTo>
                  <a:lnTo>
                    <a:pt x="13" y="629"/>
                  </a:lnTo>
                  <a:lnTo>
                    <a:pt x="15" y="640"/>
                  </a:lnTo>
                  <a:lnTo>
                    <a:pt x="19" y="654"/>
                  </a:lnTo>
                  <a:lnTo>
                    <a:pt x="23" y="667"/>
                  </a:lnTo>
                  <a:lnTo>
                    <a:pt x="27" y="678"/>
                  </a:lnTo>
                  <a:lnTo>
                    <a:pt x="30" y="690"/>
                  </a:lnTo>
                  <a:lnTo>
                    <a:pt x="36" y="701"/>
                  </a:lnTo>
                  <a:lnTo>
                    <a:pt x="42" y="715"/>
                  </a:lnTo>
                  <a:lnTo>
                    <a:pt x="44" y="724"/>
                  </a:lnTo>
                  <a:lnTo>
                    <a:pt x="49" y="735"/>
                  </a:lnTo>
                  <a:lnTo>
                    <a:pt x="55" y="747"/>
                  </a:lnTo>
                  <a:lnTo>
                    <a:pt x="61" y="758"/>
                  </a:lnTo>
                  <a:lnTo>
                    <a:pt x="67" y="768"/>
                  </a:lnTo>
                  <a:lnTo>
                    <a:pt x="74" y="779"/>
                  </a:lnTo>
                  <a:lnTo>
                    <a:pt x="80" y="789"/>
                  </a:lnTo>
                  <a:lnTo>
                    <a:pt x="87" y="800"/>
                  </a:lnTo>
                  <a:lnTo>
                    <a:pt x="95" y="810"/>
                  </a:lnTo>
                  <a:lnTo>
                    <a:pt x="101" y="821"/>
                  </a:lnTo>
                  <a:lnTo>
                    <a:pt x="108" y="831"/>
                  </a:lnTo>
                  <a:lnTo>
                    <a:pt x="118" y="840"/>
                  </a:lnTo>
                  <a:lnTo>
                    <a:pt x="125" y="850"/>
                  </a:lnTo>
                  <a:lnTo>
                    <a:pt x="133" y="859"/>
                  </a:lnTo>
                  <a:lnTo>
                    <a:pt x="143" y="869"/>
                  </a:lnTo>
                  <a:lnTo>
                    <a:pt x="150" y="878"/>
                  </a:lnTo>
                  <a:lnTo>
                    <a:pt x="160" y="886"/>
                  </a:lnTo>
                  <a:lnTo>
                    <a:pt x="167" y="893"/>
                  </a:lnTo>
                  <a:lnTo>
                    <a:pt x="177" y="903"/>
                  </a:lnTo>
                  <a:lnTo>
                    <a:pt x="188" y="910"/>
                  </a:lnTo>
                  <a:lnTo>
                    <a:pt x="196" y="918"/>
                  </a:lnTo>
                  <a:lnTo>
                    <a:pt x="205" y="926"/>
                  </a:lnTo>
                  <a:lnTo>
                    <a:pt x="215" y="933"/>
                  </a:lnTo>
                  <a:lnTo>
                    <a:pt x="226" y="941"/>
                  </a:lnTo>
                  <a:lnTo>
                    <a:pt x="236" y="947"/>
                  </a:lnTo>
                  <a:lnTo>
                    <a:pt x="247" y="954"/>
                  </a:lnTo>
                  <a:lnTo>
                    <a:pt x="257" y="960"/>
                  </a:lnTo>
                  <a:lnTo>
                    <a:pt x="268" y="966"/>
                  </a:lnTo>
                  <a:lnTo>
                    <a:pt x="280" y="971"/>
                  </a:lnTo>
                  <a:lnTo>
                    <a:pt x="291" y="977"/>
                  </a:lnTo>
                  <a:lnTo>
                    <a:pt x="302" y="983"/>
                  </a:lnTo>
                  <a:lnTo>
                    <a:pt x="314" y="988"/>
                  </a:lnTo>
                  <a:lnTo>
                    <a:pt x="325" y="992"/>
                  </a:lnTo>
                  <a:lnTo>
                    <a:pt x="337" y="996"/>
                  </a:lnTo>
                  <a:lnTo>
                    <a:pt x="350" y="1000"/>
                  </a:lnTo>
                  <a:lnTo>
                    <a:pt x="361" y="1005"/>
                  </a:lnTo>
                  <a:lnTo>
                    <a:pt x="373" y="1007"/>
                  </a:lnTo>
                  <a:lnTo>
                    <a:pt x="386" y="1011"/>
                  </a:lnTo>
                  <a:lnTo>
                    <a:pt x="397" y="1015"/>
                  </a:lnTo>
                  <a:lnTo>
                    <a:pt x="411" y="1017"/>
                  </a:lnTo>
                  <a:lnTo>
                    <a:pt x="422" y="1019"/>
                  </a:lnTo>
                  <a:lnTo>
                    <a:pt x="435" y="1023"/>
                  </a:lnTo>
                  <a:lnTo>
                    <a:pt x="449" y="1024"/>
                  </a:lnTo>
                  <a:lnTo>
                    <a:pt x="462" y="1026"/>
                  </a:lnTo>
                  <a:lnTo>
                    <a:pt x="475" y="1026"/>
                  </a:lnTo>
                  <a:lnTo>
                    <a:pt x="489" y="1028"/>
                  </a:lnTo>
                  <a:lnTo>
                    <a:pt x="502" y="1028"/>
                  </a:lnTo>
                  <a:lnTo>
                    <a:pt x="515" y="1028"/>
                  </a:lnTo>
                  <a:close/>
                </a:path>
              </a:pathLst>
            </a:custGeom>
            <a:solidFill>
              <a:srgbClr val="FFE8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172"/>
            <p:cNvSpPr>
              <a:spLocks/>
            </p:cNvSpPr>
            <p:nvPr/>
          </p:nvSpPr>
          <p:spPr bwMode="auto">
            <a:xfrm>
              <a:off x="412707" y="3645072"/>
              <a:ext cx="50967" cy="303405"/>
            </a:xfrm>
            <a:custGeom>
              <a:avLst/>
              <a:gdLst>
                <a:gd name="T0" fmla="*/ 0 w 171"/>
                <a:gd name="T1" fmla="*/ 1013 h 1013"/>
                <a:gd name="T2" fmla="*/ 171 w 171"/>
                <a:gd name="T3" fmla="*/ 1013 h 1013"/>
                <a:gd name="T4" fmla="*/ 171 w 171"/>
                <a:gd name="T5" fmla="*/ 0 h 1013"/>
                <a:gd name="T6" fmla="*/ 0 w 171"/>
                <a:gd name="T7" fmla="*/ 0 h 1013"/>
                <a:gd name="T8" fmla="*/ 0 w 171"/>
                <a:gd name="T9" fmla="*/ 1013 h 1013"/>
                <a:gd name="T10" fmla="*/ 0 w 171"/>
                <a:gd name="T11" fmla="*/ 1013 h 10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1013"/>
                <a:gd name="T20" fmla="*/ 171 w 171"/>
                <a:gd name="T21" fmla="*/ 1013 h 10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1013">
                  <a:moveTo>
                    <a:pt x="0" y="1013"/>
                  </a:moveTo>
                  <a:lnTo>
                    <a:pt x="171" y="1013"/>
                  </a:lnTo>
                  <a:lnTo>
                    <a:pt x="171" y="0"/>
                  </a:lnTo>
                  <a:lnTo>
                    <a:pt x="0" y="0"/>
                  </a:lnTo>
                  <a:lnTo>
                    <a:pt x="0" y="1013"/>
                  </a:lnTo>
                  <a:close/>
                </a:path>
              </a:pathLst>
            </a:custGeom>
            <a:solidFill>
              <a:srgbClr val="FFE8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173"/>
            <p:cNvSpPr>
              <a:spLocks/>
            </p:cNvSpPr>
            <p:nvPr/>
          </p:nvSpPr>
          <p:spPr bwMode="auto">
            <a:xfrm>
              <a:off x="413307" y="3923893"/>
              <a:ext cx="50368" cy="50967"/>
            </a:xfrm>
            <a:custGeom>
              <a:avLst/>
              <a:gdLst>
                <a:gd name="T0" fmla="*/ 91 w 169"/>
                <a:gd name="T1" fmla="*/ 169 h 169"/>
                <a:gd name="T2" fmla="*/ 109 w 169"/>
                <a:gd name="T3" fmla="*/ 163 h 169"/>
                <a:gd name="T4" fmla="*/ 124 w 169"/>
                <a:gd name="T5" fmla="*/ 157 h 169"/>
                <a:gd name="T6" fmla="*/ 137 w 169"/>
                <a:gd name="T7" fmla="*/ 150 h 169"/>
                <a:gd name="T8" fmla="*/ 149 w 169"/>
                <a:gd name="T9" fmla="*/ 136 h 169"/>
                <a:gd name="T10" fmla="*/ 158 w 169"/>
                <a:gd name="T11" fmla="*/ 123 h 169"/>
                <a:gd name="T12" fmla="*/ 164 w 169"/>
                <a:gd name="T13" fmla="*/ 108 h 169"/>
                <a:gd name="T14" fmla="*/ 169 w 169"/>
                <a:gd name="T15" fmla="*/ 91 h 169"/>
                <a:gd name="T16" fmla="*/ 169 w 169"/>
                <a:gd name="T17" fmla="*/ 76 h 169"/>
                <a:gd name="T18" fmla="*/ 164 w 169"/>
                <a:gd name="T19" fmla="*/ 59 h 169"/>
                <a:gd name="T20" fmla="*/ 158 w 169"/>
                <a:gd name="T21" fmla="*/ 41 h 169"/>
                <a:gd name="T22" fmla="*/ 149 w 169"/>
                <a:gd name="T23" fmla="*/ 30 h 169"/>
                <a:gd name="T24" fmla="*/ 137 w 169"/>
                <a:gd name="T25" fmla="*/ 19 h 169"/>
                <a:gd name="T26" fmla="*/ 124 w 169"/>
                <a:gd name="T27" fmla="*/ 9 h 169"/>
                <a:gd name="T28" fmla="*/ 109 w 169"/>
                <a:gd name="T29" fmla="*/ 2 h 169"/>
                <a:gd name="T30" fmla="*/ 91 w 169"/>
                <a:gd name="T31" fmla="*/ 0 h 169"/>
                <a:gd name="T32" fmla="*/ 76 w 169"/>
                <a:gd name="T33" fmla="*/ 0 h 169"/>
                <a:gd name="T34" fmla="*/ 59 w 169"/>
                <a:gd name="T35" fmla="*/ 2 h 169"/>
                <a:gd name="T36" fmla="*/ 42 w 169"/>
                <a:gd name="T37" fmla="*/ 9 h 169"/>
                <a:gd name="T38" fmla="*/ 29 w 169"/>
                <a:gd name="T39" fmla="*/ 19 h 169"/>
                <a:gd name="T40" fmla="*/ 19 w 169"/>
                <a:gd name="T41" fmla="*/ 30 h 169"/>
                <a:gd name="T42" fmla="*/ 10 w 169"/>
                <a:gd name="T43" fmla="*/ 41 h 169"/>
                <a:gd name="T44" fmla="*/ 2 w 169"/>
                <a:gd name="T45" fmla="*/ 59 h 169"/>
                <a:gd name="T46" fmla="*/ 0 w 169"/>
                <a:gd name="T47" fmla="*/ 76 h 169"/>
                <a:gd name="T48" fmla="*/ 0 w 169"/>
                <a:gd name="T49" fmla="*/ 91 h 169"/>
                <a:gd name="T50" fmla="*/ 2 w 169"/>
                <a:gd name="T51" fmla="*/ 108 h 169"/>
                <a:gd name="T52" fmla="*/ 10 w 169"/>
                <a:gd name="T53" fmla="*/ 123 h 169"/>
                <a:gd name="T54" fmla="*/ 19 w 169"/>
                <a:gd name="T55" fmla="*/ 136 h 169"/>
                <a:gd name="T56" fmla="*/ 29 w 169"/>
                <a:gd name="T57" fmla="*/ 150 h 169"/>
                <a:gd name="T58" fmla="*/ 42 w 169"/>
                <a:gd name="T59" fmla="*/ 157 h 169"/>
                <a:gd name="T60" fmla="*/ 59 w 169"/>
                <a:gd name="T61" fmla="*/ 163 h 169"/>
                <a:gd name="T62" fmla="*/ 76 w 169"/>
                <a:gd name="T63" fmla="*/ 169 h 169"/>
                <a:gd name="T64" fmla="*/ 84 w 169"/>
                <a:gd name="T65" fmla="*/ 169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9"/>
                <a:gd name="T100" fmla="*/ 0 h 169"/>
                <a:gd name="T101" fmla="*/ 169 w 169"/>
                <a:gd name="T102" fmla="*/ 169 h 1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9" h="169">
                  <a:moveTo>
                    <a:pt x="84" y="169"/>
                  </a:moveTo>
                  <a:lnTo>
                    <a:pt x="91" y="169"/>
                  </a:lnTo>
                  <a:lnTo>
                    <a:pt x="101" y="167"/>
                  </a:lnTo>
                  <a:lnTo>
                    <a:pt x="109" y="163"/>
                  </a:lnTo>
                  <a:lnTo>
                    <a:pt x="118" y="161"/>
                  </a:lnTo>
                  <a:lnTo>
                    <a:pt x="124" y="157"/>
                  </a:lnTo>
                  <a:lnTo>
                    <a:pt x="131" y="154"/>
                  </a:lnTo>
                  <a:lnTo>
                    <a:pt x="137" y="150"/>
                  </a:lnTo>
                  <a:lnTo>
                    <a:pt x="145" y="144"/>
                  </a:lnTo>
                  <a:lnTo>
                    <a:pt x="149" y="136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8"/>
                  </a:lnTo>
                  <a:lnTo>
                    <a:pt x="168" y="100"/>
                  </a:lnTo>
                  <a:lnTo>
                    <a:pt x="169" y="91"/>
                  </a:lnTo>
                  <a:lnTo>
                    <a:pt x="169" y="85"/>
                  </a:lnTo>
                  <a:lnTo>
                    <a:pt x="169" y="76"/>
                  </a:lnTo>
                  <a:lnTo>
                    <a:pt x="168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1"/>
                  </a:lnTo>
                  <a:lnTo>
                    <a:pt x="154" y="36"/>
                  </a:lnTo>
                  <a:lnTo>
                    <a:pt x="149" y="30"/>
                  </a:lnTo>
                  <a:lnTo>
                    <a:pt x="145" y="24"/>
                  </a:lnTo>
                  <a:lnTo>
                    <a:pt x="137" y="19"/>
                  </a:lnTo>
                  <a:lnTo>
                    <a:pt x="131" y="13"/>
                  </a:lnTo>
                  <a:lnTo>
                    <a:pt x="124" y="9"/>
                  </a:lnTo>
                  <a:lnTo>
                    <a:pt x="118" y="5"/>
                  </a:lnTo>
                  <a:lnTo>
                    <a:pt x="109" y="2"/>
                  </a:lnTo>
                  <a:lnTo>
                    <a:pt x="101" y="0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9" y="2"/>
                  </a:lnTo>
                  <a:lnTo>
                    <a:pt x="52" y="5"/>
                  </a:lnTo>
                  <a:lnTo>
                    <a:pt x="42" y="9"/>
                  </a:lnTo>
                  <a:lnTo>
                    <a:pt x="36" y="13"/>
                  </a:lnTo>
                  <a:lnTo>
                    <a:pt x="29" y="19"/>
                  </a:lnTo>
                  <a:lnTo>
                    <a:pt x="25" y="24"/>
                  </a:lnTo>
                  <a:lnTo>
                    <a:pt x="19" y="30"/>
                  </a:lnTo>
                  <a:lnTo>
                    <a:pt x="14" y="36"/>
                  </a:lnTo>
                  <a:lnTo>
                    <a:pt x="10" y="41"/>
                  </a:lnTo>
                  <a:lnTo>
                    <a:pt x="6" y="51"/>
                  </a:lnTo>
                  <a:lnTo>
                    <a:pt x="2" y="59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6" y="117"/>
                  </a:lnTo>
                  <a:lnTo>
                    <a:pt x="10" y="123"/>
                  </a:lnTo>
                  <a:lnTo>
                    <a:pt x="14" y="131"/>
                  </a:lnTo>
                  <a:lnTo>
                    <a:pt x="19" y="136"/>
                  </a:lnTo>
                  <a:lnTo>
                    <a:pt x="25" y="144"/>
                  </a:lnTo>
                  <a:lnTo>
                    <a:pt x="29" y="150"/>
                  </a:lnTo>
                  <a:lnTo>
                    <a:pt x="36" y="154"/>
                  </a:lnTo>
                  <a:lnTo>
                    <a:pt x="42" y="157"/>
                  </a:lnTo>
                  <a:lnTo>
                    <a:pt x="52" y="161"/>
                  </a:lnTo>
                  <a:lnTo>
                    <a:pt x="59" y="163"/>
                  </a:lnTo>
                  <a:lnTo>
                    <a:pt x="67" y="167"/>
                  </a:lnTo>
                  <a:lnTo>
                    <a:pt x="76" y="169"/>
                  </a:lnTo>
                  <a:lnTo>
                    <a:pt x="84" y="169"/>
                  </a:lnTo>
                  <a:close/>
                </a:path>
              </a:pathLst>
            </a:custGeom>
            <a:solidFill>
              <a:srgbClr val="FFE8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179"/>
            <p:cNvSpPr>
              <a:spLocks/>
            </p:cNvSpPr>
            <p:nvPr/>
          </p:nvSpPr>
          <p:spPr bwMode="auto">
            <a:xfrm>
              <a:off x="497243" y="3297296"/>
              <a:ext cx="30580" cy="263231"/>
            </a:xfrm>
            <a:custGeom>
              <a:avLst/>
              <a:gdLst>
                <a:gd name="T0" fmla="*/ 0 w 100"/>
                <a:gd name="T1" fmla="*/ 879 h 879"/>
                <a:gd name="T2" fmla="*/ 100 w 100"/>
                <a:gd name="T3" fmla="*/ 879 h 879"/>
                <a:gd name="T4" fmla="*/ 100 w 100"/>
                <a:gd name="T5" fmla="*/ 0 h 879"/>
                <a:gd name="T6" fmla="*/ 0 w 100"/>
                <a:gd name="T7" fmla="*/ 0 h 879"/>
                <a:gd name="T8" fmla="*/ 0 w 100"/>
                <a:gd name="T9" fmla="*/ 879 h 879"/>
                <a:gd name="T10" fmla="*/ 0 w 100"/>
                <a:gd name="T11" fmla="*/ 879 h 8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879"/>
                <a:gd name="T20" fmla="*/ 100 w 100"/>
                <a:gd name="T21" fmla="*/ 879 h 8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879">
                  <a:moveTo>
                    <a:pt x="0" y="879"/>
                  </a:moveTo>
                  <a:lnTo>
                    <a:pt x="100" y="879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879"/>
                  </a:lnTo>
                  <a:close/>
                </a:path>
              </a:pathLst>
            </a:custGeom>
            <a:solidFill>
              <a:srgbClr val="8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3" name="Группа 240"/>
          <p:cNvGrpSpPr>
            <a:grpSpLocks/>
          </p:cNvGrpSpPr>
          <p:nvPr/>
        </p:nvGrpSpPr>
        <p:grpSpPr bwMode="auto">
          <a:xfrm rot="-164783">
            <a:off x="6753225" y="4021138"/>
            <a:ext cx="673100" cy="844550"/>
            <a:chOff x="179292" y="2492896"/>
            <a:chExt cx="672476" cy="866162"/>
          </a:xfrm>
        </p:grpSpPr>
        <p:sp>
          <p:nvSpPr>
            <p:cNvPr id="54" name="Freeform 174"/>
            <p:cNvSpPr>
              <a:spLocks/>
            </p:cNvSpPr>
            <p:nvPr/>
          </p:nvSpPr>
          <p:spPr bwMode="auto">
            <a:xfrm>
              <a:off x="179292" y="2781839"/>
              <a:ext cx="672476" cy="577219"/>
            </a:xfrm>
            <a:custGeom>
              <a:avLst/>
              <a:gdLst>
                <a:gd name="T0" fmla="*/ 374 w 680"/>
                <a:gd name="T1" fmla="*/ 654 h 656"/>
                <a:gd name="T2" fmla="*/ 416 w 680"/>
                <a:gd name="T3" fmla="*/ 646 h 656"/>
                <a:gd name="T4" fmla="*/ 456 w 680"/>
                <a:gd name="T5" fmla="*/ 635 h 656"/>
                <a:gd name="T6" fmla="*/ 494 w 680"/>
                <a:gd name="T7" fmla="*/ 620 h 656"/>
                <a:gd name="T8" fmla="*/ 530 w 680"/>
                <a:gd name="T9" fmla="*/ 599 h 656"/>
                <a:gd name="T10" fmla="*/ 560 w 680"/>
                <a:gd name="T11" fmla="*/ 574 h 656"/>
                <a:gd name="T12" fmla="*/ 591 w 680"/>
                <a:gd name="T13" fmla="*/ 547 h 656"/>
                <a:gd name="T14" fmla="*/ 616 w 680"/>
                <a:gd name="T15" fmla="*/ 517 h 656"/>
                <a:gd name="T16" fmla="*/ 638 w 680"/>
                <a:gd name="T17" fmla="*/ 483 h 656"/>
                <a:gd name="T18" fmla="*/ 656 w 680"/>
                <a:gd name="T19" fmla="*/ 447 h 656"/>
                <a:gd name="T20" fmla="*/ 669 w 680"/>
                <a:gd name="T21" fmla="*/ 408 h 656"/>
                <a:gd name="T22" fmla="*/ 676 w 680"/>
                <a:gd name="T23" fmla="*/ 369 h 656"/>
                <a:gd name="T24" fmla="*/ 680 w 680"/>
                <a:gd name="T25" fmla="*/ 329 h 656"/>
                <a:gd name="T26" fmla="*/ 676 w 680"/>
                <a:gd name="T27" fmla="*/ 285 h 656"/>
                <a:gd name="T28" fmla="*/ 669 w 680"/>
                <a:gd name="T29" fmla="*/ 245 h 656"/>
                <a:gd name="T30" fmla="*/ 656 w 680"/>
                <a:gd name="T31" fmla="*/ 207 h 656"/>
                <a:gd name="T32" fmla="*/ 638 w 680"/>
                <a:gd name="T33" fmla="*/ 171 h 656"/>
                <a:gd name="T34" fmla="*/ 616 w 680"/>
                <a:gd name="T35" fmla="*/ 137 h 656"/>
                <a:gd name="T36" fmla="*/ 591 w 680"/>
                <a:gd name="T37" fmla="*/ 106 h 656"/>
                <a:gd name="T38" fmla="*/ 560 w 680"/>
                <a:gd name="T39" fmla="*/ 80 h 656"/>
                <a:gd name="T40" fmla="*/ 530 w 680"/>
                <a:gd name="T41" fmla="*/ 55 h 656"/>
                <a:gd name="T42" fmla="*/ 494 w 680"/>
                <a:gd name="T43" fmla="*/ 34 h 656"/>
                <a:gd name="T44" fmla="*/ 456 w 680"/>
                <a:gd name="T45" fmla="*/ 19 h 656"/>
                <a:gd name="T46" fmla="*/ 416 w 680"/>
                <a:gd name="T47" fmla="*/ 5 h 656"/>
                <a:gd name="T48" fmla="*/ 374 w 680"/>
                <a:gd name="T49" fmla="*/ 0 h 656"/>
                <a:gd name="T50" fmla="*/ 330 w 680"/>
                <a:gd name="T51" fmla="*/ 0 h 656"/>
                <a:gd name="T52" fmla="*/ 287 w 680"/>
                <a:gd name="T53" fmla="*/ 2 h 656"/>
                <a:gd name="T54" fmla="*/ 245 w 680"/>
                <a:gd name="T55" fmla="*/ 11 h 656"/>
                <a:gd name="T56" fmla="*/ 207 w 680"/>
                <a:gd name="T57" fmla="*/ 24 h 656"/>
                <a:gd name="T58" fmla="*/ 167 w 680"/>
                <a:gd name="T59" fmla="*/ 42 h 656"/>
                <a:gd name="T60" fmla="*/ 133 w 680"/>
                <a:gd name="T61" fmla="*/ 62 h 656"/>
                <a:gd name="T62" fmla="*/ 104 w 680"/>
                <a:gd name="T63" fmla="*/ 89 h 656"/>
                <a:gd name="T64" fmla="*/ 76 w 680"/>
                <a:gd name="T65" fmla="*/ 118 h 656"/>
                <a:gd name="T66" fmla="*/ 51 w 680"/>
                <a:gd name="T67" fmla="*/ 150 h 656"/>
                <a:gd name="T68" fmla="*/ 30 w 680"/>
                <a:gd name="T69" fmla="*/ 186 h 656"/>
                <a:gd name="T70" fmla="*/ 15 w 680"/>
                <a:gd name="T71" fmla="*/ 222 h 656"/>
                <a:gd name="T72" fmla="*/ 5 w 680"/>
                <a:gd name="T73" fmla="*/ 260 h 656"/>
                <a:gd name="T74" fmla="*/ 0 w 680"/>
                <a:gd name="T75" fmla="*/ 302 h 656"/>
                <a:gd name="T76" fmla="*/ 0 w 680"/>
                <a:gd name="T77" fmla="*/ 344 h 656"/>
                <a:gd name="T78" fmla="*/ 3 w 680"/>
                <a:gd name="T79" fmla="*/ 386 h 656"/>
                <a:gd name="T80" fmla="*/ 15 w 680"/>
                <a:gd name="T81" fmla="*/ 424 h 656"/>
                <a:gd name="T82" fmla="*/ 28 w 680"/>
                <a:gd name="T83" fmla="*/ 462 h 656"/>
                <a:gd name="T84" fmla="*/ 47 w 680"/>
                <a:gd name="T85" fmla="*/ 496 h 656"/>
                <a:gd name="T86" fmla="*/ 70 w 680"/>
                <a:gd name="T87" fmla="*/ 528 h 656"/>
                <a:gd name="T88" fmla="*/ 98 w 680"/>
                <a:gd name="T89" fmla="*/ 561 h 656"/>
                <a:gd name="T90" fmla="*/ 127 w 680"/>
                <a:gd name="T91" fmla="*/ 583 h 656"/>
                <a:gd name="T92" fmla="*/ 161 w 680"/>
                <a:gd name="T93" fmla="*/ 608 h 656"/>
                <a:gd name="T94" fmla="*/ 197 w 680"/>
                <a:gd name="T95" fmla="*/ 627 h 656"/>
                <a:gd name="T96" fmla="*/ 237 w 680"/>
                <a:gd name="T97" fmla="*/ 640 h 656"/>
                <a:gd name="T98" fmla="*/ 277 w 680"/>
                <a:gd name="T99" fmla="*/ 650 h 656"/>
                <a:gd name="T100" fmla="*/ 321 w 680"/>
                <a:gd name="T101" fmla="*/ 656 h 6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0"/>
                <a:gd name="T154" fmla="*/ 0 h 656"/>
                <a:gd name="T155" fmla="*/ 680 w 680"/>
                <a:gd name="T156" fmla="*/ 656 h 6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0" h="656">
                  <a:moveTo>
                    <a:pt x="340" y="656"/>
                  </a:moveTo>
                  <a:lnTo>
                    <a:pt x="348" y="656"/>
                  </a:lnTo>
                  <a:lnTo>
                    <a:pt x="357" y="656"/>
                  </a:lnTo>
                  <a:lnTo>
                    <a:pt x="365" y="654"/>
                  </a:lnTo>
                  <a:lnTo>
                    <a:pt x="374" y="654"/>
                  </a:lnTo>
                  <a:lnTo>
                    <a:pt x="382" y="652"/>
                  </a:lnTo>
                  <a:lnTo>
                    <a:pt x="389" y="650"/>
                  </a:lnTo>
                  <a:lnTo>
                    <a:pt x="399" y="650"/>
                  </a:lnTo>
                  <a:lnTo>
                    <a:pt x="408" y="648"/>
                  </a:lnTo>
                  <a:lnTo>
                    <a:pt x="416" y="646"/>
                  </a:lnTo>
                  <a:lnTo>
                    <a:pt x="424" y="644"/>
                  </a:lnTo>
                  <a:lnTo>
                    <a:pt x="431" y="642"/>
                  </a:lnTo>
                  <a:lnTo>
                    <a:pt x="441" y="640"/>
                  </a:lnTo>
                  <a:lnTo>
                    <a:pt x="448" y="639"/>
                  </a:lnTo>
                  <a:lnTo>
                    <a:pt x="456" y="635"/>
                  </a:lnTo>
                  <a:lnTo>
                    <a:pt x="464" y="633"/>
                  </a:lnTo>
                  <a:lnTo>
                    <a:pt x="473" y="631"/>
                  </a:lnTo>
                  <a:lnTo>
                    <a:pt x="479" y="627"/>
                  </a:lnTo>
                  <a:lnTo>
                    <a:pt x="486" y="623"/>
                  </a:lnTo>
                  <a:lnTo>
                    <a:pt x="494" y="620"/>
                  </a:lnTo>
                  <a:lnTo>
                    <a:pt x="502" y="616"/>
                  </a:lnTo>
                  <a:lnTo>
                    <a:pt x="507" y="612"/>
                  </a:lnTo>
                  <a:lnTo>
                    <a:pt x="515" y="608"/>
                  </a:lnTo>
                  <a:lnTo>
                    <a:pt x="522" y="602"/>
                  </a:lnTo>
                  <a:lnTo>
                    <a:pt x="530" y="599"/>
                  </a:lnTo>
                  <a:lnTo>
                    <a:pt x="536" y="593"/>
                  </a:lnTo>
                  <a:lnTo>
                    <a:pt x="541" y="589"/>
                  </a:lnTo>
                  <a:lnTo>
                    <a:pt x="549" y="583"/>
                  </a:lnTo>
                  <a:lnTo>
                    <a:pt x="555" y="580"/>
                  </a:lnTo>
                  <a:lnTo>
                    <a:pt x="560" y="574"/>
                  </a:lnTo>
                  <a:lnTo>
                    <a:pt x="568" y="570"/>
                  </a:lnTo>
                  <a:lnTo>
                    <a:pt x="574" y="564"/>
                  </a:lnTo>
                  <a:lnTo>
                    <a:pt x="579" y="561"/>
                  </a:lnTo>
                  <a:lnTo>
                    <a:pt x="585" y="553"/>
                  </a:lnTo>
                  <a:lnTo>
                    <a:pt x="591" y="547"/>
                  </a:lnTo>
                  <a:lnTo>
                    <a:pt x="597" y="542"/>
                  </a:lnTo>
                  <a:lnTo>
                    <a:pt x="602" y="536"/>
                  </a:lnTo>
                  <a:lnTo>
                    <a:pt x="606" y="528"/>
                  </a:lnTo>
                  <a:lnTo>
                    <a:pt x="612" y="523"/>
                  </a:lnTo>
                  <a:lnTo>
                    <a:pt x="616" y="517"/>
                  </a:lnTo>
                  <a:lnTo>
                    <a:pt x="621" y="511"/>
                  </a:lnTo>
                  <a:lnTo>
                    <a:pt x="625" y="504"/>
                  </a:lnTo>
                  <a:lnTo>
                    <a:pt x="631" y="496"/>
                  </a:lnTo>
                  <a:lnTo>
                    <a:pt x="635" y="490"/>
                  </a:lnTo>
                  <a:lnTo>
                    <a:pt x="638" y="483"/>
                  </a:lnTo>
                  <a:lnTo>
                    <a:pt x="640" y="475"/>
                  </a:lnTo>
                  <a:lnTo>
                    <a:pt x="646" y="469"/>
                  </a:lnTo>
                  <a:lnTo>
                    <a:pt x="648" y="462"/>
                  </a:lnTo>
                  <a:lnTo>
                    <a:pt x="654" y="456"/>
                  </a:lnTo>
                  <a:lnTo>
                    <a:pt x="656" y="447"/>
                  </a:lnTo>
                  <a:lnTo>
                    <a:pt x="659" y="439"/>
                  </a:lnTo>
                  <a:lnTo>
                    <a:pt x="661" y="431"/>
                  </a:lnTo>
                  <a:lnTo>
                    <a:pt x="665" y="424"/>
                  </a:lnTo>
                  <a:lnTo>
                    <a:pt x="667" y="416"/>
                  </a:lnTo>
                  <a:lnTo>
                    <a:pt x="669" y="408"/>
                  </a:lnTo>
                  <a:lnTo>
                    <a:pt x="671" y="401"/>
                  </a:lnTo>
                  <a:lnTo>
                    <a:pt x="673" y="393"/>
                  </a:lnTo>
                  <a:lnTo>
                    <a:pt x="675" y="386"/>
                  </a:lnTo>
                  <a:lnTo>
                    <a:pt x="675" y="376"/>
                  </a:lnTo>
                  <a:lnTo>
                    <a:pt x="676" y="369"/>
                  </a:lnTo>
                  <a:lnTo>
                    <a:pt x="678" y="361"/>
                  </a:lnTo>
                  <a:lnTo>
                    <a:pt x="678" y="353"/>
                  </a:lnTo>
                  <a:lnTo>
                    <a:pt x="680" y="344"/>
                  </a:lnTo>
                  <a:lnTo>
                    <a:pt x="680" y="336"/>
                  </a:lnTo>
                  <a:lnTo>
                    <a:pt x="680" y="329"/>
                  </a:lnTo>
                  <a:lnTo>
                    <a:pt x="680" y="319"/>
                  </a:lnTo>
                  <a:lnTo>
                    <a:pt x="680" y="310"/>
                  </a:lnTo>
                  <a:lnTo>
                    <a:pt x="678" y="302"/>
                  </a:lnTo>
                  <a:lnTo>
                    <a:pt x="678" y="294"/>
                  </a:lnTo>
                  <a:lnTo>
                    <a:pt x="676" y="285"/>
                  </a:lnTo>
                  <a:lnTo>
                    <a:pt x="675" y="277"/>
                  </a:lnTo>
                  <a:lnTo>
                    <a:pt x="675" y="268"/>
                  </a:lnTo>
                  <a:lnTo>
                    <a:pt x="673" y="260"/>
                  </a:lnTo>
                  <a:lnTo>
                    <a:pt x="671" y="253"/>
                  </a:lnTo>
                  <a:lnTo>
                    <a:pt x="669" y="245"/>
                  </a:lnTo>
                  <a:lnTo>
                    <a:pt x="667" y="237"/>
                  </a:lnTo>
                  <a:lnTo>
                    <a:pt x="665" y="230"/>
                  </a:lnTo>
                  <a:lnTo>
                    <a:pt x="661" y="222"/>
                  </a:lnTo>
                  <a:lnTo>
                    <a:pt x="659" y="215"/>
                  </a:lnTo>
                  <a:lnTo>
                    <a:pt x="656" y="207"/>
                  </a:lnTo>
                  <a:lnTo>
                    <a:pt x="654" y="199"/>
                  </a:lnTo>
                  <a:lnTo>
                    <a:pt x="648" y="192"/>
                  </a:lnTo>
                  <a:lnTo>
                    <a:pt x="646" y="186"/>
                  </a:lnTo>
                  <a:lnTo>
                    <a:pt x="640" y="178"/>
                  </a:lnTo>
                  <a:lnTo>
                    <a:pt x="638" y="171"/>
                  </a:lnTo>
                  <a:lnTo>
                    <a:pt x="635" y="163"/>
                  </a:lnTo>
                  <a:lnTo>
                    <a:pt x="631" y="158"/>
                  </a:lnTo>
                  <a:lnTo>
                    <a:pt x="625" y="150"/>
                  </a:lnTo>
                  <a:lnTo>
                    <a:pt x="621" y="144"/>
                  </a:lnTo>
                  <a:lnTo>
                    <a:pt x="616" y="137"/>
                  </a:lnTo>
                  <a:lnTo>
                    <a:pt x="612" y="131"/>
                  </a:lnTo>
                  <a:lnTo>
                    <a:pt x="606" y="123"/>
                  </a:lnTo>
                  <a:lnTo>
                    <a:pt x="602" y="118"/>
                  </a:lnTo>
                  <a:lnTo>
                    <a:pt x="597" y="112"/>
                  </a:lnTo>
                  <a:lnTo>
                    <a:pt x="591" y="106"/>
                  </a:lnTo>
                  <a:lnTo>
                    <a:pt x="585" y="101"/>
                  </a:lnTo>
                  <a:lnTo>
                    <a:pt x="579" y="95"/>
                  </a:lnTo>
                  <a:lnTo>
                    <a:pt x="574" y="89"/>
                  </a:lnTo>
                  <a:lnTo>
                    <a:pt x="568" y="83"/>
                  </a:lnTo>
                  <a:lnTo>
                    <a:pt x="560" y="80"/>
                  </a:lnTo>
                  <a:lnTo>
                    <a:pt x="555" y="74"/>
                  </a:lnTo>
                  <a:lnTo>
                    <a:pt x="549" y="68"/>
                  </a:lnTo>
                  <a:lnTo>
                    <a:pt x="541" y="62"/>
                  </a:lnTo>
                  <a:lnTo>
                    <a:pt x="536" y="59"/>
                  </a:lnTo>
                  <a:lnTo>
                    <a:pt x="530" y="55"/>
                  </a:lnTo>
                  <a:lnTo>
                    <a:pt x="522" y="49"/>
                  </a:lnTo>
                  <a:lnTo>
                    <a:pt x="515" y="45"/>
                  </a:lnTo>
                  <a:lnTo>
                    <a:pt x="507" y="42"/>
                  </a:lnTo>
                  <a:lnTo>
                    <a:pt x="502" y="38"/>
                  </a:lnTo>
                  <a:lnTo>
                    <a:pt x="494" y="34"/>
                  </a:lnTo>
                  <a:lnTo>
                    <a:pt x="486" y="30"/>
                  </a:lnTo>
                  <a:lnTo>
                    <a:pt x="479" y="26"/>
                  </a:lnTo>
                  <a:lnTo>
                    <a:pt x="473" y="24"/>
                  </a:lnTo>
                  <a:lnTo>
                    <a:pt x="464" y="21"/>
                  </a:lnTo>
                  <a:lnTo>
                    <a:pt x="456" y="19"/>
                  </a:lnTo>
                  <a:lnTo>
                    <a:pt x="448" y="15"/>
                  </a:lnTo>
                  <a:lnTo>
                    <a:pt x="441" y="13"/>
                  </a:lnTo>
                  <a:lnTo>
                    <a:pt x="431" y="11"/>
                  </a:lnTo>
                  <a:lnTo>
                    <a:pt x="424" y="7"/>
                  </a:lnTo>
                  <a:lnTo>
                    <a:pt x="416" y="5"/>
                  </a:lnTo>
                  <a:lnTo>
                    <a:pt x="408" y="5"/>
                  </a:lnTo>
                  <a:lnTo>
                    <a:pt x="399" y="4"/>
                  </a:lnTo>
                  <a:lnTo>
                    <a:pt x="389" y="2"/>
                  </a:lnTo>
                  <a:lnTo>
                    <a:pt x="382" y="0"/>
                  </a:lnTo>
                  <a:lnTo>
                    <a:pt x="374" y="0"/>
                  </a:lnTo>
                  <a:lnTo>
                    <a:pt x="365" y="0"/>
                  </a:lnTo>
                  <a:lnTo>
                    <a:pt x="357" y="0"/>
                  </a:lnTo>
                  <a:lnTo>
                    <a:pt x="348" y="0"/>
                  </a:lnTo>
                  <a:lnTo>
                    <a:pt x="340" y="0"/>
                  </a:lnTo>
                  <a:lnTo>
                    <a:pt x="330" y="0"/>
                  </a:lnTo>
                  <a:lnTo>
                    <a:pt x="321" y="0"/>
                  </a:lnTo>
                  <a:lnTo>
                    <a:pt x="311" y="0"/>
                  </a:lnTo>
                  <a:lnTo>
                    <a:pt x="304" y="0"/>
                  </a:lnTo>
                  <a:lnTo>
                    <a:pt x="294" y="0"/>
                  </a:lnTo>
                  <a:lnTo>
                    <a:pt x="287" y="2"/>
                  </a:lnTo>
                  <a:lnTo>
                    <a:pt x="277" y="4"/>
                  </a:lnTo>
                  <a:lnTo>
                    <a:pt x="270" y="5"/>
                  </a:lnTo>
                  <a:lnTo>
                    <a:pt x="262" y="5"/>
                  </a:lnTo>
                  <a:lnTo>
                    <a:pt x="252" y="7"/>
                  </a:lnTo>
                  <a:lnTo>
                    <a:pt x="245" y="11"/>
                  </a:lnTo>
                  <a:lnTo>
                    <a:pt x="237" y="13"/>
                  </a:lnTo>
                  <a:lnTo>
                    <a:pt x="228" y="15"/>
                  </a:lnTo>
                  <a:lnTo>
                    <a:pt x="222" y="19"/>
                  </a:lnTo>
                  <a:lnTo>
                    <a:pt x="214" y="21"/>
                  </a:lnTo>
                  <a:lnTo>
                    <a:pt x="207" y="24"/>
                  </a:lnTo>
                  <a:lnTo>
                    <a:pt x="197" y="26"/>
                  </a:lnTo>
                  <a:lnTo>
                    <a:pt x="190" y="30"/>
                  </a:lnTo>
                  <a:lnTo>
                    <a:pt x="182" y="34"/>
                  </a:lnTo>
                  <a:lnTo>
                    <a:pt x="174" y="38"/>
                  </a:lnTo>
                  <a:lnTo>
                    <a:pt x="167" y="42"/>
                  </a:lnTo>
                  <a:lnTo>
                    <a:pt x="161" y="45"/>
                  </a:lnTo>
                  <a:lnTo>
                    <a:pt x="154" y="49"/>
                  </a:lnTo>
                  <a:lnTo>
                    <a:pt x="148" y="55"/>
                  </a:lnTo>
                  <a:lnTo>
                    <a:pt x="140" y="59"/>
                  </a:lnTo>
                  <a:lnTo>
                    <a:pt x="133" y="62"/>
                  </a:lnTo>
                  <a:lnTo>
                    <a:pt x="127" y="68"/>
                  </a:lnTo>
                  <a:lnTo>
                    <a:pt x="121" y="74"/>
                  </a:lnTo>
                  <a:lnTo>
                    <a:pt x="114" y="80"/>
                  </a:lnTo>
                  <a:lnTo>
                    <a:pt x="110" y="83"/>
                  </a:lnTo>
                  <a:lnTo>
                    <a:pt x="104" y="89"/>
                  </a:lnTo>
                  <a:lnTo>
                    <a:pt x="98" y="95"/>
                  </a:lnTo>
                  <a:lnTo>
                    <a:pt x="91" y="101"/>
                  </a:lnTo>
                  <a:lnTo>
                    <a:pt x="85" y="106"/>
                  </a:lnTo>
                  <a:lnTo>
                    <a:pt x="79" y="112"/>
                  </a:lnTo>
                  <a:lnTo>
                    <a:pt x="76" y="118"/>
                  </a:lnTo>
                  <a:lnTo>
                    <a:pt x="70" y="123"/>
                  </a:lnTo>
                  <a:lnTo>
                    <a:pt x="64" y="131"/>
                  </a:lnTo>
                  <a:lnTo>
                    <a:pt x="60" y="137"/>
                  </a:lnTo>
                  <a:lnTo>
                    <a:pt x="57" y="144"/>
                  </a:lnTo>
                  <a:lnTo>
                    <a:pt x="51" y="150"/>
                  </a:lnTo>
                  <a:lnTo>
                    <a:pt x="47" y="158"/>
                  </a:lnTo>
                  <a:lnTo>
                    <a:pt x="41" y="163"/>
                  </a:lnTo>
                  <a:lnTo>
                    <a:pt x="39" y="171"/>
                  </a:lnTo>
                  <a:lnTo>
                    <a:pt x="34" y="178"/>
                  </a:lnTo>
                  <a:lnTo>
                    <a:pt x="30" y="186"/>
                  </a:lnTo>
                  <a:lnTo>
                    <a:pt x="28" y="192"/>
                  </a:lnTo>
                  <a:lnTo>
                    <a:pt x="24" y="199"/>
                  </a:lnTo>
                  <a:lnTo>
                    <a:pt x="20" y="207"/>
                  </a:lnTo>
                  <a:lnTo>
                    <a:pt x="19" y="215"/>
                  </a:lnTo>
                  <a:lnTo>
                    <a:pt x="15" y="222"/>
                  </a:lnTo>
                  <a:lnTo>
                    <a:pt x="15" y="230"/>
                  </a:lnTo>
                  <a:lnTo>
                    <a:pt x="11" y="237"/>
                  </a:lnTo>
                  <a:lnTo>
                    <a:pt x="9" y="245"/>
                  </a:lnTo>
                  <a:lnTo>
                    <a:pt x="7" y="253"/>
                  </a:lnTo>
                  <a:lnTo>
                    <a:pt x="5" y="260"/>
                  </a:lnTo>
                  <a:lnTo>
                    <a:pt x="3" y="268"/>
                  </a:lnTo>
                  <a:lnTo>
                    <a:pt x="1" y="277"/>
                  </a:lnTo>
                  <a:lnTo>
                    <a:pt x="0" y="285"/>
                  </a:lnTo>
                  <a:lnTo>
                    <a:pt x="0" y="294"/>
                  </a:lnTo>
                  <a:lnTo>
                    <a:pt x="0" y="302"/>
                  </a:lnTo>
                  <a:lnTo>
                    <a:pt x="0" y="310"/>
                  </a:lnTo>
                  <a:lnTo>
                    <a:pt x="0" y="319"/>
                  </a:lnTo>
                  <a:lnTo>
                    <a:pt x="0" y="329"/>
                  </a:lnTo>
                  <a:lnTo>
                    <a:pt x="0" y="336"/>
                  </a:lnTo>
                  <a:lnTo>
                    <a:pt x="0" y="344"/>
                  </a:lnTo>
                  <a:lnTo>
                    <a:pt x="0" y="353"/>
                  </a:lnTo>
                  <a:lnTo>
                    <a:pt x="0" y="361"/>
                  </a:lnTo>
                  <a:lnTo>
                    <a:pt x="0" y="369"/>
                  </a:lnTo>
                  <a:lnTo>
                    <a:pt x="1" y="376"/>
                  </a:lnTo>
                  <a:lnTo>
                    <a:pt x="3" y="386"/>
                  </a:lnTo>
                  <a:lnTo>
                    <a:pt x="5" y="393"/>
                  </a:lnTo>
                  <a:lnTo>
                    <a:pt x="7" y="401"/>
                  </a:lnTo>
                  <a:lnTo>
                    <a:pt x="9" y="408"/>
                  </a:lnTo>
                  <a:lnTo>
                    <a:pt x="11" y="416"/>
                  </a:lnTo>
                  <a:lnTo>
                    <a:pt x="15" y="424"/>
                  </a:lnTo>
                  <a:lnTo>
                    <a:pt x="15" y="431"/>
                  </a:lnTo>
                  <a:lnTo>
                    <a:pt x="19" y="439"/>
                  </a:lnTo>
                  <a:lnTo>
                    <a:pt x="20" y="447"/>
                  </a:lnTo>
                  <a:lnTo>
                    <a:pt x="24" y="456"/>
                  </a:lnTo>
                  <a:lnTo>
                    <a:pt x="28" y="462"/>
                  </a:lnTo>
                  <a:lnTo>
                    <a:pt x="30" y="469"/>
                  </a:lnTo>
                  <a:lnTo>
                    <a:pt x="34" y="475"/>
                  </a:lnTo>
                  <a:lnTo>
                    <a:pt x="39" y="483"/>
                  </a:lnTo>
                  <a:lnTo>
                    <a:pt x="41" y="490"/>
                  </a:lnTo>
                  <a:lnTo>
                    <a:pt x="47" y="496"/>
                  </a:lnTo>
                  <a:lnTo>
                    <a:pt x="51" y="504"/>
                  </a:lnTo>
                  <a:lnTo>
                    <a:pt x="57" y="511"/>
                  </a:lnTo>
                  <a:lnTo>
                    <a:pt x="60" y="517"/>
                  </a:lnTo>
                  <a:lnTo>
                    <a:pt x="64" y="523"/>
                  </a:lnTo>
                  <a:lnTo>
                    <a:pt x="70" y="528"/>
                  </a:lnTo>
                  <a:lnTo>
                    <a:pt x="76" y="536"/>
                  </a:lnTo>
                  <a:lnTo>
                    <a:pt x="79" y="542"/>
                  </a:lnTo>
                  <a:lnTo>
                    <a:pt x="85" y="547"/>
                  </a:lnTo>
                  <a:lnTo>
                    <a:pt x="91" y="553"/>
                  </a:lnTo>
                  <a:lnTo>
                    <a:pt x="98" y="561"/>
                  </a:lnTo>
                  <a:lnTo>
                    <a:pt x="104" y="564"/>
                  </a:lnTo>
                  <a:lnTo>
                    <a:pt x="110" y="570"/>
                  </a:lnTo>
                  <a:lnTo>
                    <a:pt x="114" y="574"/>
                  </a:lnTo>
                  <a:lnTo>
                    <a:pt x="121" y="580"/>
                  </a:lnTo>
                  <a:lnTo>
                    <a:pt x="127" y="583"/>
                  </a:lnTo>
                  <a:lnTo>
                    <a:pt x="133" y="589"/>
                  </a:lnTo>
                  <a:lnTo>
                    <a:pt x="140" y="593"/>
                  </a:lnTo>
                  <a:lnTo>
                    <a:pt x="148" y="599"/>
                  </a:lnTo>
                  <a:lnTo>
                    <a:pt x="154" y="602"/>
                  </a:lnTo>
                  <a:lnTo>
                    <a:pt x="161" y="608"/>
                  </a:lnTo>
                  <a:lnTo>
                    <a:pt x="167" y="612"/>
                  </a:lnTo>
                  <a:lnTo>
                    <a:pt x="174" y="616"/>
                  </a:lnTo>
                  <a:lnTo>
                    <a:pt x="182" y="620"/>
                  </a:lnTo>
                  <a:lnTo>
                    <a:pt x="190" y="623"/>
                  </a:lnTo>
                  <a:lnTo>
                    <a:pt x="197" y="627"/>
                  </a:lnTo>
                  <a:lnTo>
                    <a:pt x="207" y="631"/>
                  </a:lnTo>
                  <a:lnTo>
                    <a:pt x="214" y="633"/>
                  </a:lnTo>
                  <a:lnTo>
                    <a:pt x="222" y="635"/>
                  </a:lnTo>
                  <a:lnTo>
                    <a:pt x="228" y="639"/>
                  </a:lnTo>
                  <a:lnTo>
                    <a:pt x="237" y="640"/>
                  </a:lnTo>
                  <a:lnTo>
                    <a:pt x="245" y="642"/>
                  </a:lnTo>
                  <a:lnTo>
                    <a:pt x="252" y="644"/>
                  </a:lnTo>
                  <a:lnTo>
                    <a:pt x="262" y="646"/>
                  </a:lnTo>
                  <a:lnTo>
                    <a:pt x="270" y="648"/>
                  </a:lnTo>
                  <a:lnTo>
                    <a:pt x="277" y="650"/>
                  </a:lnTo>
                  <a:lnTo>
                    <a:pt x="287" y="650"/>
                  </a:lnTo>
                  <a:lnTo>
                    <a:pt x="294" y="652"/>
                  </a:lnTo>
                  <a:lnTo>
                    <a:pt x="304" y="654"/>
                  </a:lnTo>
                  <a:lnTo>
                    <a:pt x="311" y="654"/>
                  </a:lnTo>
                  <a:lnTo>
                    <a:pt x="321" y="656"/>
                  </a:lnTo>
                  <a:lnTo>
                    <a:pt x="330" y="656"/>
                  </a:lnTo>
                  <a:lnTo>
                    <a:pt x="340" y="656"/>
                  </a:lnTo>
                  <a:close/>
                </a:path>
              </a:pathLst>
            </a:custGeom>
            <a:solidFill>
              <a:srgbClr val="F5D9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175"/>
            <p:cNvSpPr>
              <a:spLocks/>
            </p:cNvSpPr>
            <p:nvPr/>
          </p:nvSpPr>
          <p:spPr bwMode="auto">
            <a:xfrm>
              <a:off x="189258" y="2492896"/>
              <a:ext cx="652755" cy="489565"/>
            </a:xfrm>
            <a:custGeom>
              <a:avLst/>
              <a:gdLst>
                <a:gd name="T0" fmla="*/ 662 w 662"/>
                <a:gd name="T1" fmla="*/ 844 h 844"/>
                <a:gd name="T2" fmla="*/ 0 w 662"/>
                <a:gd name="T3" fmla="*/ 844 h 844"/>
                <a:gd name="T4" fmla="*/ 327 w 662"/>
                <a:gd name="T5" fmla="*/ 0 h 844"/>
                <a:gd name="T6" fmla="*/ 662 w 662"/>
                <a:gd name="T7" fmla="*/ 844 h 844"/>
                <a:gd name="T8" fmla="*/ 662 w 662"/>
                <a:gd name="T9" fmla="*/ 844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844"/>
                <a:gd name="T17" fmla="*/ 662 w 662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844">
                  <a:moveTo>
                    <a:pt x="662" y="844"/>
                  </a:moveTo>
                  <a:lnTo>
                    <a:pt x="0" y="844"/>
                  </a:lnTo>
                  <a:lnTo>
                    <a:pt x="327" y="0"/>
                  </a:lnTo>
                  <a:lnTo>
                    <a:pt x="662" y="844"/>
                  </a:lnTo>
                  <a:close/>
                </a:path>
              </a:pathLst>
            </a:custGeom>
            <a:solidFill>
              <a:srgbClr val="F5D9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176"/>
            <p:cNvSpPr>
              <a:spLocks/>
            </p:cNvSpPr>
            <p:nvPr/>
          </p:nvSpPr>
          <p:spPr bwMode="auto">
            <a:xfrm>
              <a:off x="320504" y="3019818"/>
              <a:ext cx="386526" cy="330845"/>
            </a:xfrm>
            <a:custGeom>
              <a:avLst/>
              <a:gdLst>
                <a:gd name="T0" fmla="*/ 215 w 391"/>
                <a:gd name="T1" fmla="*/ 374 h 376"/>
                <a:gd name="T2" fmla="*/ 243 w 391"/>
                <a:gd name="T3" fmla="*/ 369 h 376"/>
                <a:gd name="T4" fmla="*/ 272 w 391"/>
                <a:gd name="T5" fmla="*/ 361 h 376"/>
                <a:gd name="T6" fmla="*/ 294 w 391"/>
                <a:gd name="T7" fmla="*/ 348 h 376"/>
                <a:gd name="T8" fmla="*/ 319 w 391"/>
                <a:gd name="T9" fmla="*/ 332 h 376"/>
                <a:gd name="T10" fmla="*/ 340 w 391"/>
                <a:gd name="T11" fmla="*/ 313 h 376"/>
                <a:gd name="T12" fmla="*/ 357 w 391"/>
                <a:gd name="T13" fmla="*/ 292 h 376"/>
                <a:gd name="T14" fmla="*/ 370 w 391"/>
                <a:gd name="T15" fmla="*/ 268 h 376"/>
                <a:gd name="T16" fmla="*/ 382 w 391"/>
                <a:gd name="T17" fmla="*/ 243 h 376"/>
                <a:gd name="T18" fmla="*/ 388 w 391"/>
                <a:gd name="T19" fmla="*/ 216 h 376"/>
                <a:gd name="T20" fmla="*/ 391 w 391"/>
                <a:gd name="T21" fmla="*/ 188 h 376"/>
                <a:gd name="T22" fmla="*/ 388 w 391"/>
                <a:gd name="T23" fmla="*/ 159 h 376"/>
                <a:gd name="T24" fmla="*/ 382 w 391"/>
                <a:gd name="T25" fmla="*/ 131 h 376"/>
                <a:gd name="T26" fmla="*/ 370 w 391"/>
                <a:gd name="T27" fmla="*/ 106 h 376"/>
                <a:gd name="T28" fmla="*/ 357 w 391"/>
                <a:gd name="T29" fmla="*/ 81 h 376"/>
                <a:gd name="T30" fmla="*/ 340 w 391"/>
                <a:gd name="T31" fmla="*/ 61 h 376"/>
                <a:gd name="T32" fmla="*/ 319 w 391"/>
                <a:gd name="T33" fmla="*/ 42 h 376"/>
                <a:gd name="T34" fmla="*/ 294 w 391"/>
                <a:gd name="T35" fmla="*/ 24 h 376"/>
                <a:gd name="T36" fmla="*/ 272 w 391"/>
                <a:gd name="T37" fmla="*/ 13 h 376"/>
                <a:gd name="T38" fmla="*/ 243 w 391"/>
                <a:gd name="T39" fmla="*/ 3 h 376"/>
                <a:gd name="T40" fmla="*/ 215 w 391"/>
                <a:gd name="T41" fmla="*/ 0 h 376"/>
                <a:gd name="T42" fmla="*/ 190 w 391"/>
                <a:gd name="T43" fmla="*/ 0 h 376"/>
                <a:gd name="T44" fmla="*/ 175 w 391"/>
                <a:gd name="T45" fmla="*/ 0 h 376"/>
                <a:gd name="T46" fmla="*/ 144 w 391"/>
                <a:gd name="T47" fmla="*/ 3 h 376"/>
                <a:gd name="T48" fmla="*/ 119 w 391"/>
                <a:gd name="T49" fmla="*/ 13 h 376"/>
                <a:gd name="T50" fmla="*/ 93 w 391"/>
                <a:gd name="T51" fmla="*/ 24 h 376"/>
                <a:gd name="T52" fmla="*/ 70 w 391"/>
                <a:gd name="T53" fmla="*/ 42 h 376"/>
                <a:gd name="T54" fmla="*/ 49 w 391"/>
                <a:gd name="T55" fmla="*/ 61 h 376"/>
                <a:gd name="T56" fmla="*/ 32 w 391"/>
                <a:gd name="T57" fmla="*/ 81 h 376"/>
                <a:gd name="T58" fmla="*/ 17 w 391"/>
                <a:gd name="T59" fmla="*/ 106 h 376"/>
                <a:gd name="T60" fmla="*/ 7 w 391"/>
                <a:gd name="T61" fmla="*/ 131 h 376"/>
                <a:gd name="T62" fmla="*/ 0 w 391"/>
                <a:gd name="T63" fmla="*/ 159 h 376"/>
                <a:gd name="T64" fmla="*/ 0 w 391"/>
                <a:gd name="T65" fmla="*/ 188 h 376"/>
                <a:gd name="T66" fmla="*/ 0 w 391"/>
                <a:gd name="T67" fmla="*/ 216 h 376"/>
                <a:gd name="T68" fmla="*/ 7 w 391"/>
                <a:gd name="T69" fmla="*/ 243 h 376"/>
                <a:gd name="T70" fmla="*/ 17 w 391"/>
                <a:gd name="T71" fmla="*/ 268 h 376"/>
                <a:gd name="T72" fmla="*/ 32 w 391"/>
                <a:gd name="T73" fmla="*/ 292 h 376"/>
                <a:gd name="T74" fmla="*/ 49 w 391"/>
                <a:gd name="T75" fmla="*/ 313 h 376"/>
                <a:gd name="T76" fmla="*/ 70 w 391"/>
                <a:gd name="T77" fmla="*/ 332 h 376"/>
                <a:gd name="T78" fmla="*/ 93 w 391"/>
                <a:gd name="T79" fmla="*/ 348 h 376"/>
                <a:gd name="T80" fmla="*/ 119 w 391"/>
                <a:gd name="T81" fmla="*/ 361 h 376"/>
                <a:gd name="T82" fmla="*/ 144 w 391"/>
                <a:gd name="T83" fmla="*/ 369 h 376"/>
                <a:gd name="T84" fmla="*/ 175 w 391"/>
                <a:gd name="T85" fmla="*/ 374 h 376"/>
                <a:gd name="T86" fmla="*/ 190 w 391"/>
                <a:gd name="T87" fmla="*/ 376 h 3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1"/>
                <a:gd name="T133" fmla="*/ 0 h 376"/>
                <a:gd name="T134" fmla="*/ 391 w 391"/>
                <a:gd name="T135" fmla="*/ 376 h 37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1" h="376">
                  <a:moveTo>
                    <a:pt x="195" y="376"/>
                  </a:moveTo>
                  <a:lnTo>
                    <a:pt x="205" y="376"/>
                  </a:lnTo>
                  <a:lnTo>
                    <a:pt x="215" y="374"/>
                  </a:lnTo>
                  <a:lnTo>
                    <a:pt x="224" y="372"/>
                  </a:lnTo>
                  <a:lnTo>
                    <a:pt x="235" y="372"/>
                  </a:lnTo>
                  <a:lnTo>
                    <a:pt x="243" y="369"/>
                  </a:lnTo>
                  <a:lnTo>
                    <a:pt x="253" y="367"/>
                  </a:lnTo>
                  <a:lnTo>
                    <a:pt x="262" y="365"/>
                  </a:lnTo>
                  <a:lnTo>
                    <a:pt x="272" y="361"/>
                  </a:lnTo>
                  <a:lnTo>
                    <a:pt x="279" y="357"/>
                  </a:lnTo>
                  <a:lnTo>
                    <a:pt x="287" y="351"/>
                  </a:lnTo>
                  <a:lnTo>
                    <a:pt x="294" y="348"/>
                  </a:lnTo>
                  <a:lnTo>
                    <a:pt x="304" y="344"/>
                  </a:lnTo>
                  <a:lnTo>
                    <a:pt x="311" y="338"/>
                  </a:lnTo>
                  <a:lnTo>
                    <a:pt x="319" y="332"/>
                  </a:lnTo>
                  <a:lnTo>
                    <a:pt x="327" y="327"/>
                  </a:lnTo>
                  <a:lnTo>
                    <a:pt x="334" y="321"/>
                  </a:lnTo>
                  <a:lnTo>
                    <a:pt x="340" y="313"/>
                  </a:lnTo>
                  <a:lnTo>
                    <a:pt x="346" y="306"/>
                  </a:lnTo>
                  <a:lnTo>
                    <a:pt x="351" y="298"/>
                  </a:lnTo>
                  <a:lnTo>
                    <a:pt x="357" y="292"/>
                  </a:lnTo>
                  <a:lnTo>
                    <a:pt x="361" y="283"/>
                  </a:lnTo>
                  <a:lnTo>
                    <a:pt x="367" y="275"/>
                  </a:lnTo>
                  <a:lnTo>
                    <a:pt x="370" y="268"/>
                  </a:lnTo>
                  <a:lnTo>
                    <a:pt x="376" y="260"/>
                  </a:lnTo>
                  <a:lnTo>
                    <a:pt x="378" y="251"/>
                  </a:lnTo>
                  <a:lnTo>
                    <a:pt x="382" y="243"/>
                  </a:lnTo>
                  <a:lnTo>
                    <a:pt x="384" y="234"/>
                  </a:lnTo>
                  <a:lnTo>
                    <a:pt x="388" y="224"/>
                  </a:lnTo>
                  <a:lnTo>
                    <a:pt x="388" y="216"/>
                  </a:lnTo>
                  <a:lnTo>
                    <a:pt x="389" y="207"/>
                  </a:lnTo>
                  <a:lnTo>
                    <a:pt x="391" y="197"/>
                  </a:lnTo>
                  <a:lnTo>
                    <a:pt x="391" y="188"/>
                  </a:lnTo>
                  <a:lnTo>
                    <a:pt x="391" y="178"/>
                  </a:lnTo>
                  <a:lnTo>
                    <a:pt x="389" y="169"/>
                  </a:lnTo>
                  <a:lnTo>
                    <a:pt x="388" y="159"/>
                  </a:lnTo>
                  <a:lnTo>
                    <a:pt x="388" y="150"/>
                  </a:lnTo>
                  <a:lnTo>
                    <a:pt x="384" y="140"/>
                  </a:lnTo>
                  <a:lnTo>
                    <a:pt x="382" y="131"/>
                  </a:lnTo>
                  <a:lnTo>
                    <a:pt x="378" y="123"/>
                  </a:lnTo>
                  <a:lnTo>
                    <a:pt x="376" y="114"/>
                  </a:lnTo>
                  <a:lnTo>
                    <a:pt x="370" y="106"/>
                  </a:lnTo>
                  <a:lnTo>
                    <a:pt x="367" y="97"/>
                  </a:lnTo>
                  <a:lnTo>
                    <a:pt x="361" y="89"/>
                  </a:lnTo>
                  <a:lnTo>
                    <a:pt x="357" y="81"/>
                  </a:lnTo>
                  <a:lnTo>
                    <a:pt x="351" y="74"/>
                  </a:lnTo>
                  <a:lnTo>
                    <a:pt x="346" y="66"/>
                  </a:lnTo>
                  <a:lnTo>
                    <a:pt x="340" y="61"/>
                  </a:lnTo>
                  <a:lnTo>
                    <a:pt x="334" y="55"/>
                  </a:lnTo>
                  <a:lnTo>
                    <a:pt x="327" y="47"/>
                  </a:lnTo>
                  <a:lnTo>
                    <a:pt x="319" y="42"/>
                  </a:lnTo>
                  <a:lnTo>
                    <a:pt x="311" y="36"/>
                  </a:lnTo>
                  <a:lnTo>
                    <a:pt x="304" y="30"/>
                  </a:lnTo>
                  <a:lnTo>
                    <a:pt x="294" y="24"/>
                  </a:lnTo>
                  <a:lnTo>
                    <a:pt x="287" y="21"/>
                  </a:lnTo>
                  <a:lnTo>
                    <a:pt x="279" y="17"/>
                  </a:lnTo>
                  <a:lnTo>
                    <a:pt x="272" y="13"/>
                  </a:lnTo>
                  <a:lnTo>
                    <a:pt x="262" y="9"/>
                  </a:lnTo>
                  <a:lnTo>
                    <a:pt x="253" y="7"/>
                  </a:lnTo>
                  <a:lnTo>
                    <a:pt x="243" y="3"/>
                  </a:lnTo>
                  <a:lnTo>
                    <a:pt x="235" y="2"/>
                  </a:lnTo>
                  <a:lnTo>
                    <a:pt x="224" y="0"/>
                  </a:lnTo>
                  <a:lnTo>
                    <a:pt x="215" y="0"/>
                  </a:lnTo>
                  <a:lnTo>
                    <a:pt x="205" y="0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84" y="0"/>
                  </a:lnTo>
                  <a:lnTo>
                    <a:pt x="180" y="0"/>
                  </a:lnTo>
                  <a:lnTo>
                    <a:pt x="175" y="0"/>
                  </a:lnTo>
                  <a:lnTo>
                    <a:pt x="165" y="0"/>
                  </a:lnTo>
                  <a:lnTo>
                    <a:pt x="156" y="2"/>
                  </a:lnTo>
                  <a:lnTo>
                    <a:pt x="144" y="3"/>
                  </a:lnTo>
                  <a:lnTo>
                    <a:pt x="137" y="7"/>
                  </a:lnTo>
                  <a:lnTo>
                    <a:pt x="127" y="9"/>
                  </a:lnTo>
                  <a:lnTo>
                    <a:pt x="119" y="13"/>
                  </a:lnTo>
                  <a:lnTo>
                    <a:pt x="110" y="17"/>
                  </a:lnTo>
                  <a:lnTo>
                    <a:pt x="100" y="21"/>
                  </a:lnTo>
                  <a:lnTo>
                    <a:pt x="93" y="24"/>
                  </a:lnTo>
                  <a:lnTo>
                    <a:pt x="83" y="30"/>
                  </a:lnTo>
                  <a:lnTo>
                    <a:pt x="76" y="36"/>
                  </a:lnTo>
                  <a:lnTo>
                    <a:pt x="70" y="42"/>
                  </a:lnTo>
                  <a:lnTo>
                    <a:pt x="62" y="47"/>
                  </a:lnTo>
                  <a:lnTo>
                    <a:pt x="57" y="55"/>
                  </a:lnTo>
                  <a:lnTo>
                    <a:pt x="49" y="61"/>
                  </a:lnTo>
                  <a:lnTo>
                    <a:pt x="41" y="66"/>
                  </a:lnTo>
                  <a:lnTo>
                    <a:pt x="36" y="74"/>
                  </a:lnTo>
                  <a:lnTo>
                    <a:pt x="32" y="81"/>
                  </a:lnTo>
                  <a:lnTo>
                    <a:pt x="26" y="89"/>
                  </a:lnTo>
                  <a:lnTo>
                    <a:pt x="22" y="97"/>
                  </a:lnTo>
                  <a:lnTo>
                    <a:pt x="17" y="106"/>
                  </a:lnTo>
                  <a:lnTo>
                    <a:pt x="15" y="114"/>
                  </a:lnTo>
                  <a:lnTo>
                    <a:pt x="9" y="123"/>
                  </a:lnTo>
                  <a:lnTo>
                    <a:pt x="7" y="131"/>
                  </a:lnTo>
                  <a:lnTo>
                    <a:pt x="3" y="140"/>
                  </a:lnTo>
                  <a:lnTo>
                    <a:pt x="2" y="150"/>
                  </a:lnTo>
                  <a:lnTo>
                    <a:pt x="0" y="159"/>
                  </a:lnTo>
                  <a:lnTo>
                    <a:pt x="0" y="169"/>
                  </a:lnTo>
                  <a:lnTo>
                    <a:pt x="0" y="178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07"/>
                  </a:lnTo>
                  <a:lnTo>
                    <a:pt x="0" y="216"/>
                  </a:lnTo>
                  <a:lnTo>
                    <a:pt x="2" y="224"/>
                  </a:lnTo>
                  <a:lnTo>
                    <a:pt x="3" y="234"/>
                  </a:lnTo>
                  <a:lnTo>
                    <a:pt x="7" y="243"/>
                  </a:lnTo>
                  <a:lnTo>
                    <a:pt x="9" y="251"/>
                  </a:lnTo>
                  <a:lnTo>
                    <a:pt x="15" y="260"/>
                  </a:lnTo>
                  <a:lnTo>
                    <a:pt x="17" y="268"/>
                  </a:lnTo>
                  <a:lnTo>
                    <a:pt x="22" y="275"/>
                  </a:lnTo>
                  <a:lnTo>
                    <a:pt x="26" y="283"/>
                  </a:lnTo>
                  <a:lnTo>
                    <a:pt x="32" y="292"/>
                  </a:lnTo>
                  <a:lnTo>
                    <a:pt x="36" y="298"/>
                  </a:lnTo>
                  <a:lnTo>
                    <a:pt x="41" y="306"/>
                  </a:lnTo>
                  <a:lnTo>
                    <a:pt x="49" y="313"/>
                  </a:lnTo>
                  <a:lnTo>
                    <a:pt x="57" y="321"/>
                  </a:lnTo>
                  <a:lnTo>
                    <a:pt x="62" y="327"/>
                  </a:lnTo>
                  <a:lnTo>
                    <a:pt x="70" y="332"/>
                  </a:lnTo>
                  <a:lnTo>
                    <a:pt x="76" y="338"/>
                  </a:lnTo>
                  <a:lnTo>
                    <a:pt x="83" y="344"/>
                  </a:lnTo>
                  <a:lnTo>
                    <a:pt x="93" y="348"/>
                  </a:lnTo>
                  <a:lnTo>
                    <a:pt x="100" y="351"/>
                  </a:lnTo>
                  <a:lnTo>
                    <a:pt x="110" y="357"/>
                  </a:lnTo>
                  <a:lnTo>
                    <a:pt x="119" y="361"/>
                  </a:lnTo>
                  <a:lnTo>
                    <a:pt x="127" y="365"/>
                  </a:lnTo>
                  <a:lnTo>
                    <a:pt x="137" y="367"/>
                  </a:lnTo>
                  <a:lnTo>
                    <a:pt x="144" y="369"/>
                  </a:lnTo>
                  <a:lnTo>
                    <a:pt x="156" y="372"/>
                  </a:lnTo>
                  <a:lnTo>
                    <a:pt x="165" y="372"/>
                  </a:lnTo>
                  <a:lnTo>
                    <a:pt x="175" y="374"/>
                  </a:lnTo>
                  <a:lnTo>
                    <a:pt x="180" y="374"/>
                  </a:lnTo>
                  <a:lnTo>
                    <a:pt x="184" y="376"/>
                  </a:lnTo>
                  <a:lnTo>
                    <a:pt x="190" y="376"/>
                  </a:lnTo>
                  <a:lnTo>
                    <a:pt x="195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177"/>
            <p:cNvSpPr>
              <a:spLocks/>
            </p:cNvSpPr>
            <p:nvPr/>
          </p:nvSpPr>
          <p:spPr bwMode="auto">
            <a:xfrm>
              <a:off x="326484" y="2845234"/>
              <a:ext cx="374694" cy="300417"/>
            </a:xfrm>
            <a:custGeom>
              <a:avLst/>
              <a:gdLst>
                <a:gd name="T0" fmla="*/ 381 w 381"/>
                <a:gd name="T1" fmla="*/ 492 h 494"/>
                <a:gd name="T2" fmla="*/ 0 w 381"/>
                <a:gd name="T3" fmla="*/ 494 h 494"/>
                <a:gd name="T4" fmla="*/ 189 w 381"/>
                <a:gd name="T5" fmla="*/ 0 h 494"/>
                <a:gd name="T6" fmla="*/ 381 w 381"/>
                <a:gd name="T7" fmla="*/ 492 h 494"/>
                <a:gd name="T8" fmla="*/ 381 w 381"/>
                <a:gd name="T9" fmla="*/ 492 h 4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1"/>
                <a:gd name="T16" fmla="*/ 0 h 494"/>
                <a:gd name="T17" fmla="*/ 381 w 381"/>
                <a:gd name="T18" fmla="*/ 494 h 4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1" h="494">
                  <a:moveTo>
                    <a:pt x="381" y="492"/>
                  </a:moveTo>
                  <a:lnTo>
                    <a:pt x="0" y="494"/>
                  </a:lnTo>
                  <a:lnTo>
                    <a:pt x="189" y="0"/>
                  </a:lnTo>
                  <a:lnTo>
                    <a:pt x="381" y="4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8" name="Группа 245"/>
          <p:cNvGrpSpPr>
            <a:grpSpLocks/>
          </p:cNvGrpSpPr>
          <p:nvPr/>
        </p:nvGrpSpPr>
        <p:grpSpPr bwMode="auto">
          <a:xfrm rot="371027">
            <a:off x="6657975" y="4521200"/>
            <a:ext cx="857250" cy="1270000"/>
            <a:chOff x="107504" y="2982499"/>
            <a:chExt cx="856848" cy="1302361"/>
          </a:xfrm>
        </p:grpSpPr>
        <p:sp>
          <p:nvSpPr>
            <p:cNvPr id="59" name="AutoShape 164"/>
            <p:cNvSpPr>
              <a:spLocks noChangeAspect="1" noChangeArrowheads="1" noTextEdit="1"/>
            </p:cNvSpPr>
            <p:nvPr/>
          </p:nvSpPr>
          <p:spPr bwMode="auto">
            <a:xfrm>
              <a:off x="107504" y="2982499"/>
              <a:ext cx="856848" cy="1302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166"/>
            <p:cNvSpPr>
              <a:spLocks/>
            </p:cNvSpPr>
            <p:nvPr/>
          </p:nvSpPr>
          <p:spPr bwMode="auto">
            <a:xfrm>
              <a:off x="653752" y="3504163"/>
              <a:ext cx="50368" cy="50368"/>
            </a:xfrm>
            <a:custGeom>
              <a:avLst/>
              <a:gdLst>
                <a:gd name="T0" fmla="*/ 91 w 169"/>
                <a:gd name="T1" fmla="*/ 169 h 169"/>
                <a:gd name="T2" fmla="*/ 108 w 169"/>
                <a:gd name="T3" fmla="*/ 165 h 169"/>
                <a:gd name="T4" fmla="*/ 123 w 169"/>
                <a:gd name="T5" fmla="*/ 157 h 169"/>
                <a:gd name="T6" fmla="*/ 137 w 169"/>
                <a:gd name="T7" fmla="*/ 150 h 169"/>
                <a:gd name="T8" fmla="*/ 148 w 169"/>
                <a:gd name="T9" fmla="*/ 136 h 169"/>
                <a:gd name="T10" fmla="*/ 156 w 169"/>
                <a:gd name="T11" fmla="*/ 123 h 169"/>
                <a:gd name="T12" fmla="*/ 163 w 169"/>
                <a:gd name="T13" fmla="*/ 108 h 169"/>
                <a:gd name="T14" fmla="*/ 167 w 169"/>
                <a:gd name="T15" fmla="*/ 93 h 169"/>
                <a:gd name="T16" fmla="*/ 167 w 169"/>
                <a:gd name="T17" fmla="*/ 76 h 169"/>
                <a:gd name="T18" fmla="*/ 163 w 169"/>
                <a:gd name="T19" fmla="*/ 58 h 169"/>
                <a:gd name="T20" fmla="*/ 156 w 169"/>
                <a:gd name="T21" fmla="*/ 43 h 169"/>
                <a:gd name="T22" fmla="*/ 148 w 169"/>
                <a:gd name="T23" fmla="*/ 30 h 169"/>
                <a:gd name="T24" fmla="*/ 137 w 169"/>
                <a:gd name="T25" fmla="*/ 19 h 169"/>
                <a:gd name="T26" fmla="*/ 123 w 169"/>
                <a:gd name="T27" fmla="*/ 9 h 169"/>
                <a:gd name="T28" fmla="*/ 108 w 169"/>
                <a:gd name="T29" fmla="*/ 3 h 169"/>
                <a:gd name="T30" fmla="*/ 91 w 169"/>
                <a:gd name="T31" fmla="*/ 0 h 169"/>
                <a:gd name="T32" fmla="*/ 74 w 169"/>
                <a:gd name="T33" fmla="*/ 0 h 169"/>
                <a:gd name="T34" fmla="*/ 57 w 169"/>
                <a:gd name="T35" fmla="*/ 3 h 169"/>
                <a:gd name="T36" fmla="*/ 41 w 169"/>
                <a:gd name="T37" fmla="*/ 9 h 169"/>
                <a:gd name="T38" fmla="*/ 28 w 169"/>
                <a:gd name="T39" fmla="*/ 19 h 169"/>
                <a:gd name="T40" fmla="*/ 17 w 169"/>
                <a:gd name="T41" fmla="*/ 30 h 169"/>
                <a:gd name="T42" fmla="*/ 7 w 169"/>
                <a:gd name="T43" fmla="*/ 43 h 169"/>
                <a:gd name="T44" fmla="*/ 2 w 169"/>
                <a:gd name="T45" fmla="*/ 58 h 169"/>
                <a:gd name="T46" fmla="*/ 0 w 169"/>
                <a:gd name="T47" fmla="*/ 76 h 169"/>
                <a:gd name="T48" fmla="*/ 0 w 169"/>
                <a:gd name="T49" fmla="*/ 93 h 169"/>
                <a:gd name="T50" fmla="*/ 2 w 169"/>
                <a:gd name="T51" fmla="*/ 108 h 169"/>
                <a:gd name="T52" fmla="*/ 7 w 169"/>
                <a:gd name="T53" fmla="*/ 123 h 169"/>
                <a:gd name="T54" fmla="*/ 17 w 169"/>
                <a:gd name="T55" fmla="*/ 136 h 169"/>
                <a:gd name="T56" fmla="*/ 28 w 169"/>
                <a:gd name="T57" fmla="*/ 150 h 169"/>
                <a:gd name="T58" fmla="*/ 41 w 169"/>
                <a:gd name="T59" fmla="*/ 157 h 169"/>
                <a:gd name="T60" fmla="*/ 57 w 169"/>
                <a:gd name="T61" fmla="*/ 165 h 169"/>
                <a:gd name="T62" fmla="*/ 74 w 169"/>
                <a:gd name="T63" fmla="*/ 169 h 169"/>
                <a:gd name="T64" fmla="*/ 83 w 169"/>
                <a:gd name="T65" fmla="*/ 169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9"/>
                <a:gd name="T100" fmla="*/ 0 h 169"/>
                <a:gd name="T101" fmla="*/ 169 w 169"/>
                <a:gd name="T102" fmla="*/ 169 h 1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9" h="169">
                  <a:moveTo>
                    <a:pt x="83" y="169"/>
                  </a:moveTo>
                  <a:lnTo>
                    <a:pt x="91" y="169"/>
                  </a:lnTo>
                  <a:lnTo>
                    <a:pt x="100" y="167"/>
                  </a:lnTo>
                  <a:lnTo>
                    <a:pt x="108" y="165"/>
                  </a:lnTo>
                  <a:lnTo>
                    <a:pt x="116" y="161"/>
                  </a:lnTo>
                  <a:lnTo>
                    <a:pt x="123" y="157"/>
                  </a:lnTo>
                  <a:lnTo>
                    <a:pt x="129" y="153"/>
                  </a:lnTo>
                  <a:lnTo>
                    <a:pt x="137" y="150"/>
                  </a:lnTo>
                  <a:lnTo>
                    <a:pt x="144" y="144"/>
                  </a:lnTo>
                  <a:lnTo>
                    <a:pt x="148" y="136"/>
                  </a:lnTo>
                  <a:lnTo>
                    <a:pt x="154" y="131"/>
                  </a:lnTo>
                  <a:lnTo>
                    <a:pt x="156" y="123"/>
                  </a:lnTo>
                  <a:lnTo>
                    <a:pt x="161" y="117"/>
                  </a:lnTo>
                  <a:lnTo>
                    <a:pt x="163" y="108"/>
                  </a:lnTo>
                  <a:lnTo>
                    <a:pt x="165" y="100"/>
                  </a:lnTo>
                  <a:lnTo>
                    <a:pt x="167" y="93"/>
                  </a:lnTo>
                  <a:lnTo>
                    <a:pt x="169" y="85"/>
                  </a:lnTo>
                  <a:lnTo>
                    <a:pt x="167" y="76"/>
                  </a:lnTo>
                  <a:lnTo>
                    <a:pt x="165" y="66"/>
                  </a:lnTo>
                  <a:lnTo>
                    <a:pt x="163" y="58"/>
                  </a:lnTo>
                  <a:lnTo>
                    <a:pt x="161" y="53"/>
                  </a:lnTo>
                  <a:lnTo>
                    <a:pt x="156" y="43"/>
                  </a:lnTo>
                  <a:lnTo>
                    <a:pt x="154" y="38"/>
                  </a:lnTo>
                  <a:lnTo>
                    <a:pt x="148" y="30"/>
                  </a:lnTo>
                  <a:lnTo>
                    <a:pt x="144" y="24"/>
                  </a:lnTo>
                  <a:lnTo>
                    <a:pt x="137" y="19"/>
                  </a:lnTo>
                  <a:lnTo>
                    <a:pt x="129" y="15"/>
                  </a:lnTo>
                  <a:lnTo>
                    <a:pt x="123" y="9"/>
                  </a:lnTo>
                  <a:lnTo>
                    <a:pt x="116" y="7"/>
                  </a:lnTo>
                  <a:lnTo>
                    <a:pt x="108" y="3"/>
                  </a:lnTo>
                  <a:lnTo>
                    <a:pt x="100" y="1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6" y="1"/>
                  </a:lnTo>
                  <a:lnTo>
                    <a:pt x="57" y="3"/>
                  </a:lnTo>
                  <a:lnTo>
                    <a:pt x="51" y="7"/>
                  </a:lnTo>
                  <a:lnTo>
                    <a:pt x="41" y="9"/>
                  </a:lnTo>
                  <a:lnTo>
                    <a:pt x="36" y="15"/>
                  </a:lnTo>
                  <a:lnTo>
                    <a:pt x="28" y="19"/>
                  </a:lnTo>
                  <a:lnTo>
                    <a:pt x="22" y="24"/>
                  </a:lnTo>
                  <a:lnTo>
                    <a:pt x="17" y="30"/>
                  </a:lnTo>
                  <a:lnTo>
                    <a:pt x="13" y="38"/>
                  </a:lnTo>
                  <a:lnTo>
                    <a:pt x="7" y="43"/>
                  </a:lnTo>
                  <a:lnTo>
                    <a:pt x="5" y="53"/>
                  </a:lnTo>
                  <a:lnTo>
                    <a:pt x="2" y="58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0" y="85"/>
                  </a:lnTo>
                  <a:lnTo>
                    <a:pt x="0" y="93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5" y="117"/>
                  </a:lnTo>
                  <a:lnTo>
                    <a:pt x="7" y="123"/>
                  </a:lnTo>
                  <a:lnTo>
                    <a:pt x="13" y="131"/>
                  </a:lnTo>
                  <a:lnTo>
                    <a:pt x="17" y="136"/>
                  </a:lnTo>
                  <a:lnTo>
                    <a:pt x="22" y="144"/>
                  </a:lnTo>
                  <a:lnTo>
                    <a:pt x="28" y="150"/>
                  </a:lnTo>
                  <a:lnTo>
                    <a:pt x="36" y="153"/>
                  </a:lnTo>
                  <a:lnTo>
                    <a:pt x="41" y="157"/>
                  </a:lnTo>
                  <a:lnTo>
                    <a:pt x="51" y="161"/>
                  </a:lnTo>
                  <a:lnTo>
                    <a:pt x="57" y="165"/>
                  </a:lnTo>
                  <a:lnTo>
                    <a:pt x="66" y="167"/>
                  </a:lnTo>
                  <a:lnTo>
                    <a:pt x="74" y="169"/>
                  </a:lnTo>
                  <a:lnTo>
                    <a:pt x="83" y="169"/>
                  </a:lnTo>
                  <a:close/>
                </a:path>
              </a:pathLst>
            </a:custGeom>
            <a:solidFill>
              <a:srgbClr val="FF87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167"/>
            <p:cNvSpPr>
              <a:spLocks/>
            </p:cNvSpPr>
            <p:nvPr/>
          </p:nvSpPr>
          <p:spPr bwMode="auto">
            <a:xfrm>
              <a:off x="653153" y="3537741"/>
              <a:ext cx="50967" cy="303405"/>
            </a:xfrm>
            <a:custGeom>
              <a:avLst/>
              <a:gdLst>
                <a:gd name="T0" fmla="*/ 0 w 169"/>
                <a:gd name="T1" fmla="*/ 1013 h 1013"/>
                <a:gd name="T2" fmla="*/ 169 w 169"/>
                <a:gd name="T3" fmla="*/ 1013 h 1013"/>
                <a:gd name="T4" fmla="*/ 169 w 169"/>
                <a:gd name="T5" fmla="*/ 0 h 1013"/>
                <a:gd name="T6" fmla="*/ 0 w 169"/>
                <a:gd name="T7" fmla="*/ 0 h 1013"/>
                <a:gd name="T8" fmla="*/ 0 w 169"/>
                <a:gd name="T9" fmla="*/ 1013 h 1013"/>
                <a:gd name="T10" fmla="*/ 0 w 169"/>
                <a:gd name="T11" fmla="*/ 1013 h 10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"/>
                <a:gd name="T19" fmla="*/ 0 h 1013"/>
                <a:gd name="T20" fmla="*/ 169 w 169"/>
                <a:gd name="T21" fmla="*/ 1013 h 10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" h="1013">
                  <a:moveTo>
                    <a:pt x="0" y="1013"/>
                  </a:moveTo>
                  <a:lnTo>
                    <a:pt x="169" y="1013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1013"/>
                  </a:lnTo>
                  <a:close/>
                </a:path>
              </a:pathLst>
            </a:custGeom>
            <a:solidFill>
              <a:srgbClr val="FF87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168"/>
            <p:cNvSpPr>
              <a:spLocks/>
            </p:cNvSpPr>
            <p:nvPr/>
          </p:nvSpPr>
          <p:spPr bwMode="auto">
            <a:xfrm>
              <a:off x="653752" y="3817761"/>
              <a:ext cx="50368" cy="50368"/>
            </a:xfrm>
            <a:custGeom>
              <a:avLst/>
              <a:gdLst>
                <a:gd name="T0" fmla="*/ 91 w 167"/>
                <a:gd name="T1" fmla="*/ 167 h 169"/>
                <a:gd name="T2" fmla="*/ 106 w 167"/>
                <a:gd name="T3" fmla="*/ 164 h 169"/>
                <a:gd name="T4" fmla="*/ 121 w 167"/>
                <a:gd name="T5" fmla="*/ 158 h 169"/>
                <a:gd name="T6" fmla="*/ 137 w 167"/>
                <a:gd name="T7" fmla="*/ 148 h 169"/>
                <a:gd name="T8" fmla="*/ 148 w 167"/>
                <a:gd name="T9" fmla="*/ 137 h 169"/>
                <a:gd name="T10" fmla="*/ 156 w 167"/>
                <a:gd name="T11" fmla="*/ 124 h 169"/>
                <a:gd name="T12" fmla="*/ 161 w 167"/>
                <a:gd name="T13" fmla="*/ 108 h 169"/>
                <a:gd name="T14" fmla="*/ 167 w 167"/>
                <a:gd name="T15" fmla="*/ 91 h 169"/>
                <a:gd name="T16" fmla="*/ 167 w 167"/>
                <a:gd name="T17" fmla="*/ 74 h 169"/>
                <a:gd name="T18" fmla="*/ 161 w 167"/>
                <a:gd name="T19" fmla="*/ 59 h 169"/>
                <a:gd name="T20" fmla="*/ 156 w 167"/>
                <a:gd name="T21" fmla="*/ 42 h 169"/>
                <a:gd name="T22" fmla="*/ 148 w 167"/>
                <a:gd name="T23" fmla="*/ 29 h 169"/>
                <a:gd name="T24" fmla="*/ 137 w 167"/>
                <a:gd name="T25" fmla="*/ 17 h 169"/>
                <a:gd name="T26" fmla="*/ 121 w 167"/>
                <a:gd name="T27" fmla="*/ 8 h 169"/>
                <a:gd name="T28" fmla="*/ 106 w 167"/>
                <a:gd name="T29" fmla="*/ 2 h 169"/>
                <a:gd name="T30" fmla="*/ 91 w 167"/>
                <a:gd name="T31" fmla="*/ 0 h 169"/>
                <a:gd name="T32" fmla="*/ 74 w 167"/>
                <a:gd name="T33" fmla="*/ 0 h 169"/>
                <a:gd name="T34" fmla="*/ 57 w 167"/>
                <a:gd name="T35" fmla="*/ 2 h 169"/>
                <a:gd name="T36" fmla="*/ 41 w 167"/>
                <a:gd name="T37" fmla="*/ 8 h 169"/>
                <a:gd name="T38" fmla="*/ 28 w 167"/>
                <a:gd name="T39" fmla="*/ 17 h 169"/>
                <a:gd name="T40" fmla="*/ 17 w 167"/>
                <a:gd name="T41" fmla="*/ 29 h 169"/>
                <a:gd name="T42" fmla="*/ 7 w 167"/>
                <a:gd name="T43" fmla="*/ 42 h 169"/>
                <a:gd name="T44" fmla="*/ 2 w 167"/>
                <a:gd name="T45" fmla="*/ 59 h 169"/>
                <a:gd name="T46" fmla="*/ 0 w 167"/>
                <a:gd name="T47" fmla="*/ 74 h 169"/>
                <a:gd name="T48" fmla="*/ 0 w 167"/>
                <a:gd name="T49" fmla="*/ 91 h 169"/>
                <a:gd name="T50" fmla="*/ 2 w 167"/>
                <a:gd name="T51" fmla="*/ 108 h 169"/>
                <a:gd name="T52" fmla="*/ 7 w 167"/>
                <a:gd name="T53" fmla="*/ 124 h 169"/>
                <a:gd name="T54" fmla="*/ 17 w 167"/>
                <a:gd name="T55" fmla="*/ 137 h 169"/>
                <a:gd name="T56" fmla="*/ 28 w 167"/>
                <a:gd name="T57" fmla="*/ 148 h 169"/>
                <a:gd name="T58" fmla="*/ 41 w 167"/>
                <a:gd name="T59" fmla="*/ 158 h 169"/>
                <a:gd name="T60" fmla="*/ 57 w 167"/>
                <a:gd name="T61" fmla="*/ 164 h 169"/>
                <a:gd name="T62" fmla="*/ 74 w 167"/>
                <a:gd name="T63" fmla="*/ 167 h 169"/>
                <a:gd name="T64" fmla="*/ 83 w 167"/>
                <a:gd name="T65" fmla="*/ 169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7"/>
                <a:gd name="T100" fmla="*/ 0 h 169"/>
                <a:gd name="T101" fmla="*/ 167 w 167"/>
                <a:gd name="T102" fmla="*/ 169 h 1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7" h="169">
                  <a:moveTo>
                    <a:pt x="83" y="169"/>
                  </a:moveTo>
                  <a:lnTo>
                    <a:pt x="91" y="167"/>
                  </a:lnTo>
                  <a:lnTo>
                    <a:pt x="99" y="167"/>
                  </a:lnTo>
                  <a:lnTo>
                    <a:pt x="106" y="164"/>
                  </a:lnTo>
                  <a:lnTo>
                    <a:pt x="116" y="162"/>
                  </a:lnTo>
                  <a:lnTo>
                    <a:pt x="121" y="158"/>
                  </a:lnTo>
                  <a:lnTo>
                    <a:pt x="129" y="154"/>
                  </a:lnTo>
                  <a:lnTo>
                    <a:pt x="137" y="148"/>
                  </a:lnTo>
                  <a:lnTo>
                    <a:pt x="142" y="145"/>
                  </a:lnTo>
                  <a:lnTo>
                    <a:pt x="148" y="137"/>
                  </a:lnTo>
                  <a:lnTo>
                    <a:pt x="154" y="129"/>
                  </a:lnTo>
                  <a:lnTo>
                    <a:pt x="156" y="124"/>
                  </a:lnTo>
                  <a:lnTo>
                    <a:pt x="159" y="116"/>
                  </a:lnTo>
                  <a:lnTo>
                    <a:pt x="161" y="108"/>
                  </a:lnTo>
                  <a:lnTo>
                    <a:pt x="165" y="101"/>
                  </a:lnTo>
                  <a:lnTo>
                    <a:pt x="167" y="91"/>
                  </a:lnTo>
                  <a:lnTo>
                    <a:pt x="167" y="84"/>
                  </a:lnTo>
                  <a:lnTo>
                    <a:pt x="167" y="74"/>
                  </a:lnTo>
                  <a:lnTo>
                    <a:pt x="165" y="67"/>
                  </a:lnTo>
                  <a:lnTo>
                    <a:pt x="161" y="59"/>
                  </a:lnTo>
                  <a:lnTo>
                    <a:pt x="159" y="51"/>
                  </a:lnTo>
                  <a:lnTo>
                    <a:pt x="156" y="42"/>
                  </a:lnTo>
                  <a:lnTo>
                    <a:pt x="154" y="36"/>
                  </a:lnTo>
                  <a:lnTo>
                    <a:pt x="148" y="29"/>
                  </a:lnTo>
                  <a:lnTo>
                    <a:pt x="142" y="23"/>
                  </a:lnTo>
                  <a:lnTo>
                    <a:pt x="137" y="17"/>
                  </a:lnTo>
                  <a:lnTo>
                    <a:pt x="129" y="13"/>
                  </a:lnTo>
                  <a:lnTo>
                    <a:pt x="121" y="8"/>
                  </a:lnTo>
                  <a:lnTo>
                    <a:pt x="116" y="6"/>
                  </a:lnTo>
                  <a:lnTo>
                    <a:pt x="106" y="2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7" y="2"/>
                  </a:lnTo>
                  <a:lnTo>
                    <a:pt x="49" y="6"/>
                  </a:lnTo>
                  <a:lnTo>
                    <a:pt x="41" y="8"/>
                  </a:lnTo>
                  <a:lnTo>
                    <a:pt x="34" y="13"/>
                  </a:lnTo>
                  <a:lnTo>
                    <a:pt x="28" y="17"/>
                  </a:lnTo>
                  <a:lnTo>
                    <a:pt x="22" y="23"/>
                  </a:lnTo>
                  <a:lnTo>
                    <a:pt x="17" y="29"/>
                  </a:lnTo>
                  <a:lnTo>
                    <a:pt x="13" y="36"/>
                  </a:lnTo>
                  <a:lnTo>
                    <a:pt x="7" y="42"/>
                  </a:lnTo>
                  <a:lnTo>
                    <a:pt x="5" y="51"/>
                  </a:lnTo>
                  <a:lnTo>
                    <a:pt x="2" y="59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2" y="108"/>
                  </a:lnTo>
                  <a:lnTo>
                    <a:pt x="5" y="116"/>
                  </a:lnTo>
                  <a:lnTo>
                    <a:pt x="7" y="124"/>
                  </a:lnTo>
                  <a:lnTo>
                    <a:pt x="13" y="129"/>
                  </a:lnTo>
                  <a:lnTo>
                    <a:pt x="17" y="137"/>
                  </a:lnTo>
                  <a:lnTo>
                    <a:pt x="22" y="145"/>
                  </a:lnTo>
                  <a:lnTo>
                    <a:pt x="28" y="148"/>
                  </a:lnTo>
                  <a:lnTo>
                    <a:pt x="34" y="154"/>
                  </a:lnTo>
                  <a:lnTo>
                    <a:pt x="41" y="158"/>
                  </a:lnTo>
                  <a:lnTo>
                    <a:pt x="49" y="162"/>
                  </a:lnTo>
                  <a:lnTo>
                    <a:pt x="57" y="164"/>
                  </a:lnTo>
                  <a:lnTo>
                    <a:pt x="64" y="167"/>
                  </a:lnTo>
                  <a:lnTo>
                    <a:pt x="74" y="167"/>
                  </a:lnTo>
                  <a:lnTo>
                    <a:pt x="83" y="169"/>
                  </a:lnTo>
                  <a:close/>
                </a:path>
              </a:pathLst>
            </a:custGeom>
            <a:solidFill>
              <a:srgbClr val="FF87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169"/>
            <p:cNvSpPr>
              <a:spLocks/>
            </p:cNvSpPr>
            <p:nvPr/>
          </p:nvSpPr>
          <p:spPr bwMode="auto">
            <a:xfrm>
              <a:off x="365338" y="3547935"/>
              <a:ext cx="305203" cy="679962"/>
            </a:xfrm>
            <a:custGeom>
              <a:avLst/>
              <a:gdLst>
                <a:gd name="T0" fmla="*/ 0 w 1020"/>
                <a:gd name="T1" fmla="*/ 2268 h 2268"/>
                <a:gd name="T2" fmla="*/ 1020 w 1020"/>
                <a:gd name="T3" fmla="*/ 2268 h 2268"/>
                <a:gd name="T4" fmla="*/ 1020 w 1020"/>
                <a:gd name="T5" fmla="*/ 0 h 2268"/>
                <a:gd name="T6" fmla="*/ 0 w 1020"/>
                <a:gd name="T7" fmla="*/ 0 h 2268"/>
                <a:gd name="T8" fmla="*/ 0 w 1020"/>
                <a:gd name="T9" fmla="*/ 2268 h 2268"/>
                <a:gd name="T10" fmla="*/ 0 w 1020"/>
                <a:gd name="T11" fmla="*/ 2268 h 22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0"/>
                <a:gd name="T19" fmla="*/ 0 h 2268"/>
                <a:gd name="T20" fmla="*/ 1020 w 1020"/>
                <a:gd name="T21" fmla="*/ 2268 h 22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0" h="2268">
                  <a:moveTo>
                    <a:pt x="0" y="2268"/>
                  </a:moveTo>
                  <a:lnTo>
                    <a:pt x="1020" y="2268"/>
                  </a:lnTo>
                  <a:lnTo>
                    <a:pt x="1020" y="0"/>
                  </a:lnTo>
                  <a:lnTo>
                    <a:pt x="0" y="0"/>
                  </a:lnTo>
                  <a:lnTo>
                    <a:pt x="0" y="2268"/>
                  </a:lnTo>
                  <a:close/>
                </a:path>
              </a:pathLst>
            </a:custGeom>
            <a:solidFill>
              <a:srgbClr val="FF87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170"/>
            <p:cNvSpPr>
              <a:spLocks/>
            </p:cNvSpPr>
            <p:nvPr/>
          </p:nvSpPr>
          <p:spPr bwMode="auto">
            <a:xfrm>
              <a:off x="362340" y="3381242"/>
              <a:ext cx="308202" cy="308801"/>
            </a:xfrm>
            <a:custGeom>
              <a:avLst/>
              <a:gdLst>
                <a:gd name="T0" fmla="*/ 567 w 1029"/>
                <a:gd name="T1" fmla="*/ 1026 h 1028"/>
                <a:gd name="T2" fmla="*/ 629 w 1029"/>
                <a:gd name="T3" fmla="*/ 1015 h 1028"/>
                <a:gd name="T4" fmla="*/ 690 w 1029"/>
                <a:gd name="T5" fmla="*/ 996 h 1028"/>
                <a:gd name="T6" fmla="*/ 747 w 1029"/>
                <a:gd name="T7" fmla="*/ 971 h 1028"/>
                <a:gd name="T8" fmla="*/ 802 w 1029"/>
                <a:gd name="T9" fmla="*/ 941 h 1028"/>
                <a:gd name="T10" fmla="*/ 850 w 1029"/>
                <a:gd name="T11" fmla="*/ 903 h 1028"/>
                <a:gd name="T12" fmla="*/ 894 w 1029"/>
                <a:gd name="T13" fmla="*/ 859 h 1028"/>
                <a:gd name="T14" fmla="*/ 934 w 1029"/>
                <a:gd name="T15" fmla="*/ 810 h 1028"/>
                <a:gd name="T16" fmla="*/ 966 w 1029"/>
                <a:gd name="T17" fmla="*/ 758 h 1028"/>
                <a:gd name="T18" fmla="*/ 993 w 1029"/>
                <a:gd name="T19" fmla="*/ 701 h 1028"/>
                <a:gd name="T20" fmla="*/ 1012 w 1029"/>
                <a:gd name="T21" fmla="*/ 640 h 1028"/>
                <a:gd name="T22" fmla="*/ 1025 w 1029"/>
                <a:gd name="T23" fmla="*/ 578 h 1028"/>
                <a:gd name="T24" fmla="*/ 1029 w 1029"/>
                <a:gd name="T25" fmla="*/ 515 h 1028"/>
                <a:gd name="T26" fmla="*/ 1025 w 1029"/>
                <a:gd name="T27" fmla="*/ 447 h 1028"/>
                <a:gd name="T28" fmla="*/ 1012 w 1029"/>
                <a:gd name="T29" fmla="*/ 384 h 1028"/>
                <a:gd name="T30" fmla="*/ 993 w 1029"/>
                <a:gd name="T31" fmla="*/ 325 h 1028"/>
                <a:gd name="T32" fmla="*/ 966 w 1029"/>
                <a:gd name="T33" fmla="*/ 268 h 1028"/>
                <a:gd name="T34" fmla="*/ 934 w 1029"/>
                <a:gd name="T35" fmla="*/ 215 h 1028"/>
                <a:gd name="T36" fmla="*/ 894 w 1029"/>
                <a:gd name="T37" fmla="*/ 167 h 1028"/>
                <a:gd name="T38" fmla="*/ 850 w 1029"/>
                <a:gd name="T39" fmla="*/ 123 h 1028"/>
                <a:gd name="T40" fmla="*/ 802 w 1029"/>
                <a:gd name="T41" fmla="*/ 85 h 1028"/>
                <a:gd name="T42" fmla="*/ 747 w 1029"/>
                <a:gd name="T43" fmla="*/ 55 h 1028"/>
                <a:gd name="T44" fmla="*/ 690 w 1029"/>
                <a:gd name="T45" fmla="*/ 28 h 1028"/>
                <a:gd name="T46" fmla="*/ 629 w 1029"/>
                <a:gd name="T47" fmla="*/ 11 h 1028"/>
                <a:gd name="T48" fmla="*/ 567 w 1029"/>
                <a:gd name="T49" fmla="*/ 2 h 1028"/>
                <a:gd name="T50" fmla="*/ 502 w 1029"/>
                <a:gd name="T51" fmla="*/ 0 h 1028"/>
                <a:gd name="T52" fmla="*/ 435 w 1029"/>
                <a:gd name="T53" fmla="*/ 4 h 1028"/>
                <a:gd name="T54" fmla="*/ 373 w 1029"/>
                <a:gd name="T55" fmla="*/ 17 h 1028"/>
                <a:gd name="T56" fmla="*/ 314 w 1029"/>
                <a:gd name="T57" fmla="*/ 40 h 1028"/>
                <a:gd name="T58" fmla="*/ 257 w 1029"/>
                <a:gd name="T59" fmla="*/ 66 h 1028"/>
                <a:gd name="T60" fmla="*/ 205 w 1029"/>
                <a:gd name="T61" fmla="*/ 101 h 1028"/>
                <a:gd name="T62" fmla="*/ 160 w 1029"/>
                <a:gd name="T63" fmla="*/ 140 h 1028"/>
                <a:gd name="T64" fmla="*/ 118 w 1029"/>
                <a:gd name="T65" fmla="*/ 186 h 1028"/>
                <a:gd name="T66" fmla="*/ 80 w 1029"/>
                <a:gd name="T67" fmla="*/ 236 h 1028"/>
                <a:gd name="T68" fmla="*/ 49 w 1029"/>
                <a:gd name="T69" fmla="*/ 291 h 1028"/>
                <a:gd name="T70" fmla="*/ 27 w 1029"/>
                <a:gd name="T71" fmla="*/ 348 h 1028"/>
                <a:gd name="T72" fmla="*/ 11 w 1029"/>
                <a:gd name="T73" fmla="*/ 409 h 1028"/>
                <a:gd name="T74" fmla="*/ 0 w 1029"/>
                <a:gd name="T75" fmla="*/ 473 h 1028"/>
                <a:gd name="T76" fmla="*/ 0 w 1029"/>
                <a:gd name="T77" fmla="*/ 540 h 1028"/>
                <a:gd name="T78" fmla="*/ 8 w 1029"/>
                <a:gd name="T79" fmla="*/ 604 h 1028"/>
                <a:gd name="T80" fmla="*/ 23 w 1029"/>
                <a:gd name="T81" fmla="*/ 667 h 1028"/>
                <a:gd name="T82" fmla="*/ 44 w 1029"/>
                <a:gd name="T83" fmla="*/ 724 h 1028"/>
                <a:gd name="T84" fmla="*/ 74 w 1029"/>
                <a:gd name="T85" fmla="*/ 779 h 1028"/>
                <a:gd name="T86" fmla="*/ 108 w 1029"/>
                <a:gd name="T87" fmla="*/ 831 h 1028"/>
                <a:gd name="T88" fmla="*/ 150 w 1029"/>
                <a:gd name="T89" fmla="*/ 878 h 1028"/>
                <a:gd name="T90" fmla="*/ 196 w 1029"/>
                <a:gd name="T91" fmla="*/ 918 h 1028"/>
                <a:gd name="T92" fmla="*/ 247 w 1029"/>
                <a:gd name="T93" fmla="*/ 954 h 1028"/>
                <a:gd name="T94" fmla="*/ 302 w 1029"/>
                <a:gd name="T95" fmla="*/ 983 h 1028"/>
                <a:gd name="T96" fmla="*/ 361 w 1029"/>
                <a:gd name="T97" fmla="*/ 1005 h 1028"/>
                <a:gd name="T98" fmla="*/ 422 w 1029"/>
                <a:gd name="T99" fmla="*/ 1019 h 1028"/>
                <a:gd name="T100" fmla="*/ 489 w 1029"/>
                <a:gd name="T101" fmla="*/ 1028 h 10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29"/>
                <a:gd name="T154" fmla="*/ 0 h 1028"/>
                <a:gd name="T155" fmla="*/ 1029 w 1029"/>
                <a:gd name="T156" fmla="*/ 1028 h 10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29" h="1028">
                  <a:moveTo>
                    <a:pt x="515" y="1028"/>
                  </a:moveTo>
                  <a:lnTo>
                    <a:pt x="527" y="1028"/>
                  </a:lnTo>
                  <a:lnTo>
                    <a:pt x="542" y="1028"/>
                  </a:lnTo>
                  <a:lnTo>
                    <a:pt x="553" y="1026"/>
                  </a:lnTo>
                  <a:lnTo>
                    <a:pt x="567" y="1026"/>
                  </a:lnTo>
                  <a:lnTo>
                    <a:pt x="580" y="1024"/>
                  </a:lnTo>
                  <a:lnTo>
                    <a:pt x="593" y="1023"/>
                  </a:lnTo>
                  <a:lnTo>
                    <a:pt x="605" y="1019"/>
                  </a:lnTo>
                  <a:lnTo>
                    <a:pt x="618" y="1017"/>
                  </a:lnTo>
                  <a:lnTo>
                    <a:pt x="629" y="1015"/>
                  </a:lnTo>
                  <a:lnTo>
                    <a:pt x="643" y="1011"/>
                  </a:lnTo>
                  <a:lnTo>
                    <a:pt x="654" y="1007"/>
                  </a:lnTo>
                  <a:lnTo>
                    <a:pt x="667" y="1005"/>
                  </a:lnTo>
                  <a:lnTo>
                    <a:pt x="679" y="1000"/>
                  </a:lnTo>
                  <a:lnTo>
                    <a:pt x="690" y="996"/>
                  </a:lnTo>
                  <a:lnTo>
                    <a:pt x="704" y="992"/>
                  </a:lnTo>
                  <a:lnTo>
                    <a:pt x="715" y="988"/>
                  </a:lnTo>
                  <a:lnTo>
                    <a:pt x="724" y="983"/>
                  </a:lnTo>
                  <a:lnTo>
                    <a:pt x="736" y="977"/>
                  </a:lnTo>
                  <a:lnTo>
                    <a:pt x="747" y="971"/>
                  </a:lnTo>
                  <a:lnTo>
                    <a:pt x="759" y="966"/>
                  </a:lnTo>
                  <a:lnTo>
                    <a:pt x="768" y="960"/>
                  </a:lnTo>
                  <a:lnTo>
                    <a:pt x="780" y="954"/>
                  </a:lnTo>
                  <a:lnTo>
                    <a:pt x="791" y="947"/>
                  </a:lnTo>
                  <a:lnTo>
                    <a:pt x="802" y="941"/>
                  </a:lnTo>
                  <a:lnTo>
                    <a:pt x="812" y="933"/>
                  </a:lnTo>
                  <a:lnTo>
                    <a:pt x="821" y="926"/>
                  </a:lnTo>
                  <a:lnTo>
                    <a:pt x="831" y="918"/>
                  </a:lnTo>
                  <a:lnTo>
                    <a:pt x="840" y="910"/>
                  </a:lnTo>
                  <a:lnTo>
                    <a:pt x="850" y="903"/>
                  </a:lnTo>
                  <a:lnTo>
                    <a:pt x="859" y="893"/>
                  </a:lnTo>
                  <a:lnTo>
                    <a:pt x="869" y="886"/>
                  </a:lnTo>
                  <a:lnTo>
                    <a:pt x="878" y="878"/>
                  </a:lnTo>
                  <a:lnTo>
                    <a:pt x="886" y="869"/>
                  </a:lnTo>
                  <a:lnTo>
                    <a:pt x="894" y="859"/>
                  </a:lnTo>
                  <a:lnTo>
                    <a:pt x="903" y="850"/>
                  </a:lnTo>
                  <a:lnTo>
                    <a:pt x="911" y="840"/>
                  </a:lnTo>
                  <a:lnTo>
                    <a:pt x="918" y="831"/>
                  </a:lnTo>
                  <a:lnTo>
                    <a:pt x="926" y="821"/>
                  </a:lnTo>
                  <a:lnTo>
                    <a:pt x="934" y="810"/>
                  </a:lnTo>
                  <a:lnTo>
                    <a:pt x="941" y="800"/>
                  </a:lnTo>
                  <a:lnTo>
                    <a:pt x="947" y="789"/>
                  </a:lnTo>
                  <a:lnTo>
                    <a:pt x="955" y="779"/>
                  </a:lnTo>
                  <a:lnTo>
                    <a:pt x="960" y="768"/>
                  </a:lnTo>
                  <a:lnTo>
                    <a:pt x="966" y="758"/>
                  </a:lnTo>
                  <a:lnTo>
                    <a:pt x="972" y="747"/>
                  </a:lnTo>
                  <a:lnTo>
                    <a:pt x="977" y="735"/>
                  </a:lnTo>
                  <a:lnTo>
                    <a:pt x="983" y="724"/>
                  </a:lnTo>
                  <a:lnTo>
                    <a:pt x="989" y="715"/>
                  </a:lnTo>
                  <a:lnTo>
                    <a:pt x="993" y="701"/>
                  </a:lnTo>
                  <a:lnTo>
                    <a:pt x="996" y="690"/>
                  </a:lnTo>
                  <a:lnTo>
                    <a:pt x="1000" y="678"/>
                  </a:lnTo>
                  <a:lnTo>
                    <a:pt x="1006" y="667"/>
                  </a:lnTo>
                  <a:lnTo>
                    <a:pt x="1008" y="654"/>
                  </a:lnTo>
                  <a:lnTo>
                    <a:pt x="1012" y="640"/>
                  </a:lnTo>
                  <a:lnTo>
                    <a:pt x="1015" y="629"/>
                  </a:lnTo>
                  <a:lnTo>
                    <a:pt x="1019" y="618"/>
                  </a:lnTo>
                  <a:lnTo>
                    <a:pt x="1021" y="604"/>
                  </a:lnTo>
                  <a:lnTo>
                    <a:pt x="1023" y="591"/>
                  </a:lnTo>
                  <a:lnTo>
                    <a:pt x="1025" y="578"/>
                  </a:lnTo>
                  <a:lnTo>
                    <a:pt x="1027" y="566"/>
                  </a:lnTo>
                  <a:lnTo>
                    <a:pt x="1029" y="553"/>
                  </a:lnTo>
                  <a:lnTo>
                    <a:pt x="1029" y="540"/>
                  </a:lnTo>
                  <a:lnTo>
                    <a:pt x="1029" y="526"/>
                  </a:lnTo>
                  <a:lnTo>
                    <a:pt x="1029" y="515"/>
                  </a:lnTo>
                  <a:lnTo>
                    <a:pt x="1029" y="500"/>
                  </a:lnTo>
                  <a:lnTo>
                    <a:pt x="1029" y="486"/>
                  </a:lnTo>
                  <a:lnTo>
                    <a:pt x="1029" y="473"/>
                  </a:lnTo>
                  <a:lnTo>
                    <a:pt x="1027" y="462"/>
                  </a:lnTo>
                  <a:lnTo>
                    <a:pt x="1025" y="447"/>
                  </a:lnTo>
                  <a:lnTo>
                    <a:pt x="1023" y="435"/>
                  </a:lnTo>
                  <a:lnTo>
                    <a:pt x="1021" y="422"/>
                  </a:lnTo>
                  <a:lnTo>
                    <a:pt x="1019" y="409"/>
                  </a:lnTo>
                  <a:lnTo>
                    <a:pt x="1015" y="397"/>
                  </a:lnTo>
                  <a:lnTo>
                    <a:pt x="1012" y="384"/>
                  </a:lnTo>
                  <a:lnTo>
                    <a:pt x="1008" y="370"/>
                  </a:lnTo>
                  <a:lnTo>
                    <a:pt x="1006" y="359"/>
                  </a:lnTo>
                  <a:lnTo>
                    <a:pt x="1000" y="348"/>
                  </a:lnTo>
                  <a:lnTo>
                    <a:pt x="996" y="336"/>
                  </a:lnTo>
                  <a:lnTo>
                    <a:pt x="993" y="325"/>
                  </a:lnTo>
                  <a:lnTo>
                    <a:pt x="989" y="313"/>
                  </a:lnTo>
                  <a:lnTo>
                    <a:pt x="983" y="300"/>
                  </a:lnTo>
                  <a:lnTo>
                    <a:pt x="977" y="291"/>
                  </a:lnTo>
                  <a:lnTo>
                    <a:pt x="972" y="279"/>
                  </a:lnTo>
                  <a:lnTo>
                    <a:pt x="966" y="268"/>
                  </a:lnTo>
                  <a:lnTo>
                    <a:pt x="960" y="256"/>
                  </a:lnTo>
                  <a:lnTo>
                    <a:pt x="955" y="245"/>
                  </a:lnTo>
                  <a:lnTo>
                    <a:pt x="947" y="236"/>
                  </a:lnTo>
                  <a:lnTo>
                    <a:pt x="941" y="226"/>
                  </a:lnTo>
                  <a:lnTo>
                    <a:pt x="934" y="215"/>
                  </a:lnTo>
                  <a:lnTo>
                    <a:pt x="926" y="205"/>
                  </a:lnTo>
                  <a:lnTo>
                    <a:pt x="918" y="194"/>
                  </a:lnTo>
                  <a:lnTo>
                    <a:pt x="911" y="186"/>
                  </a:lnTo>
                  <a:lnTo>
                    <a:pt x="903" y="177"/>
                  </a:lnTo>
                  <a:lnTo>
                    <a:pt x="894" y="167"/>
                  </a:lnTo>
                  <a:lnTo>
                    <a:pt x="886" y="158"/>
                  </a:lnTo>
                  <a:lnTo>
                    <a:pt x="878" y="150"/>
                  </a:lnTo>
                  <a:lnTo>
                    <a:pt x="869" y="140"/>
                  </a:lnTo>
                  <a:lnTo>
                    <a:pt x="859" y="131"/>
                  </a:lnTo>
                  <a:lnTo>
                    <a:pt x="850" y="123"/>
                  </a:lnTo>
                  <a:lnTo>
                    <a:pt x="840" y="116"/>
                  </a:lnTo>
                  <a:lnTo>
                    <a:pt x="831" y="108"/>
                  </a:lnTo>
                  <a:lnTo>
                    <a:pt x="821" y="101"/>
                  </a:lnTo>
                  <a:lnTo>
                    <a:pt x="812" y="93"/>
                  </a:lnTo>
                  <a:lnTo>
                    <a:pt x="802" y="85"/>
                  </a:lnTo>
                  <a:lnTo>
                    <a:pt x="791" y="78"/>
                  </a:lnTo>
                  <a:lnTo>
                    <a:pt x="780" y="72"/>
                  </a:lnTo>
                  <a:lnTo>
                    <a:pt x="768" y="66"/>
                  </a:lnTo>
                  <a:lnTo>
                    <a:pt x="759" y="61"/>
                  </a:lnTo>
                  <a:lnTo>
                    <a:pt x="747" y="55"/>
                  </a:lnTo>
                  <a:lnTo>
                    <a:pt x="736" y="49"/>
                  </a:lnTo>
                  <a:lnTo>
                    <a:pt x="724" y="43"/>
                  </a:lnTo>
                  <a:lnTo>
                    <a:pt x="715" y="40"/>
                  </a:lnTo>
                  <a:lnTo>
                    <a:pt x="704" y="34"/>
                  </a:lnTo>
                  <a:lnTo>
                    <a:pt x="690" y="28"/>
                  </a:lnTo>
                  <a:lnTo>
                    <a:pt x="679" y="24"/>
                  </a:lnTo>
                  <a:lnTo>
                    <a:pt x="667" y="21"/>
                  </a:lnTo>
                  <a:lnTo>
                    <a:pt x="654" y="17"/>
                  </a:lnTo>
                  <a:lnTo>
                    <a:pt x="643" y="15"/>
                  </a:lnTo>
                  <a:lnTo>
                    <a:pt x="629" y="11"/>
                  </a:lnTo>
                  <a:lnTo>
                    <a:pt x="618" y="9"/>
                  </a:lnTo>
                  <a:lnTo>
                    <a:pt x="605" y="7"/>
                  </a:lnTo>
                  <a:lnTo>
                    <a:pt x="593" y="4"/>
                  </a:lnTo>
                  <a:lnTo>
                    <a:pt x="580" y="2"/>
                  </a:lnTo>
                  <a:lnTo>
                    <a:pt x="567" y="2"/>
                  </a:lnTo>
                  <a:lnTo>
                    <a:pt x="553" y="0"/>
                  </a:lnTo>
                  <a:lnTo>
                    <a:pt x="542" y="0"/>
                  </a:lnTo>
                  <a:lnTo>
                    <a:pt x="527" y="0"/>
                  </a:lnTo>
                  <a:lnTo>
                    <a:pt x="515" y="0"/>
                  </a:lnTo>
                  <a:lnTo>
                    <a:pt x="502" y="0"/>
                  </a:lnTo>
                  <a:lnTo>
                    <a:pt x="489" y="0"/>
                  </a:lnTo>
                  <a:lnTo>
                    <a:pt x="475" y="0"/>
                  </a:lnTo>
                  <a:lnTo>
                    <a:pt x="462" y="2"/>
                  </a:lnTo>
                  <a:lnTo>
                    <a:pt x="449" y="2"/>
                  </a:lnTo>
                  <a:lnTo>
                    <a:pt x="435" y="4"/>
                  </a:lnTo>
                  <a:lnTo>
                    <a:pt x="422" y="7"/>
                  </a:lnTo>
                  <a:lnTo>
                    <a:pt x="411" y="9"/>
                  </a:lnTo>
                  <a:lnTo>
                    <a:pt x="397" y="11"/>
                  </a:lnTo>
                  <a:lnTo>
                    <a:pt x="386" y="15"/>
                  </a:lnTo>
                  <a:lnTo>
                    <a:pt x="373" y="17"/>
                  </a:lnTo>
                  <a:lnTo>
                    <a:pt x="361" y="21"/>
                  </a:lnTo>
                  <a:lnTo>
                    <a:pt x="350" y="24"/>
                  </a:lnTo>
                  <a:lnTo>
                    <a:pt x="337" y="28"/>
                  </a:lnTo>
                  <a:lnTo>
                    <a:pt x="325" y="34"/>
                  </a:lnTo>
                  <a:lnTo>
                    <a:pt x="314" y="40"/>
                  </a:lnTo>
                  <a:lnTo>
                    <a:pt x="302" y="43"/>
                  </a:lnTo>
                  <a:lnTo>
                    <a:pt x="291" y="49"/>
                  </a:lnTo>
                  <a:lnTo>
                    <a:pt x="280" y="55"/>
                  </a:lnTo>
                  <a:lnTo>
                    <a:pt x="268" y="61"/>
                  </a:lnTo>
                  <a:lnTo>
                    <a:pt x="257" y="66"/>
                  </a:lnTo>
                  <a:lnTo>
                    <a:pt x="247" y="72"/>
                  </a:lnTo>
                  <a:lnTo>
                    <a:pt x="236" y="78"/>
                  </a:lnTo>
                  <a:lnTo>
                    <a:pt x="226" y="85"/>
                  </a:lnTo>
                  <a:lnTo>
                    <a:pt x="215" y="93"/>
                  </a:lnTo>
                  <a:lnTo>
                    <a:pt x="205" y="101"/>
                  </a:lnTo>
                  <a:lnTo>
                    <a:pt x="196" y="108"/>
                  </a:lnTo>
                  <a:lnTo>
                    <a:pt x="188" y="116"/>
                  </a:lnTo>
                  <a:lnTo>
                    <a:pt x="177" y="123"/>
                  </a:lnTo>
                  <a:lnTo>
                    <a:pt x="167" y="131"/>
                  </a:lnTo>
                  <a:lnTo>
                    <a:pt x="160" y="140"/>
                  </a:lnTo>
                  <a:lnTo>
                    <a:pt x="150" y="150"/>
                  </a:lnTo>
                  <a:lnTo>
                    <a:pt x="143" y="158"/>
                  </a:lnTo>
                  <a:lnTo>
                    <a:pt x="133" y="167"/>
                  </a:lnTo>
                  <a:lnTo>
                    <a:pt x="125" y="177"/>
                  </a:lnTo>
                  <a:lnTo>
                    <a:pt x="118" y="186"/>
                  </a:lnTo>
                  <a:lnTo>
                    <a:pt x="108" y="194"/>
                  </a:lnTo>
                  <a:lnTo>
                    <a:pt x="101" y="205"/>
                  </a:lnTo>
                  <a:lnTo>
                    <a:pt x="95" y="215"/>
                  </a:lnTo>
                  <a:lnTo>
                    <a:pt x="87" y="226"/>
                  </a:lnTo>
                  <a:lnTo>
                    <a:pt x="80" y="236"/>
                  </a:lnTo>
                  <a:lnTo>
                    <a:pt x="74" y="245"/>
                  </a:lnTo>
                  <a:lnTo>
                    <a:pt x="67" y="256"/>
                  </a:lnTo>
                  <a:lnTo>
                    <a:pt x="61" y="268"/>
                  </a:lnTo>
                  <a:lnTo>
                    <a:pt x="55" y="279"/>
                  </a:lnTo>
                  <a:lnTo>
                    <a:pt x="49" y="291"/>
                  </a:lnTo>
                  <a:lnTo>
                    <a:pt x="44" y="300"/>
                  </a:lnTo>
                  <a:lnTo>
                    <a:pt x="42" y="313"/>
                  </a:lnTo>
                  <a:lnTo>
                    <a:pt x="36" y="325"/>
                  </a:lnTo>
                  <a:lnTo>
                    <a:pt x="30" y="336"/>
                  </a:lnTo>
                  <a:lnTo>
                    <a:pt x="27" y="348"/>
                  </a:lnTo>
                  <a:lnTo>
                    <a:pt x="23" y="359"/>
                  </a:lnTo>
                  <a:lnTo>
                    <a:pt x="19" y="370"/>
                  </a:lnTo>
                  <a:lnTo>
                    <a:pt x="15" y="384"/>
                  </a:lnTo>
                  <a:lnTo>
                    <a:pt x="13" y="397"/>
                  </a:lnTo>
                  <a:lnTo>
                    <a:pt x="11" y="409"/>
                  </a:lnTo>
                  <a:lnTo>
                    <a:pt x="8" y="422"/>
                  </a:lnTo>
                  <a:lnTo>
                    <a:pt x="6" y="435"/>
                  </a:lnTo>
                  <a:lnTo>
                    <a:pt x="4" y="447"/>
                  </a:lnTo>
                  <a:lnTo>
                    <a:pt x="2" y="462"/>
                  </a:lnTo>
                  <a:lnTo>
                    <a:pt x="0" y="473"/>
                  </a:lnTo>
                  <a:lnTo>
                    <a:pt x="0" y="486"/>
                  </a:lnTo>
                  <a:lnTo>
                    <a:pt x="0" y="500"/>
                  </a:lnTo>
                  <a:lnTo>
                    <a:pt x="0" y="515"/>
                  </a:lnTo>
                  <a:lnTo>
                    <a:pt x="0" y="526"/>
                  </a:lnTo>
                  <a:lnTo>
                    <a:pt x="0" y="540"/>
                  </a:lnTo>
                  <a:lnTo>
                    <a:pt x="0" y="553"/>
                  </a:lnTo>
                  <a:lnTo>
                    <a:pt x="2" y="566"/>
                  </a:lnTo>
                  <a:lnTo>
                    <a:pt x="4" y="578"/>
                  </a:lnTo>
                  <a:lnTo>
                    <a:pt x="6" y="591"/>
                  </a:lnTo>
                  <a:lnTo>
                    <a:pt x="8" y="604"/>
                  </a:lnTo>
                  <a:lnTo>
                    <a:pt x="11" y="618"/>
                  </a:lnTo>
                  <a:lnTo>
                    <a:pt x="13" y="629"/>
                  </a:lnTo>
                  <a:lnTo>
                    <a:pt x="15" y="640"/>
                  </a:lnTo>
                  <a:lnTo>
                    <a:pt x="19" y="654"/>
                  </a:lnTo>
                  <a:lnTo>
                    <a:pt x="23" y="667"/>
                  </a:lnTo>
                  <a:lnTo>
                    <a:pt x="27" y="678"/>
                  </a:lnTo>
                  <a:lnTo>
                    <a:pt x="30" y="690"/>
                  </a:lnTo>
                  <a:lnTo>
                    <a:pt x="36" y="701"/>
                  </a:lnTo>
                  <a:lnTo>
                    <a:pt x="42" y="715"/>
                  </a:lnTo>
                  <a:lnTo>
                    <a:pt x="44" y="724"/>
                  </a:lnTo>
                  <a:lnTo>
                    <a:pt x="49" y="735"/>
                  </a:lnTo>
                  <a:lnTo>
                    <a:pt x="55" y="747"/>
                  </a:lnTo>
                  <a:lnTo>
                    <a:pt x="61" y="758"/>
                  </a:lnTo>
                  <a:lnTo>
                    <a:pt x="67" y="768"/>
                  </a:lnTo>
                  <a:lnTo>
                    <a:pt x="74" y="779"/>
                  </a:lnTo>
                  <a:lnTo>
                    <a:pt x="80" y="789"/>
                  </a:lnTo>
                  <a:lnTo>
                    <a:pt x="87" y="800"/>
                  </a:lnTo>
                  <a:lnTo>
                    <a:pt x="95" y="810"/>
                  </a:lnTo>
                  <a:lnTo>
                    <a:pt x="101" y="821"/>
                  </a:lnTo>
                  <a:lnTo>
                    <a:pt x="108" y="831"/>
                  </a:lnTo>
                  <a:lnTo>
                    <a:pt x="118" y="840"/>
                  </a:lnTo>
                  <a:lnTo>
                    <a:pt x="125" y="850"/>
                  </a:lnTo>
                  <a:lnTo>
                    <a:pt x="133" y="859"/>
                  </a:lnTo>
                  <a:lnTo>
                    <a:pt x="143" y="869"/>
                  </a:lnTo>
                  <a:lnTo>
                    <a:pt x="150" y="878"/>
                  </a:lnTo>
                  <a:lnTo>
                    <a:pt x="160" y="886"/>
                  </a:lnTo>
                  <a:lnTo>
                    <a:pt x="167" y="893"/>
                  </a:lnTo>
                  <a:lnTo>
                    <a:pt x="177" y="903"/>
                  </a:lnTo>
                  <a:lnTo>
                    <a:pt x="188" y="910"/>
                  </a:lnTo>
                  <a:lnTo>
                    <a:pt x="196" y="918"/>
                  </a:lnTo>
                  <a:lnTo>
                    <a:pt x="205" y="926"/>
                  </a:lnTo>
                  <a:lnTo>
                    <a:pt x="215" y="933"/>
                  </a:lnTo>
                  <a:lnTo>
                    <a:pt x="226" y="941"/>
                  </a:lnTo>
                  <a:lnTo>
                    <a:pt x="236" y="947"/>
                  </a:lnTo>
                  <a:lnTo>
                    <a:pt x="247" y="954"/>
                  </a:lnTo>
                  <a:lnTo>
                    <a:pt x="257" y="960"/>
                  </a:lnTo>
                  <a:lnTo>
                    <a:pt x="268" y="966"/>
                  </a:lnTo>
                  <a:lnTo>
                    <a:pt x="280" y="971"/>
                  </a:lnTo>
                  <a:lnTo>
                    <a:pt x="291" y="977"/>
                  </a:lnTo>
                  <a:lnTo>
                    <a:pt x="302" y="983"/>
                  </a:lnTo>
                  <a:lnTo>
                    <a:pt x="314" y="988"/>
                  </a:lnTo>
                  <a:lnTo>
                    <a:pt x="325" y="992"/>
                  </a:lnTo>
                  <a:lnTo>
                    <a:pt x="337" y="996"/>
                  </a:lnTo>
                  <a:lnTo>
                    <a:pt x="350" y="1000"/>
                  </a:lnTo>
                  <a:lnTo>
                    <a:pt x="361" y="1005"/>
                  </a:lnTo>
                  <a:lnTo>
                    <a:pt x="373" y="1007"/>
                  </a:lnTo>
                  <a:lnTo>
                    <a:pt x="386" y="1011"/>
                  </a:lnTo>
                  <a:lnTo>
                    <a:pt x="397" y="1015"/>
                  </a:lnTo>
                  <a:lnTo>
                    <a:pt x="411" y="1017"/>
                  </a:lnTo>
                  <a:lnTo>
                    <a:pt x="422" y="1019"/>
                  </a:lnTo>
                  <a:lnTo>
                    <a:pt x="435" y="1023"/>
                  </a:lnTo>
                  <a:lnTo>
                    <a:pt x="449" y="1024"/>
                  </a:lnTo>
                  <a:lnTo>
                    <a:pt x="462" y="1026"/>
                  </a:lnTo>
                  <a:lnTo>
                    <a:pt x="475" y="1026"/>
                  </a:lnTo>
                  <a:lnTo>
                    <a:pt x="489" y="1028"/>
                  </a:lnTo>
                  <a:lnTo>
                    <a:pt x="502" y="1028"/>
                  </a:lnTo>
                  <a:lnTo>
                    <a:pt x="515" y="1028"/>
                  </a:lnTo>
                  <a:close/>
                </a:path>
              </a:pathLst>
            </a:custGeom>
            <a:solidFill>
              <a:srgbClr val="FFE8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172"/>
            <p:cNvSpPr>
              <a:spLocks/>
            </p:cNvSpPr>
            <p:nvPr/>
          </p:nvSpPr>
          <p:spPr bwMode="auto">
            <a:xfrm>
              <a:off x="412707" y="3645072"/>
              <a:ext cx="50967" cy="303405"/>
            </a:xfrm>
            <a:custGeom>
              <a:avLst/>
              <a:gdLst>
                <a:gd name="T0" fmla="*/ 0 w 171"/>
                <a:gd name="T1" fmla="*/ 1013 h 1013"/>
                <a:gd name="T2" fmla="*/ 171 w 171"/>
                <a:gd name="T3" fmla="*/ 1013 h 1013"/>
                <a:gd name="T4" fmla="*/ 171 w 171"/>
                <a:gd name="T5" fmla="*/ 0 h 1013"/>
                <a:gd name="T6" fmla="*/ 0 w 171"/>
                <a:gd name="T7" fmla="*/ 0 h 1013"/>
                <a:gd name="T8" fmla="*/ 0 w 171"/>
                <a:gd name="T9" fmla="*/ 1013 h 1013"/>
                <a:gd name="T10" fmla="*/ 0 w 171"/>
                <a:gd name="T11" fmla="*/ 1013 h 10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1013"/>
                <a:gd name="T20" fmla="*/ 171 w 171"/>
                <a:gd name="T21" fmla="*/ 1013 h 10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1013">
                  <a:moveTo>
                    <a:pt x="0" y="1013"/>
                  </a:moveTo>
                  <a:lnTo>
                    <a:pt x="171" y="1013"/>
                  </a:lnTo>
                  <a:lnTo>
                    <a:pt x="171" y="0"/>
                  </a:lnTo>
                  <a:lnTo>
                    <a:pt x="0" y="0"/>
                  </a:lnTo>
                  <a:lnTo>
                    <a:pt x="0" y="1013"/>
                  </a:lnTo>
                  <a:close/>
                </a:path>
              </a:pathLst>
            </a:custGeom>
            <a:solidFill>
              <a:srgbClr val="FFE8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173"/>
            <p:cNvSpPr>
              <a:spLocks/>
            </p:cNvSpPr>
            <p:nvPr/>
          </p:nvSpPr>
          <p:spPr bwMode="auto">
            <a:xfrm>
              <a:off x="413307" y="3923893"/>
              <a:ext cx="50368" cy="50967"/>
            </a:xfrm>
            <a:custGeom>
              <a:avLst/>
              <a:gdLst>
                <a:gd name="T0" fmla="*/ 91 w 169"/>
                <a:gd name="T1" fmla="*/ 169 h 169"/>
                <a:gd name="T2" fmla="*/ 109 w 169"/>
                <a:gd name="T3" fmla="*/ 163 h 169"/>
                <a:gd name="T4" fmla="*/ 124 w 169"/>
                <a:gd name="T5" fmla="*/ 157 h 169"/>
                <a:gd name="T6" fmla="*/ 137 w 169"/>
                <a:gd name="T7" fmla="*/ 150 h 169"/>
                <a:gd name="T8" fmla="*/ 149 w 169"/>
                <a:gd name="T9" fmla="*/ 136 h 169"/>
                <a:gd name="T10" fmla="*/ 158 w 169"/>
                <a:gd name="T11" fmla="*/ 123 h 169"/>
                <a:gd name="T12" fmla="*/ 164 w 169"/>
                <a:gd name="T13" fmla="*/ 108 h 169"/>
                <a:gd name="T14" fmla="*/ 169 w 169"/>
                <a:gd name="T15" fmla="*/ 91 h 169"/>
                <a:gd name="T16" fmla="*/ 169 w 169"/>
                <a:gd name="T17" fmla="*/ 76 h 169"/>
                <a:gd name="T18" fmla="*/ 164 w 169"/>
                <a:gd name="T19" fmla="*/ 59 h 169"/>
                <a:gd name="T20" fmla="*/ 158 w 169"/>
                <a:gd name="T21" fmla="*/ 41 h 169"/>
                <a:gd name="T22" fmla="*/ 149 w 169"/>
                <a:gd name="T23" fmla="*/ 30 h 169"/>
                <a:gd name="T24" fmla="*/ 137 w 169"/>
                <a:gd name="T25" fmla="*/ 19 h 169"/>
                <a:gd name="T26" fmla="*/ 124 w 169"/>
                <a:gd name="T27" fmla="*/ 9 h 169"/>
                <a:gd name="T28" fmla="*/ 109 w 169"/>
                <a:gd name="T29" fmla="*/ 2 h 169"/>
                <a:gd name="T30" fmla="*/ 91 w 169"/>
                <a:gd name="T31" fmla="*/ 0 h 169"/>
                <a:gd name="T32" fmla="*/ 76 w 169"/>
                <a:gd name="T33" fmla="*/ 0 h 169"/>
                <a:gd name="T34" fmla="*/ 59 w 169"/>
                <a:gd name="T35" fmla="*/ 2 h 169"/>
                <a:gd name="T36" fmla="*/ 42 w 169"/>
                <a:gd name="T37" fmla="*/ 9 h 169"/>
                <a:gd name="T38" fmla="*/ 29 w 169"/>
                <a:gd name="T39" fmla="*/ 19 h 169"/>
                <a:gd name="T40" fmla="*/ 19 w 169"/>
                <a:gd name="T41" fmla="*/ 30 h 169"/>
                <a:gd name="T42" fmla="*/ 10 w 169"/>
                <a:gd name="T43" fmla="*/ 41 h 169"/>
                <a:gd name="T44" fmla="*/ 2 w 169"/>
                <a:gd name="T45" fmla="*/ 59 h 169"/>
                <a:gd name="T46" fmla="*/ 0 w 169"/>
                <a:gd name="T47" fmla="*/ 76 h 169"/>
                <a:gd name="T48" fmla="*/ 0 w 169"/>
                <a:gd name="T49" fmla="*/ 91 h 169"/>
                <a:gd name="T50" fmla="*/ 2 w 169"/>
                <a:gd name="T51" fmla="*/ 108 h 169"/>
                <a:gd name="T52" fmla="*/ 10 w 169"/>
                <a:gd name="T53" fmla="*/ 123 h 169"/>
                <a:gd name="T54" fmla="*/ 19 w 169"/>
                <a:gd name="T55" fmla="*/ 136 h 169"/>
                <a:gd name="T56" fmla="*/ 29 w 169"/>
                <a:gd name="T57" fmla="*/ 150 h 169"/>
                <a:gd name="T58" fmla="*/ 42 w 169"/>
                <a:gd name="T59" fmla="*/ 157 h 169"/>
                <a:gd name="T60" fmla="*/ 59 w 169"/>
                <a:gd name="T61" fmla="*/ 163 h 169"/>
                <a:gd name="T62" fmla="*/ 76 w 169"/>
                <a:gd name="T63" fmla="*/ 169 h 169"/>
                <a:gd name="T64" fmla="*/ 84 w 169"/>
                <a:gd name="T65" fmla="*/ 169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9"/>
                <a:gd name="T100" fmla="*/ 0 h 169"/>
                <a:gd name="T101" fmla="*/ 169 w 169"/>
                <a:gd name="T102" fmla="*/ 169 h 1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9" h="169">
                  <a:moveTo>
                    <a:pt x="84" y="169"/>
                  </a:moveTo>
                  <a:lnTo>
                    <a:pt x="91" y="169"/>
                  </a:lnTo>
                  <a:lnTo>
                    <a:pt x="101" y="167"/>
                  </a:lnTo>
                  <a:lnTo>
                    <a:pt x="109" y="163"/>
                  </a:lnTo>
                  <a:lnTo>
                    <a:pt x="118" y="161"/>
                  </a:lnTo>
                  <a:lnTo>
                    <a:pt x="124" y="157"/>
                  </a:lnTo>
                  <a:lnTo>
                    <a:pt x="131" y="154"/>
                  </a:lnTo>
                  <a:lnTo>
                    <a:pt x="137" y="150"/>
                  </a:lnTo>
                  <a:lnTo>
                    <a:pt x="145" y="144"/>
                  </a:lnTo>
                  <a:lnTo>
                    <a:pt x="149" y="136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8"/>
                  </a:lnTo>
                  <a:lnTo>
                    <a:pt x="168" y="100"/>
                  </a:lnTo>
                  <a:lnTo>
                    <a:pt x="169" y="91"/>
                  </a:lnTo>
                  <a:lnTo>
                    <a:pt x="169" y="85"/>
                  </a:lnTo>
                  <a:lnTo>
                    <a:pt x="169" y="76"/>
                  </a:lnTo>
                  <a:lnTo>
                    <a:pt x="168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1"/>
                  </a:lnTo>
                  <a:lnTo>
                    <a:pt x="154" y="36"/>
                  </a:lnTo>
                  <a:lnTo>
                    <a:pt x="149" y="30"/>
                  </a:lnTo>
                  <a:lnTo>
                    <a:pt x="145" y="24"/>
                  </a:lnTo>
                  <a:lnTo>
                    <a:pt x="137" y="19"/>
                  </a:lnTo>
                  <a:lnTo>
                    <a:pt x="131" y="13"/>
                  </a:lnTo>
                  <a:lnTo>
                    <a:pt x="124" y="9"/>
                  </a:lnTo>
                  <a:lnTo>
                    <a:pt x="118" y="5"/>
                  </a:lnTo>
                  <a:lnTo>
                    <a:pt x="109" y="2"/>
                  </a:lnTo>
                  <a:lnTo>
                    <a:pt x="101" y="0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9" y="2"/>
                  </a:lnTo>
                  <a:lnTo>
                    <a:pt x="52" y="5"/>
                  </a:lnTo>
                  <a:lnTo>
                    <a:pt x="42" y="9"/>
                  </a:lnTo>
                  <a:lnTo>
                    <a:pt x="36" y="13"/>
                  </a:lnTo>
                  <a:lnTo>
                    <a:pt x="29" y="19"/>
                  </a:lnTo>
                  <a:lnTo>
                    <a:pt x="25" y="24"/>
                  </a:lnTo>
                  <a:lnTo>
                    <a:pt x="19" y="30"/>
                  </a:lnTo>
                  <a:lnTo>
                    <a:pt x="14" y="36"/>
                  </a:lnTo>
                  <a:lnTo>
                    <a:pt x="10" y="41"/>
                  </a:lnTo>
                  <a:lnTo>
                    <a:pt x="6" y="51"/>
                  </a:lnTo>
                  <a:lnTo>
                    <a:pt x="2" y="59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6" y="117"/>
                  </a:lnTo>
                  <a:lnTo>
                    <a:pt x="10" y="123"/>
                  </a:lnTo>
                  <a:lnTo>
                    <a:pt x="14" y="131"/>
                  </a:lnTo>
                  <a:lnTo>
                    <a:pt x="19" y="136"/>
                  </a:lnTo>
                  <a:lnTo>
                    <a:pt x="25" y="144"/>
                  </a:lnTo>
                  <a:lnTo>
                    <a:pt x="29" y="150"/>
                  </a:lnTo>
                  <a:lnTo>
                    <a:pt x="36" y="154"/>
                  </a:lnTo>
                  <a:lnTo>
                    <a:pt x="42" y="157"/>
                  </a:lnTo>
                  <a:lnTo>
                    <a:pt x="52" y="161"/>
                  </a:lnTo>
                  <a:lnTo>
                    <a:pt x="59" y="163"/>
                  </a:lnTo>
                  <a:lnTo>
                    <a:pt x="67" y="167"/>
                  </a:lnTo>
                  <a:lnTo>
                    <a:pt x="76" y="169"/>
                  </a:lnTo>
                  <a:lnTo>
                    <a:pt x="84" y="169"/>
                  </a:lnTo>
                  <a:close/>
                </a:path>
              </a:pathLst>
            </a:custGeom>
            <a:solidFill>
              <a:srgbClr val="FFE8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179"/>
            <p:cNvSpPr>
              <a:spLocks/>
            </p:cNvSpPr>
            <p:nvPr/>
          </p:nvSpPr>
          <p:spPr bwMode="auto">
            <a:xfrm>
              <a:off x="497243" y="3297296"/>
              <a:ext cx="30580" cy="263231"/>
            </a:xfrm>
            <a:custGeom>
              <a:avLst/>
              <a:gdLst>
                <a:gd name="T0" fmla="*/ 0 w 100"/>
                <a:gd name="T1" fmla="*/ 879 h 879"/>
                <a:gd name="T2" fmla="*/ 100 w 100"/>
                <a:gd name="T3" fmla="*/ 879 h 879"/>
                <a:gd name="T4" fmla="*/ 100 w 100"/>
                <a:gd name="T5" fmla="*/ 0 h 879"/>
                <a:gd name="T6" fmla="*/ 0 w 100"/>
                <a:gd name="T7" fmla="*/ 0 h 879"/>
                <a:gd name="T8" fmla="*/ 0 w 100"/>
                <a:gd name="T9" fmla="*/ 879 h 879"/>
                <a:gd name="T10" fmla="*/ 0 w 100"/>
                <a:gd name="T11" fmla="*/ 879 h 8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879"/>
                <a:gd name="T20" fmla="*/ 100 w 100"/>
                <a:gd name="T21" fmla="*/ 879 h 8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879">
                  <a:moveTo>
                    <a:pt x="0" y="879"/>
                  </a:moveTo>
                  <a:lnTo>
                    <a:pt x="100" y="879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879"/>
                  </a:lnTo>
                  <a:close/>
                </a:path>
              </a:pathLst>
            </a:custGeom>
            <a:solidFill>
              <a:srgbClr val="8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8" name="Группа 255"/>
          <p:cNvGrpSpPr>
            <a:grpSpLocks/>
          </p:cNvGrpSpPr>
          <p:nvPr/>
        </p:nvGrpSpPr>
        <p:grpSpPr bwMode="auto">
          <a:xfrm>
            <a:off x="1187450" y="4021138"/>
            <a:ext cx="673100" cy="844550"/>
            <a:chOff x="179292" y="2492896"/>
            <a:chExt cx="672476" cy="866162"/>
          </a:xfrm>
        </p:grpSpPr>
        <p:sp>
          <p:nvSpPr>
            <p:cNvPr id="69" name="Freeform 174"/>
            <p:cNvSpPr>
              <a:spLocks/>
            </p:cNvSpPr>
            <p:nvPr/>
          </p:nvSpPr>
          <p:spPr bwMode="auto">
            <a:xfrm>
              <a:off x="179292" y="2781839"/>
              <a:ext cx="672476" cy="577219"/>
            </a:xfrm>
            <a:custGeom>
              <a:avLst/>
              <a:gdLst>
                <a:gd name="T0" fmla="*/ 374 w 680"/>
                <a:gd name="T1" fmla="*/ 654 h 656"/>
                <a:gd name="T2" fmla="*/ 416 w 680"/>
                <a:gd name="T3" fmla="*/ 646 h 656"/>
                <a:gd name="T4" fmla="*/ 456 w 680"/>
                <a:gd name="T5" fmla="*/ 635 h 656"/>
                <a:gd name="T6" fmla="*/ 494 w 680"/>
                <a:gd name="T7" fmla="*/ 620 h 656"/>
                <a:gd name="T8" fmla="*/ 530 w 680"/>
                <a:gd name="T9" fmla="*/ 599 h 656"/>
                <a:gd name="T10" fmla="*/ 560 w 680"/>
                <a:gd name="T11" fmla="*/ 574 h 656"/>
                <a:gd name="T12" fmla="*/ 591 w 680"/>
                <a:gd name="T13" fmla="*/ 547 h 656"/>
                <a:gd name="T14" fmla="*/ 616 w 680"/>
                <a:gd name="T15" fmla="*/ 517 h 656"/>
                <a:gd name="T16" fmla="*/ 638 w 680"/>
                <a:gd name="T17" fmla="*/ 483 h 656"/>
                <a:gd name="T18" fmla="*/ 656 w 680"/>
                <a:gd name="T19" fmla="*/ 447 h 656"/>
                <a:gd name="T20" fmla="*/ 669 w 680"/>
                <a:gd name="T21" fmla="*/ 408 h 656"/>
                <a:gd name="T22" fmla="*/ 676 w 680"/>
                <a:gd name="T23" fmla="*/ 369 h 656"/>
                <a:gd name="T24" fmla="*/ 680 w 680"/>
                <a:gd name="T25" fmla="*/ 329 h 656"/>
                <a:gd name="T26" fmla="*/ 676 w 680"/>
                <a:gd name="T27" fmla="*/ 285 h 656"/>
                <a:gd name="T28" fmla="*/ 669 w 680"/>
                <a:gd name="T29" fmla="*/ 245 h 656"/>
                <a:gd name="T30" fmla="*/ 656 w 680"/>
                <a:gd name="T31" fmla="*/ 207 h 656"/>
                <a:gd name="T32" fmla="*/ 638 w 680"/>
                <a:gd name="T33" fmla="*/ 171 h 656"/>
                <a:gd name="T34" fmla="*/ 616 w 680"/>
                <a:gd name="T35" fmla="*/ 137 h 656"/>
                <a:gd name="T36" fmla="*/ 591 w 680"/>
                <a:gd name="T37" fmla="*/ 106 h 656"/>
                <a:gd name="T38" fmla="*/ 560 w 680"/>
                <a:gd name="T39" fmla="*/ 80 h 656"/>
                <a:gd name="T40" fmla="*/ 530 w 680"/>
                <a:gd name="T41" fmla="*/ 55 h 656"/>
                <a:gd name="T42" fmla="*/ 494 w 680"/>
                <a:gd name="T43" fmla="*/ 34 h 656"/>
                <a:gd name="T44" fmla="*/ 456 w 680"/>
                <a:gd name="T45" fmla="*/ 19 h 656"/>
                <a:gd name="T46" fmla="*/ 416 w 680"/>
                <a:gd name="T47" fmla="*/ 5 h 656"/>
                <a:gd name="T48" fmla="*/ 374 w 680"/>
                <a:gd name="T49" fmla="*/ 0 h 656"/>
                <a:gd name="T50" fmla="*/ 330 w 680"/>
                <a:gd name="T51" fmla="*/ 0 h 656"/>
                <a:gd name="T52" fmla="*/ 287 w 680"/>
                <a:gd name="T53" fmla="*/ 2 h 656"/>
                <a:gd name="T54" fmla="*/ 245 w 680"/>
                <a:gd name="T55" fmla="*/ 11 h 656"/>
                <a:gd name="T56" fmla="*/ 207 w 680"/>
                <a:gd name="T57" fmla="*/ 24 h 656"/>
                <a:gd name="T58" fmla="*/ 167 w 680"/>
                <a:gd name="T59" fmla="*/ 42 h 656"/>
                <a:gd name="T60" fmla="*/ 133 w 680"/>
                <a:gd name="T61" fmla="*/ 62 h 656"/>
                <a:gd name="T62" fmla="*/ 104 w 680"/>
                <a:gd name="T63" fmla="*/ 89 h 656"/>
                <a:gd name="T64" fmla="*/ 76 w 680"/>
                <a:gd name="T65" fmla="*/ 118 h 656"/>
                <a:gd name="T66" fmla="*/ 51 w 680"/>
                <a:gd name="T67" fmla="*/ 150 h 656"/>
                <a:gd name="T68" fmla="*/ 30 w 680"/>
                <a:gd name="T69" fmla="*/ 186 h 656"/>
                <a:gd name="T70" fmla="*/ 15 w 680"/>
                <a:gd name="T71" fmla="*/ 222 h 656"/>
                <a:gd name="T72" fmla="*/ 5 w 680"/>
                <a:gd name="T73" fmla="*/ 260 h 656"/>
                <a:gd name="T74" fmla="*/ 0 w 680"/>
                <a:gd name="T75" fmla="*/ 302 h 656"/>
                <a:gd name="T76" fmla="*/ 0 w 680"/>
                <a:gd name="T77" fmla="*/ 344 h 656"/>
                <a:gd name="T78" fmla="*/ 3 w 680"/>
                <a:gd name="T79" fmla="*/ 386 h 656"/>
                <a:gd name="T80" fmla="*/ 15 w 680"/>
                <a:gd name="T81" fmla="*/ 424 h 656"/>
                <a:gd name="T82" fmla="*/ 28 w 680"/>
                <a:gd name="T83" fmla="*/ 462 h 656"/>
                <a:gd name="T84" fmla="*/ 47 w 680"/>
                <a:gd name="T85" fmla="*/ 496 h 656"/>
                <a:gd name="T86" fmla="*/ 70 w 680"/>
                <a:gd name="T87" fmla="*/ 528 h 656"/>
                <a:gd name="T88" fmla="*/ 98 w 680"/>
                <a:gd name="T89" fmla="*/ 561 h 656"/>
                <a:gd name="T90" fmla="*/ 127 w 680"/>
                <a:gd name="T91" fmla="*/ 583 h 656"/>
                <a:gd name="T92" fmla="*/ 161 w 680"/>
                <a:gd name="T93" fmla="*/ 608 h 656"/>
                <a:gd name="T94" fmla="*/ 197 w 680"/>
                <a:gd name="T95" fmla="*/ 627 h 656"/>
                <a:gd name="T96" fmla="*/ 237 w 680"/>
                <a:gd name="T97" fmla="*/ 640 h 656"/>
                <a:gd name="T98" fmla="*/ 277 w 680"/>
                <a:gd name="T99" fmla="*/ 650 h 656"/>
                <a:gd name="T100" fmla="*/ 321 w 680"/>
                <a:gd name="T101" fmla="*/ 656 h 6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0"/>
                <a:gd name="T154" fmla="*/ 0 h 656"/>
                <a:gd name="T155" fmla="*/ 680 w 680"/>
                <a:gd name="T156" fmla="*/ 656 h 6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0" h="656">
                  <a:moveTo>
                    <a:pt x="340" y="656"/>
                  </a:moveTo>
                  <a:lnTo>
                    <a:pt x="348" y="656"/>
                  </a:lnTo>
                  <a:lnTo>
                    <a:pt x="357" y="656"/>
                  </a:lnTo>
                  <a:lnTo>
                    <a:pt x="365" y="654"/>
                  </a:lnTo>
                  <a:lnTo>
                    <a:pt x="374" y="654"/>
                  </a:lnTo>
                  <a:lnTo>
                    <a:pt x="382" y="652"/>
                  </a:lnTo>
                  <a:lnTo>
                    <a:pt x="389" y="650"/>
                  </a:lnTo>
                  <a:lnTo>
                    <a:pt x="399" y="650"/>
                  </a:lnTo>
                  <a:lnTo>
                    <a:pt x="408" y="648"/>
                  </a:lnTo>
                  <a:lnTo>
                    <a:pt x="416" y="646"/>
                  </a:lnTo>
                  <a:lnTo>
                    <a:pt x="424" y="644"/>
                  </a:lnTo>
                  <a:lnTo>
                    <a:pt x="431" y="642"/>
                  </a:lnTo>
                  <a:lnTo>
                    <a:pt x="441" y="640"/>
                  </a:lnTo>
                  <a:lnTo>
                    <a:pt x="448" y="639"/>
                  </a:lnTo>
                  <a:lnTo>
                    <a:pt x="456" y="635"/>
                  </a:lnTo>
                  <a:lnTo>
                    <a:pt x="464" y="633"/>
                  </a:lnTo>
                  <a:lnTo>
                    <a:pt x="473" y="631"/>
                  </a:lnTo>
                  <a:lnTo>
                    <a:pt x="479" y="627"/>
                  </a:lnTo>
                  <a:lnTo>
                    <a:pt x="486" y="623"/>
                  </a:lnTo>
                  <a:lnTo>
                    <a:pt x="494" y="620"/>
                  </a:lnTo>
                  <a:lnTo>
                    <a:pt x="502" y="616"/>
                  </a:lnTo>
                  <a:lnTo>
                    <a:pt x="507" y="612"/>
                  </a:lnTo>
                  <a:lnTo>
                    <a:pt x="515" y="608"/>
                  </a:lnTo>
                  <a:lnTo>
                    <a:pt x="522" y="602"/>
                  </a:lnTo>
                  <a:lnTo>
                    <a:pt x="530" y="599"/>
                  </a:lnTo>
                  <a:lnTo>
                    <a:pt x="536" y="593"/>
                  </a:lnTo>
                  <a:lnTo>
                    <a:pt x="541" y="589"/>
                  </a:lnTo>
                  <a:lnTo>
                    <a:pt x="549" y="583"/>
                  </a:lnTo>
                  <a:lnTo>
                    <a:pt x="555" y="580"/>
                  </a:lnTo>
                  <a:lnTo>
                    <a:pt x="560" y="574"/>
                  </a:lnTo>
                  <a:lnTo>
                    <a:pt x="568" y="570"/>
                  </a:lnTo>
                  <a:lnTo>
                    <a:pt x="574" y="564"/>
                  </a:lnTo>
                  <a:lnTo>
                    <a:pt x="579" y="561"/>
                  </a:lnTo>
                  <a:lnTo>
                    <a:pt x="585" y="553"/>
                  </a:lnTo>
                  <a:lnTo>
                    <a:pt x="591" y="547"/>
                  </a:lnTo>
                  <a:lnTo>
                    <a:pt x="597" y="542"/>
                  </a:lnTo>
                  <a:lnTo>
                    <a:pt x="602" y="536"/>
                  </a:lnTo>
                  <a:lnTo>
                    <a:pt x="606" y="528"/>
                  </a:lnTo>
                  <a:lnTo>
                    <a:pt x="612" y="523"/>
                  </a:lnTo>
                  <a:lnTo>
                    <a:pt x="616" y="517"/>
                  </a:lnTo>
                  <a:lnTo>
                    <a:pt x="621" y="511"/>
                  </a:lnTo>
                  <a:lnTo>
                    <a:pt x="625" y="504"/>
                  </a:lnTo>
                  <a:lnTo>
                    <a:pt x="631" y="496"/>
                  </a:lnTo>
                  <a:lnTo>
                    <a:pt x="635" y="490"/>
                  </a:lnTo>
                  <a:lnTo>
                    <a:pt x="638" y="483"/>
                  </a:lnTo>
                  <a:lnTo>
                    <a:pt x="640" y="475"/>
                  </a:lnTo>
                  <a:lnTo>
                    <a:pt x="646" y="469"/>
                  </a:lnTo>
                  <a:lnTo>
                    <a:pt x="648" y="462"/>
                  </a:lnTo>
                  <a:lnTo>
                    <a:pt x="654" y="456"/>
                  </a:lnTo>
                  <a:lnTo>
                    <a:pt x="656" y="447"/>
                  </a:lnTo>
                  <a:lnTo>
                    <a:pt x="659" y="439"/>
                  </a:lnTo>
                  <a:lnTo>
                    <a:pt x="661" y="431"/>
                  </a:lnTo>
                  <a:lnTo>
                    <a:pt x="665" y="424"/>
                  </a:lnTo>
                  <a:lnTo>
                    <a:pt x="667" y="416"/>
                  </a:lnTo>
                  <a:lnTo>
                    <a:pt x="669" y="408"/>
                  </a:lnTo>
                  <a:lnTo>
                    <a:pt x="671" y="401"/>
                  </a:lnTo>
                  <a:lnTo>
                    <a:pt x="673" y="393"/>
                  </a:lnTo>
                  <a:lnTo>
                    <a:pt x="675" y="386"/>
                  </a:lnTo>
                  <a:lnTo>
                    <a:pt x="675" y="376"/>
                  </a:lnTo>
                  <a:lnTo>
                    <a:pt x="676" y="369"/>
                  </a:lnTo>
                  <a:lnTo>
                    <a:pt x="678" y="361"/>
                  </a:lnTo>
                  <a:lnTo>
                    <a:pt x="678" y="353"/>
                  </a:lnTo>
                  <a:lnTo>
                    <a:pt x="680" y="344"/>
                  </a:lnTo>
                  <a:lnTo>
                    <a:pt x="680" y="336"/>
                  </a:lnTo>
                  <a:lnTo>
                    <a:pt x="680" y="329"/>
                  </a:lnTo>
                  <a:lnTo>
                    <a:pt x="680" y="319"/>
                  </a:lnTo>
                  <a:lnTo>
                    <a:pt x="680" y="310"/>
                  </a:lnTo>
                  <a:lnTo>
                    <a:pt x="678" y="302"/>
                  </a:lnTo>
                  <a:lnTo>
                    <a:pt x="678" y="294"/>
                  </a:lnTo>
                  <a:lnTo>
                    <a:pt x="676" y="285"/>
                  </a:lnTo>
                  <a:lnTo>
                    <a:pt x="675" y="277"/>
                  </a:lnTo>
                  <a:lnTo>
                    <a:pt x="675" y="268"/>
                  </a:lnTo>
                  <a:lnTo>
                    <a:pt x="673" y="260"/>
                  </a:lnTo>
                  <a:lnTo>
                    <a:pt x="671" y="253"/>
                  </a:lnTo>
                  <a:lnTo>
                    <a:pt x="669" y="245"/>
                  </a:lnTo>
                  <a:lnTo>
                    <a:pt x="667" y="237"/>
                  </a:lnTo>
                  <a:lnTo>
                    <a:pt x="665" y="230"/>
                  </a:lnTo>
                  <a:lnTo>
                    <a:pt x="661" y="222"/>
                  </a:lnTo>
                  <a:lnTo>
                    <a:pt x="659" y="215"/>
                  </a:lnTo>
                  <a:lnTo>
                    <a:pt x="656" y="207"/>
                  </a:lnTo>
                  <a:lnTo>
                    <a:pt x="654" y="199"/>
                  </a:lnTo>
                  <a:lnTo>
                    <a:pt x="648" y="192"/>
                  </a:lnTo>
                  <a:lnTo>
                    <a:pt x="646" y="186"/>
                  </a:lnTo>
                  <a:lnTo>
                    <a:pt x="640" y="178"/>
                  </a:lnTo>
                  <a:lnTo>
                    <a:pt x="638" y="171"/>
                  </a:lnTo>
                  <a:lnTo>
                    <a:pt x="635" y="163"/>
                  </a:lnTo>
                  <a:lnTo>
                    <a:pt x="631" y="158"/>
                  </a:lnTo>
                  <a:lnTo>
                    <a:pt x="625" y="150"/>
                  </a:lnTo>
                  <a:lnTo>
                    <a:pt x="621" y="144"/>
                  </a:lnTo>
                  <a:lnTo>
                    <a:pt x="616" y="137"/>
                  </a:lnTo>
                  <a:lnTo>
                    <a:pt x="612" y="131"/>
                  </a:lnTo>
                  <a:lnTo>
                    <a:pt x="606" y="123"/>
                  </a:lnTo>
                  <a:lnTo>
                    <a:pt x="602" y="118"/>
                  </a:lnTo>
                  <a:lnTo>
                    <a:pt x="597" y="112"/>
                  </a:lnTo>
                  <a:lnTo>
                    <a:pt x="591" y="106"/>
                  </a:lnTo>
                  <a:lnTo>
                    <a:pt x="585" y="101"/>
                  </a:lnTo>
                  <a:lnTo>
                    <a:pt x="579" y="95"/>
                  </a:lnTo>
                  <a:lnTo>
                    <a:pt x="574" y="89"/>
                  </a:lnTo>
                  <a:lnTo>
                    <a:pt x="568" y="83"/>
                  </a:lnTo>
                  <a:lnTo>
                    <a:pt x="560" y="80"/>
                  </a:lnTo>
                  <a:lnTo>
                    <a:pt x="555" y="74"/>
                  </a:lnTo>
                  <a:lnTo>
                    <a:pt x="549" y="68"/>
                  </a:lnTo>
                  <a:lnTo>
                    <a:pt x="541" y="62"/>
                  </a:lnTo>
                  <a:lnTo>
                    <a:pt x="536" y="59"/>
                  </a:lnTo>
                  <a:lnTo>
                    <a:pt x="530" y="55"/>
                  </a:lnTo>
                  <a:lnTo>
                    <a:pt x="522" y="49"/>
                  </a:lnTo>
                  <a:lnTo>
                    <a:pt x="515" y="45"/>
                  </a:lnTo>
                  <a:lnTo>
                    <a:pt x="507" y="42"/>
                  </a:lnTo>
                  <a:lnTo>
                    <a:pt x="502" y="38"/>
                  </a:lnTo>
                  <a:lnTo>
                    <a:pt x="494" y="34"/>
                  </a:lnTo>
                  <a:lnTo>
                    <a:pt x="486" y="30"/>
                  </a:lnTo>
                  <a:lnTo>
                    <a:pt x="479" y="26"/>
                  </a:lnTo>
                  <a:lnTo>
                    <a:pt x="473" y="24"/>
                  </a:lnTo>
                  <a:lnTo>
                    <a:pt x="464" y="21"/>
                  </a:lnTo>
                  <a:lnTo>
                    <a:pt x="456" y="19"/>
                  </a:lnTo>
                  <a:lnTo>
                    <a:pt x="448" y="15"/>
                  </a:lnTo>
                  <a:lnTo>
                    <a:pt x="441" y="13"/>
                  </a:lnTo>
                  <a:lnTo>
                    <a:pt x="431" y="11"/>
                  </a:lnTo>
                  <a:lnTo>
                    <a:pt x="424" y="7"/>
                  </a:lnTo>
                  <a:lnTo>
                    <a:pt x="416" y="5"/>
                  </a:lnTo>
                  <a:lnTo>
                    <a:pt x="408" y="5"/>
                  </a:lnTo>
                  <a:lnTo>
                    <a:pt x="399" y="4"/>
                  </a:lnTo>
                  <a:lnTo>
                    <a:pt x="389" y="2"/>
                  </a:lnTo>
                  <a:lnTo>
                    <a:pt x="382" y="0"/>
                  </a:lnTo>
                  <a:lnTo>
                    <a:pt x="374" y="0"/>
                  </a:lnTo>
                  <a:lnTo>
                    <a:pt x="365" y="0"/>
                  </a:lnTo>
                  <a:lnTo>
                    <a:pt x="357" y="0"/>
                  </a:lnTo>
                  <a:lnTo>
                    <a:pt x="348" y="0"/>
                  </a:lnTo>
                  <a:lnTo>
                    <a:pt x="340" y="0"/>
                  </a:lnTo>
                  <a:lnTo>
                    <a:pt x="330" y="0"/>
                  </a:lnTo>
                  <a:lnTo>
                    <a:pt x="321" y="0"/>
                  </a:lnTo>
                  <a:lnTo>
                    <a:pt x="311" y="0"/>
                  </a:lnTo>
                  <a:lnTo>
                    <a:pt x="304" y="0"/>
                  </a:lnTo>
                  <a:lnTo>
                    <a:pt x="294" y="0"/>
                  </a:lnTo>
                  <a:lnTo>
                    <a:pt x="287" y="2"/>
                  </a:lnTo>
                  <a:lnTo>
                    <a:pt x="277" y="4"/>
                  </a:lnTo>
                  <a:lnTo>
                    <a:pt x="270" y="5"/>
                  </a:lnTo>
                  <a:lnTo>
                    <a:pt x="262" y="5"/>
                  </a:lnTo>
                  <a:lnTo>
                    <a:pt x="252" y="7"/>
                  </a:lnTo>
                  <a:lnTo>
                    <a:pt x="245" y="11"/>
                  </a:lnTo>
                  <a:lnTo>
                    <a:pt x="237" y="13"/>
                  </a:lnTo>
                  <a:lnTo>
                    <a:pt x="228" y="15"/>
                  </a:lnTo>
                  <a:lnTo>
                    <a:pt x="222" y="19"/>
                  </a:lnTo>
                  <a:lnTo>
                    <a:pt x="214" y="21"/>
                  </a:lnTo>
                  <a:lnTo>
                    <a:pt x="207" y="24"/>
                  </a:lnTo>
                  <a:lnTo>
                    <a:pt x="197" y="26"/>
                  </a:lnTo>
                  <a:lnTo>
                    <a:pt x="190" y="30"/>
                  </a:lnTo>
                  <a:lnTo>
                    <a:pt x="182" y="34"/>
                  </a:lnTo>
                  <a:lnTo>
                    <a:pt x="174" y="38"/>
                  </a:lnTo>
                  <a:lnTo>
                    <a:pt x="167" y="42"/>
                  </a:lnTo>
                  <a:lnTo>
                    <a:pt x="161" y="45"/>
                  </a:lnTo>
                  <a:lnTo>
                    <a:pt x="154" y="49"/>
                  </a:lnTo>
                  <a:lnTo>
                    <a:pt x="148" y="55"/>
                  </a:lnTo>
                  <a:lnTo>
                    <a:pt x="140" y="59"/>
                  </a:lnTo>
                  <a:lnTo>
                    <a:pt x="133" y="62"/>
                  </a:lnTo>
                  <a:lnTo>
                    <a:pt x="127" y="68"/>
                  </a:lnTo>
                  <a:lnTo>
                    <a:pt x="121" y="74"/>
                  </a:lnTo>
                  <a:lnTo>
                    <a:pt x="114" y="80"/>
                  </a:lnTo>
                  <a:lnTo>
                    <a:pt x="110" y="83"/>
                  </a:lnTo>
                  <a:lnTo>
                    <a:pt x="104" y="89"/>
                  </a:lnTo>
                  <a:lnTo>
                    <a:pt x="98" y="95"/>
                  </a:lnTo>
                  <a:lnTo>
                    <a:pt x="91" y="101"/>
                  </a:lnTo>
                  <a:lnTo>
                    <a:pt x="85" y="106"/>
                  </a:lnTo>
                  <a:lnTo>
                    <a:pt x="79" y="112"/>
                  </a:lnTo>
                  <a:lnTo>
                    <a:pt x="76" y="118"/>
                  </a:lnTo>
                  <a:lnTo>
                    <a:pt x="70" y="123"/>
                  </a:lnTo>
                  <a:lnTo>
                    <a:pt x="64" y="131"/>
                  </a:lnTo>
                  <a:lnTo>
                    <a:pt x="60" y="137"/>
                  </a:lnTo>
                  <a:lnTo>
                    <a:pt x="57" y="144"/>
                  </a:lnTo>
                  <a:lnTo>
                    <a:pt x="51" y="150"/>
                  </a:lnTo>
                  <a:lnTo>
                    <a:pt x="47" y="158"/>
                  </a:lnTo>
                  <a:lnTo>
                    <a:pt x="41" y="163"/>
                  </a:lnTo>
                  <a:lnTo>
                    <a:pt x="39" y="171"/>
                  </a:lnTo>
                  <a:lnTo>
                    <a:pt x="34" y="178"/>
                  </a:lnTo>
                  <a:lnTo>
                    <a:pt x="30" y="186"/>
                  </a:lnTo>
                  <a:lnTo>
                    <a:pt x="28" y="192"/>
                  </a:lnTo>
                  <a:lnTo>
                    <a:pt x="24" y="199"/>
                  </a:lnTo>
                  <a:lnTo>
                    <a:pt x="20" y="207"/>
                  </a:lnTo>
                  <a:lnTo>
                    <a:pt x="19" y="215"/>
                  </a:lnTo>
                  <a:lnTo>
                    <a:pt x="15" y="222"/>
                  </a:lnTo>
                  <a:lnTo>
                    <a:pt x="15" y="230"/>
                  </a:lnTo>
                  <a:lnTo>
                    <a:pt x="11" y="237"/>
                  </a:lnTo>
                  <a:lnTo>
                    <a:pt x="9" y="245"/>
                  </a:lnTo>
                  <a:lnTo>
                    <a:pt x="7" y="253"/>
                  </a:lnTo>
                  <a:lnTo>
                    <a:pt x="5" y="260"/>
                  </a:lnTo>
                  <a:lnTo>
                    <a:pt x="3" y="268"/>
                  </a:lnTo>
                  <a:lnTo>
                    <a:pt x="1" y="277"/>
                  </a:lnTo>
                  <a:lnTo>
                    <a:pt x="0" y="285"/>
                  </a:lnTo>
                  <a:lnTo>
                    <a:pt x="0" y="294"/>
                  </a:lnTo>
                  <a:lnTo>
                    <a:pt x="0" y="302"/>
                  </a:lnTo>
                  <a:lnTo>
                    <a:pt x="0" y="310"/>
                  </a:lnTo>
                  <a:lnTo>
                    <a:pt x="0" y="319"/>
                  </a:lnTo>
                  <a:lnTo>
                    <a:pt x="0" y="329"/>
                  </a:lnTo>
                  <a:lnTo>
                    <a:pt x="0" y="336"/>
                  </a:lnTo>
                  <a:lnTo>
                    <a:pt x="0" y="344"/>
                  </a:lnTo>
                  <a:lnTo>
                    <a:pt x="0" y="353"/>
                  </a:lnTo>
                  <a:lnTo>
                    <a:pt x="0" y="361"/>
                  </a:lnTo>
                  <a:lnTo>
                    <a:pt x="0" y="369"/>
                  </a:lnTo>
                  <a:lnTo>
                    <a:pt x="1" y="376"/>
                  </a:lnTo>
                  <a:lnTo>
                    <a:pt x="3" y="386"/>
                  </a:lnTo>
                  <a:lnTo>
                    <a:pt x="5" y="393"/>
                  </a:lnTo>
                  <a:lnTo>
                    <a:pt x="7" y="401"/>
                  </a:lnTo>
                  <a:lnTo>
                    <a:pt x="9" y="408"/>
                  </a:lnTo>
                  <a:lnTo>
                    <a:pt x="11" y="416"/>
                  </a:lnTo>
                  <a:lnTo>
                    <a:pt x="15" y="424"/>
                  </a:lnTo>
                  <a:lnTo>
                    <a:pt x="15" y="431"/>
                  </a:lnTo>
                  <a:lnTo>
                    <a:pt x="19" y="439"/>
                  </a:lnTo>
                  <a:lnTo>
                    <a:pt x="20" y="447"/>
                  </a:lnTo>
                  <a:lnTo>
                    <a:pt x="24" y="456"/>
                  </a:lnTo>
                  <a:lnTo>
                    <a:pt x="28" y="462"/>
                  </a:lnTo>
                  <a:lnTo>
                    <a:pt x="30" y="469"/>
                  </a:lnTo>
                  <a:lnTo>
                    <a:pt x="34" y="475"/>
                  </a:lnTo>
                  <a:lnTo>
                    <a:pt x="39" y="483"/>
                  </a:lnTo>
                  <a:lnTo>
                    <a:pt x="41" y="490"/>
                  </a:lnTo>
                  <a:lnTo>
                    <a:pt x="47" y="496"/>
                  </a:lnTo>
                  <a:lnTo>
                    <a:pt x="51" y="504"/>
                  </a:lnTo>
                  <a:lnTo>
                    <a:pt x="57" y="511"/>
                  </a:lnTo>
                  <a:lnTo>
                    <a:pt x="60" y="517"/>
                  </a:lnTo>
                  <a:lnTo>
                    <a:pt x="64" y="523"/>
                  </a:lnTo>
                  <a:lnTo>
                    <a:pt x="70" y="528"/>
                  </a:lnTo>
                  <a:lnTo>
                    <a:pt x="76" y="536"/>
                  </a:lnTo>
                  <a:lnTo>
                    <a:pt x="79" y="542"/>
                  </a:lnTo>
                  <a:lnTo>
                    <a:pt x="85" y="547"/>
                  </a:lnTo>
                  <a:lnTo>
                    <a:pt x="91" y="553"/>
                  </a:lnTo>
                  <a:lnTo>
                    <a:pt x="98" y="561"/>
                  </a:lnTo>
                  <a:lnTo>
                    <a:pt x="104" y="564"/>
                  </a:lnTo>
                  <a:lnTo>
                    <a:pt x="110" y="570"/>
                  </a:lnTo>
                  <a:lnTo>
                    <a:pt x="114" y="574"/>
                  </a:lnTo>
                  <a:lnTo>
                    <a:pt x="121" y="580"/>
                  </a:lnTo>
                  <a:lnTo>
                    <a:pt x="127" y="583"/>
                  </a:lnTo>
                  <a:lnTo>
                    <a:pt x="133" y="589"/>
                  </a:lnTo>
                  <a:lnTo>
                    <a:pt x="140" y="593"/>
                  </a:lnTo>
                  <a:lnTo>
                    <a:pt x="148" y="599"/>
                  </a:lnTo>
                  <a:lnTo>
                    <a:pt x="154" y="602"/>
                  </a:lnTo>
                  <a:lnTo>
                    <a:pt x="161" y="608"/>
                  </a:lnTo>
                  <a:lnTo>
                    <a:pt x="167" y="612"/>
                  </a:lnTo>
                  <a:lnTo>
                    <a:pt x="174" y="616"/>
                  </a:lnTo>
                  <a:lnTo>
                    <a:pt x="182" y="620"/>
                  </a:lnTo>
                  <a:lnTo>
                    <a:pt x="190" y="623"/>
                  </a:lnTo>
                  <a:lnTo>
                    <a:pt x="197" y="627"/>
                  </a:lnTo>
                  <a:lnTo>
                    <a:pt x="207" y="631"/>
                  </a:lnTo>
                  <a:lnTo>
                    <a:pt x="214" y="633"/>
                  </a:lnTo>
                  <a:lnTo>
                    <a:pt x="222" y="635"/>
                  </a:lnTo>
                  <a:lnTo>
                    <a:pt x="228" y="639"/>
                  </a:lnTo>
                  <a:lnTo>
                    <a:pt x="237" y="640"/>
                  </a:lnTo>
                  <a:lnTo>
                    <a:pt x="245" y="642"/>
                  </a:lnTo>
                  <a:lnTo>
                    <a:pt x="252" y="644"/>
                  </a:lnTo>
                  <a:lnTo>
                    <a:pt x="262" y="646"/>
                  </a:lnTo>
                  <a:lnTo>
                    <a:pt x="270" y="648"/>
                  </a:lnTo>
                  <a:lnTo>
                    <a:pt x="277" y="650"/>
                  </a:lnTo>
                  <a:lnTo>
                    <a:pt x="287" y="650"/>
                  </a:lnTo>
                  <a:lnTo>
                    <a:pt x="294" y="652"/>
                  </a:lnTo>
                  <a:lnTo>
                    <a:pt x="304" y="654"/>
                  </a:lnTo>
                  <a:lnTo>
                    <a:pt x="311" y="654"/>
                  </a:lnTo>
                  <a:lnTo>
                    <a:pt x="321" y="656"/>
                  </a:lnTo>
                  <a:lnTo>
                    <a:pt x="330" y="656"/>
                  </a:lnTo>
                  <a:lnTo>
                    <a:pt x="340" y="656"/>
                  </a:lnTo>
                  <a:close/>
                </a:path>
              </a:pathLst>
            </a:custGeom>
            <a:solidFill>
              <a:srgbClr val="F5D9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175"/>
            <p:cNvSpPr>
              <a:spLocks/>
            </p:cNvSpPr>
            <p:nvPr/>
          </p:nvSpPr>
          <p:spPr bwMode="auto">
            <a:xfrm>
              <a:off x="189258" y="2492896"/>
              <a:ext cx="652755" cy="489565"/>
            </a:xfrm>
            <a:custGeom>
              <a:avLst/>
              <a:gdLst>
                <a:gd name="T0" fmla="*/ 662 w 662"/>
                <a:gd name="T1" fmla="*/ 844 h 844"/>
                <a:gd name="T2" fmla="*/ 0 w 662"/>
                <a:gd name="T3" fmla="*/ 844 h 844"/>
                <a:gd name="T4" fmla="*/ 327 w 662"/>
                <a:gd name="T5" fmla="*/ 0 h 844"/>
                <a:gd name="T6" fmla="*/ 662 w 662"/>
                <a:gd name="T7" fmla="*/ 844 h 844"/>
                <a:gd name="T8" fmla="*/ 662 w 662"/>
                <a:gd name="T9" fmla="*/ 844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844"/>
                <a:gd name="T17" fmla="*/ 662 w 662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844">
                  <a:moveTo>
                    <a:pt x="662" y="844"/>
                  </a:moveTo>
                  <a:lnTo>
                    <a:pt x="0" y="844"/>
                  </a:lnTo>
                  <a:lnTo>
                    <a:pt x="327" y="0"/>
                  </a:lnTo>
                  <a:lnTo>
                    <a:pt x="662" y="844"/>
                  </a:lnTo>
                  <a:close/>
                </a:path>
              </a:pathLst>
            </a:custGeom>
            <a:solidFill>
              <a:srgbClr val="F5D9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176"/>
            <p:cNvSpPr>
              <a:spLocks/>
            </p:cNvSpPr>
            <p:nvPr/>
          </p:nvSpPr>
          <p:spPr bwMode="auto">
            <a:xfrm>
              <a:off x="320504" y="3019818"/>
              <a:ext cx="386526" cy="330845"/>
            </a:xfrm>
            <a:custGeom>
              <a:avLst/>
              <a:gdLst>
                <a:gd name="T0" fmla="*/ 215 w 391"/>
                <a:gd name="T1" fmla="*/ 374 h 376"/>
                <a:gd name="T2" fmla="*/ 243 w 391"/>
                <a:gd name="T3" fmla="*/ 369 h 376"/>
                <a:gd name="T4" fmla="*/ 272 w 391"/>
                <a:gd name="T5" fmla="*/ 361 h 376"/>
                <a:gd name="T6" fmla="*/ 294 w 391"/>
                <a:gd name="T7" fmla="*/ 348 h 376"/>
                <a:gd name="T8" fmla="*/ 319 w 391"/>
                <a:gd name="T9" fmla="*/ 332 h 376"/>
                <a:gd name="T10" fmla="*/ 340 w 391"/>
                <a:gd name="T11" fmla="*/ 313 h 376"/>
                <a:gd name="T12" fmla="*/ 357 w 391"/>
                <a:gd name="T13" fmla="*/ 292 h 376"/>
                <a:gd name="T14" fmla="*/ 370 w 391"/>
                <a:gd name="T15" fmla="*/ 268 h 376"/>
                <a:gd name="T16" fmla="*/ 382 w 391"/>
                <a:gd name="T17" fmla="*/ 243 h 376"/>
                <a:gd name="T18" fmla="*/ 388 w 391"/>
                <a:gd name="T19" fmla="*/ 216 h 376"/>
                <a:gd name="T20" fmla="*/ 391 w 391"/>
                <a:gd name="T21" fmla="*/ 188 h 376"/>
                <a:gd name="T22" fmla="*/ 388 w 391"/>
                <a:gd name="T23" fmla="*/ 159 h 376"/>
                <a:gd name="T24" fmla="*/ 382 w 391"/>
                <a:gd name="T25" fmla="*/ 131 h 376"/>
                <a:gd name="T26" fmla="*/ 370 w 391"/>
                <a:gd name="T27" fmla="*/ 106 h 376"/>
                <a:gd name="T28" fmla="*/ 357 w 391"/>
                <a:gd name="T29" fmla="*/ 81 h 376"/>
                <a:gd name="T30" fmla="*/ 340 w 391"/>
                <a:gd name="T31" fmla="*/ 61 h 376"/>
                <a:gd name="T32" fmla="*/ 319 w 391"/>
                <a:gd name="T33" fmla="*/ 42 h 376"/>
                <a:gd name="T34" fmla="*/ 294 w 391"/>
                <a:gd name="T35" fmla="*/ 24 h 376"/>
                <a:gd name="T36" fmla="*/ 272 w 391"/>
                <a:gd name="T37" fmla="*/ 13 h 376"/>
                <a:gd name="T38" fmla="*/ 243 w 391"/>
                <a:gd name="T39" fmla="*/ 3 h 376"/>
                <a:gd name="T40" fmla="*/ 215 w 391"/>
                <a:gd name="T41" fmla="*/ 0 h 376"/>
                <a:gd name="T42" fmla="*/ 190 w 391"/>
                <a:gd name="T43" fmla="*/ 0 h 376"/>
                <a:gd name="T44" fmla="*/ 175 w 391"/>
                <a:gd name="T45" fmla="*/ 0 h 376"/>
                <a:gd name="T46" fmla="*/ 144 w 391"/>
                <a:gd name="T47" fmla="*/ 3 h 376"/>
                <a:gd name="T48" fmla="*/ 119 w 391"/>
                <a:gd name="T49" fmla="*/ 13 h 376"/>
                <a:gd name="T50" fmla="*/ 93 w 391"/>
                <a:gd name="T51" fmla="*/ 24 h 376"/>
                <a:gd name="T52" fmla="*/ 70 w 391"/>
                <a:gd name="T53" fmla="*/ 42 h 376"/>
                <a:gd name="T54" fmla="*/ 49 w 391"/>
                <a:gd name="T55" fmla="*/ 61 h 376"/>
                <a:gd name="T56" fmla="*/ 32 w 391"/>
                <a:gd name="T57" fmla="*/ 81 h 376"/>
                <a:gd name="T58" fmla="*/ 17 w 391"/>
                <a:gd name="T59" fmla="*/ 106 h 376"/>
                <a:gd name="T60" fmla="*/ 7 w 391"/>
                <a:gd name="T61" fmla="*/ 131 h 376"/>
                <a:gd name="T62" fmla="*/ 0 w 391"/>
                <a:gd name="T63" fmla="*/ 159 h 376"/>
                <a:gd name="T64" fmla="*/ 0 w 391"/>
                <a:gd name="T65" fmla="*/ 188 h 376"/>
                <a:gd name="T66" fmla="*/ 0 w 391"/>
                <a:gd name="T67" fmla="*/ 216 h 376"/>
                <a:gd name="T68" fmla="*/ 7 w 391"/>
                <a:gd name="T69" fmla="*/ 243 h 376"/>
                <a:gd name="T70" fmla="*/ 17 w 391"/>
                <a:gd name="T71" fmla="*/ 268 h 376"/>
                <a:gd name="T72" fmla="*/ 32 w 391"/>
                <a:gd name="T73" fmla="*/ 292 h 376"/>
                <a:gd name="T74" fmla="*/ 49 w 391"/>
                <a:gd name="T75" fmla="*/ 313 h 376"/>
                <a:gd name="T76" fmla="*/ 70 w 391"/>
                <a:gd name="T77" fmla="*/ 332 h 376"/>
                <a:gd name="T78" fmla="*/ 93 w 391"/>
                <a:gd name="T79" fmla="*/ 348 h 376"/>
                <a:gd name="T80" fmla="*/ 119 w 391"/>
                <a:gd name="T81" fmla="*/ 361 h 376"/>
                <a:gd name="T82" fmla="*/ 144 w 391"/>
                <a:gd name="T83" fmla="*/ 369 h 376"/>
                <a:gd name="T84" fmla="*/ 175 w 391"/>
                <a:gd name="T85" fmla="*/ 374 h 376"/>
                <a:gd name="T86" fmla="*/ 190 w 391"/>
                <a:gd name="T87" fmla="*/ 376 h 3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1"/>
                <a:gd name="T133" fmla="*/ 0 h 376"/>
                <a:gd name="T134" fmla="*/ 391 w 391"/>
                <a:gd name="T135" fmla="*/ 376 h 37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1" h="376">
                  <a:moveTo>
                    <a:pt x="195" y="376"/>
                  </a:moveTo>
                  <a:lnTo>
                    <a:pt x="205" y="376"/>
                  </a:lnTo>
                  <a:lnTo>
                    <a:pt x="215" y="374"/>
                  </a:lnTo>
                  <a:lnTo>
                    <a:pt x="224" y="372"/>
                  </a:lnTo>
                  <a:lnTo>
                    <a:pt x="235" y="372"/>
                  </a:lnTo>
                  <a:lnTo>
                    <a:pt x="243" y="369"/>
                  </a:lnTo>
                  <a:lnTo>
                    <a:pt x="253" y="367"/>
                  </a:lnTo>
                  <a:lnTo>
                    <a:pt x="262" y="365"/>
                  </a:lnTo>
                  <a:lnTo>
                    <a:pt x="272" y="361"/>
                  </a:lnTo>
                  <a:lnTo>
                    <a:pt x="279" y="357"/>
                  </a:lnTo>
                  <a:lnTo>
                    <a:pt x="287" y="351"/>
                  </a:lnTo>
                  <a:lnTo>
                    <a:pt x="294" y="348"/>
                  </a:lnTo>
                  <a:lnTo>
                    <a:pt x="304" y="344"/>
                  </a:lnTo>
                  <a:lnTo>
                    <a:pt x="311" y="338"/>
                  </a:lnTo>
                  <a:lnTo>
                    <a:pt x="319" y="332"/>
                  </a:lnTo>
                  <a:lnTo>
                    <a:pt x="327" y="327"/>
                  </a:lnTo>
                  <a:lnTo>
                    <a:pt x="334" y="321"/>
                  </a:lnTo>
                  <a:lnTo>
                    <a:pt x="340" y="313"/>
                  </a:lnTo>
                  <a:lnTo>
                    <a:pt x="346" y="306"/>
                  </a:lnTo>
                  <a:lnTo>
                    <a:pt x="351" y="298"/>
                  </a:lnTo>
                  <a:lnTo>
                    <a:pt x="357" y="292"/>
                  </a:lnTo>
                  <a:lnTo>
                    <a:pt x="361" y="283"/>
                  </a:lnTo>
                  <a:lnTo>
                    <a:pt x="367" y="275"/>
                  </a:lnTo>
                  <a:lnTo>
                    <a:pt x="370" y="268"/>
                  </a:lnTo>
                  <a:lnTo>
                    <a:pt x="376" y="260"/>
                  </a:lnTo>
                  <a:lnTo>
                    <a:pt x="378" y="251"/>
                  </a:lnTo>
                  <a:lnTo>
                    <a:pt x="382" y="243"/>
                  </a:lnTo>
                  <a:lnTo>
                    <a:pt x="384" y="234"/>
                  </a:lnTo>
                  <a:lnTo>
                    <a:pt x="388" y="224"/>
                  </a:lnTo>
                  <a:lnTo>
                    <a:pt x="388" y="216"/>
                  </a:lnTo>
                  <a:lnTo>
                    <a:pt x="389" y="207"/>
                  </a:lnTo>
                  <a:lnTo>
                    <a:pt x="391" y="197"/>
                  </a:lnTo>
                  <a:lnTo>
                    <a:pt x="391" y="188"/>
                  </a:lnTo>
                  <a:lnTo>
                    <a:pt x="391" y="178"/>
                  </a:lnTo>
                  <a:lnTo>
                    <a:pt x="389" y="169"/>
                  </a:lnTo>
                  <a:lnTo>
                    <a:pt x="388" y="159"/>
                  </a:lnTo>
                  <a:lnTo>
                    <a:pt x="388" y="150"/>
                  </a:lnTo>
                  <a:lnTo>
                    <a:pt x="384" y="140"/>
                  </a:lnTo>
                  <a:lnTo>
                    <a:pt x="382" y="131"/>
                  </a:lnTo>
                  <a:lnTo>
                    <a:pt x="378" y="123"/>
                  </a:lnTo>
                  <a:lnTo>
                    <a:pt x="376" y="114"/>
                  </a:lnTo>
                  <a:lnTo>
                    <a:pt x="370" y="106"/>
                  </a:lnTo>
                  <a:lnTo>
                    <a:pt x="367" y="97"/>
                  </a:lnTo>
                  <a:lnTo>
                    <a:pt x="361" y="89"/>
                  </a:lnTo>
                  <a:lnTo>
                    <a:pt x="357" y="81"/>
                  </a:lnTo>
                  <a:lnTo>
                    <a:pt x="351" y="74"/>
                  </a:lnTo>
                  <a:lnTo>
                    <a:pt x="346" y="66"/>
                  </a:lnTo>
                  <a:lnTo>
                    <a:pt x="340" y="61"/>
                  </a:lnTo>
                  <a:lnTo>
                    <a:pt x="334" y="55"/>
                  </a:lnTo>
                  <a:lnTo>
                    <a:pt x="327" y="47"/>
                  </a:lnTo>
                  <a:lnTo>
                    <a:pt x="319" y="42"/>
                  </a:lnTo>
                  <a:lnTo>
                    <a:pt x="311" y="36"/>
                  </a:lnTo>
                  <a:lnTo>
                    <a:pt x="304" y="30"/>
                  </a:lnTo>
                  <a:lnTo>
                    <a:pt x="294" y="24"/>
                  </a:lnTo>
                  <a:lnTo>
                    <a:pt x="287" y="21"/>
                  </a:lnTo>
                  <a:lnTo>
                    <a:pt x="279" y="17"/>
                  </a:lnTo>
                  <a:lnTo>
                    <a:pt x="272" y="13"/>
                  </a:lnTo>
                  <a:lnTo>
                    <a:pt x="262" y="9"/>
                  </a:lnTo>
                  <a:lnTo>
                    <a:pt x="253" y="7"/>
                  </a:lnTo>
                  <a:lnTo>
                    <a:pt x="243" y="3"/>
                  </a:lnTo>
                  <a:lnTo>
                    <a:pt x="235" y="2"/>
                  </a:lnTo>
                  <a:lnTo>
                    <a:pt x="224" y="0"/>
                  </a:lnTo>
                  <a:lnTo>
                    <a:pt x="215" y="0"/>
                  </a:lnTo>
                  <a:lnTo>
                    <a:pt x="205" y="0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84" y="0"/>
                  </a:lnTo>
                  <a:lnTo>
                    <a:pt x="180" y="0"/>
                  </a:lnTo>
                  <a:lnTo>
                    <a:pt x="175" y="0"/>
                  </a:lnTo>
                  <a:lnTo>
                    <a:pt x="165" y="0"/>
                  </a:lnTo>
                  <a:lnTo>
                    <a:pt x="156" y="2"/>
                  </a:lnTo>
                  <a:lnTo>
                    <a:pt x="144" y="3"/>
                  </a:lnTo>
                  <a:lnTo>
                    <a:pt x="137" y="7"/>
                  </a:lnTo>
                  <a:lnTo>
                    <a:pt x="127" y="9"/>
                  </a:lnTo>
                  <a:lnTo>
                    <a:pt x="119" y="13"/>
                  </a:lnTo>
                  <a:lnTo>
                    <a:pt x="110" y="17"/>
                  </a:lnTo>
                  <a:lnTo>
                    <a:pt x="100" y="21"/>
                  </a:lnTo>
                  <a:lnTo>
                    <a:pt x="93" y="24"/>
                  </a:lnTo>
                  <a:lnTo>
                    <a:pt x="83" y="30"/>
                  </a:lnTo>
                  <a:lnTo>
                    <a:pt x="76" y="36"/>
                  </a:lnTo>
                  <a:lnTo>
                    <a:pt x="70" y="42"/>
                  </a:lnTo>
                  <a:lnTo>
                    <a:pt x="62" y="47"/>
                  </a:lnTo>
                  <a:lnTo>
                    <a:pt x="57" y="55"/>
                  </a:lnTo>
                  <a:lnTo>
                    <a:pt x="49" y="61"/>
                  </a:lnTo>
                  <a:lnTo>
                    <a:pt x="41" y="66"/>
                  </a:lnTo>
                  <a:lnTo>
                    <a:pt x="36" y="74"/>
                  </a:lnTo>
                  <a:lnTo>
                    <a:pt x="32" y="81"/>
                  </a:lnTo>
                  <a:lnTo>
                    <a:pt x="26" y="89"/>
                  </a:lnTo>
                  <a:lnTo>
                    <a:pt x="22" y="97"/>
                  </a:lnTo>
                  <a:lnTo>
                    <a:pt x="17" y="106"/>
                  </a:lnTo>
                  <a:lnTo>
                    <a:pt x="15" y="114"/>
                  </a:lnTo>
                  <a:lnTo>
                    <a:pt x="9" y="123"/>
                  </a:lnTo>
                  <a:lnTo>
                    <a:pt x="7" y="131"/>
                  </a:lnTo>
                  <a:lnTo>
                    <a:pt x="3" y="140"/>
                  </a:lnTo>
                  <a:lnTo>
                    <a:pt x="2" y="150"/>
                  </a:lnTo>
                  <a:lnTo>
                    <a:pt x="0" y="159"/>
                  </a:lnTo>
                  <a:lnTo>
                    <a:pt x="0" y="169"/>
                  </a:lnTo>
                  <a:lnTo>
                    <a:pt x="0" y="178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07"/>
                  </a:lnTo>
                  <a:lnTo>
                    <a:pt x="0" y="216"/>
                  </a:lnTo>
                  <a:lnTo>
                    <a:pt x="2" y="224"/>
                  </a:lnTo>
                  <a:lnTo>
                    <a:pt x="3" y="234"/>
                  </a:lnTo>
                  <a:lnTo>
                    <a:pt x="7" y="243"/>
                  </a:lnTo>
                  <a:lnTo>
                    <a:pt x="9" y="251"/>
                  </a:lnTo>
                  <a:lnTo>
                    <a:pt x="15" y="260"/>
                  </a:lnTo>
                  <a:lnTo>
                    <a:pt x="17" y="268"/>
                  </a:lnTo>
                  <a:lnTo>
                    <a:pt x="22" y="275"/>
                  </a:lnTo>
                  <a:lnTo>
                    <a:pt x="26" y="283"/>
                  </a:lnTo>
                  <a:lnTo>
                    <a:pt x="32" y="292"/>
                  </a:lnTo>
                  <a:lnTo>
                    <a:pt x="36" y="298"/>
                  </a:lnTo>
                  <a:lnTo>
                    <a:pt x="41" y="306"/>
                  </a:lnTo>
                  <a:lnTo>
                    <a:pt x="49" y="313"/>
                  </a:lnTo>
                  <a:lnTo>
                    <a:pt x="57" y="321"/>
                  </a:lnTo>
                  <a:lnTo>
                    <a:pt x="62" y="327"/>
                  </a:lnTo>
                  <a:lnTo>
                    <a:pt x="70" y="332"/>
                  </a:lnTo>
                  <a:lnTo>
                    <a:pt x="76" y="338"/>
                  </a:lnTo>
                  <a:lnTo>
                    <a:pt x="83" y="344"/>
                  </a:lnTo>
                  <a:lnTo>
                    <a:pt x="93" y="348"/>
                  </a:lnTo>
                  <a:lnTo>
                    <a:pt x="100" y="351"/>
                  </a:lnTo>
                  <a:lnTo>
                    <a:pt x="110" y="357"/>
                  </a:lnTo>
                  <a:lnTo>
                    <a:pt x="119" y="361"/>
                  </a:lnTo>
                  <a:lnTo>
                    <a:pt x="127" y="365"/>
                  </a:lnTo>
                  <a:lnTo>
                    <a:pt x="137" y="367"/>
                  </a:lnTo>
                  <a:lnTo>
                    <a:pt x="144" y="369"/>
                  </a:lnTo>
                  <a:lnTo>
                    <a:pt x="156" y="372"/>
                  </a:lnTo>
                  <a:lnTo>
                    <a:pt x="165" y="372"/>
                  </a:lnTo>
                  <a:lnTo>
                    <a:pt x="175" y="374"/>
                  </a:lnTo>
                  <a:lnTo>
                    <a:pt x="180" y="374"/>
                  </a:lnTo>
                  <a:lnTo>
                    <a:pt x="184" y="376"/>
                  </a:lnTo>
                  <a:lnTo>
                    <a:pt x="190" y="376"/>
                  </a:lnTo>
                  <a:lnTo>
                    <a:pt x="195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177"/>
            <p:cNvSpPr>
              <a:spLocks/>
            </p:cNvSpPr>
            <p:nvPr/>
          </p:nvSpPr>
          <p:spPr bwMode="auto">
            <a:xfrm>
              <a:off x="326484" y="2845234"/>
              <a:ext cx="374694" cy="300417"/>
            </a:xfrm>
            <a:custGeom>
              <a:avLst/>
              <a:gdLst>
                <a:gd name="T0" fmla="*/ 381 w 381"/>
                <a:gd name="T1" fmla="*/ 492 h 494"/>
                <a:gd name="T2" fmla="*/ 0 w 381"/>
                <a:gd name="T3" fmla="*/ 494 h 494"/>
                <a:gd name="T4" fmla="*/ 189 w 381"/>
                <a:gd name="T5" fmla="*/ 0 h 494"/>
                <a:gd name="T6" fmla="*/ 381 w 381"/>
                <a:gd name="T7" fmla="*/ 492 h 494"/>
                <a:gd name="T8" fmla="*/ 381 w 381"/>
                <a:gd name="T9" fmla="*/ 492 h 4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1"/>
                <a:gd name="T16" fmla="*/ 0 h 494"/>
                <a:gd name="T17" fmla="*/ 381 w 381"/>
                <a:gd name="T18" fmla="*/ 494 h 4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1" h="494">
                  <a:moveTo>
                    <a:pt x="381" y="492"/>
                  </a:moveTo>
                  <a:lnTo>
                    <a:pt x="0" y="494"/>
                  </a:lnTo>
                  <a:lnTo>
                    <a:pt x="189" y="0"/>
                  </a:lnTo>
                  <a:lnTo>
                    <a:pt x="381" y="4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3" name="Группа 260"/>
          <p:cNvGrpSpPr>
            <a:grpSpLocks/>
          </p:cNvGrpSpPr>
          <p:nvPr/>
        </p:nvGrpSpPr>
        <p:grpSpPr bwMode="auto">
          <a:xfrm rot="-353177">
            <a:off x="1189038" y="4521200"/>
            <a:ext cx="857250" cy="1270000"/>
            <a:chOff x="107504" y="2982499"/>
            <a:chExt cx="856848" cy="1302361"/>
          </a:xfrm>
        </p:grpSpPr>
        <p:sp>
          <p:nvSpPr>
            <p:cNvPr id="74" name="AutoShape 164"/>
            <p:cNvSpPr>
              <a:spLocks noChangeAspect="1" noChangeArrowheads="1" noTextEdit="1"/>
            </p:cNvSpPr>
            <p:nvPr/>
          </p:nvSpPr>
          <p:spPr bwMode="auto">
            <a:xfrm>
              <a:off x="107504" y="2982499"/>
              <a:ext cx="856848" cy="1302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166"/>
            <p:cNvSpPr>
              <a:spLocks/>
            </p:cNvSpPr>
            <p:nvPr/>
          </p:nvSpPr>
          <p:spPr bwMode="auto">
            <a:xfrm>
              <a:off x="653752" y="3504163"/>
              <a:ext cx="50368" cy="50368"/>
            </a:xfrm>
            <a:custGeom>
              <a:avLst/>
              <a:gdLst>
                <a:gd name="T0" fmla="*/ 91 w 169"/>
                <a:gd name="T1" fmla="*/ 169 h 169"/>
                <a:gd name="T2" fmla="*/ 108 w 169"/>
                <a:gd name="T3" fmla="*/ 165 h 169"/>
                <a:gd name="T4" fmla="*/ 123 w 169"/>
                <a:gd name="T5" fmla="*/ 157 h 169"/>
                <a:gd name="T6" fmla="*/ 137 w 169"/>
                <a:gd name="T7" fmla="*/ 150 h 169"/>
                <a:gd name="T8" fmla="*/ 148 w 169"/>
                <a:gd name="T9" fmla="*/ 136 h 169"/>
                <a:gd name="T10" fmla="*/ 156 w 169"/>
                <a:gd name="T11" fmla="*/ 123 h 169"/>
                <a:gd name="T12" fmla="*/ 163 w 169"/>
                <a:gd name="T13" fmla="*/ 108 h 169"/>
                <a:gd name="T14" fmla="*/ 167 w 169"/>
                <a:gd name="T15" fmla="*/ 93 h 169"/>
                <a:gd name="T16" fmla="*/ 167 w 169"/>
                <a:gd name="T17" fmla="*/ 76 h 169"/>
                <a:gd name="T18" fmla="*/ 163 w 169"/>
                <a:gd name="T19" fmla="*/ 58 h 169"/>
                <a:gd name="T20" fmla="*/ 156 w 169"/>
                <a:gd name="T21" fmla="*/ 43 h 169"/>
                <a:gd name="T22" fmla="*/ 148 w 169"/>
                <a:gd name="T23" fmla="*/ 30 h 169"/>
                <a:gd name="T24" fmla="*/ 137 w 169"/>
                <a:gd name="T25" fmla="*/ 19 h 169"/>
                <a:gd name="T26" fmla="*/ 123 w 169"/>
                <a:gd name="T27" fmla="*/ 9 h 169"/>
                <a:gd name="T28" fmla="*/ 108 w 169"/>
                <a:gd name="T29" fmla="*/ 3 h 169"/>
                <a:gd name="T30" fmla="*/ 91 w 169"/>
                <a:gd name="T31" fmla="*/ 0 h 169"/>
                <a:gd name="T32" fmla="*/ 74 w 169"/>
                <a:gd name="T33" fmla="*/ 0 h 169"/>
                <a:gd name="T34" fmla="*/ 57 w 169"/>
                <a:gd name="T35" fmla="*/ 3 h 169"/>
                <a:gd name="T36" fmla="*/ 41 w 169"/>
                <a:gd name="T37" fmla="*/ 9 h 169"/>
                <a:gd name="T38" fmla="*/ 28 w 169"/>
                <a:gd name="T39" fmla="*/ 19 h 169"/>
                <a:gd name="T40" fmla="*/ 17 w 169"/>
                <a:gd name="T41" fmla="*/ 30 h 169"/>
                <a:gd name="T42" fmla="*/ 7 w 169"/>
                <a:gd name="T43" fmla="*/ 43 h 169"/>
                <a:gd name="T44" fmla="*/ 2 w 169"/>
                <a:gd name="T45" fmla="*/ 58 h 169"/>
                <a:gd name="T46" fmla="*/ 0 w 169"/>
                <a:gd name="T47" fmla="*/ 76 h 169"/>
                <a:gd name="T48" fmla="*/ 0 w 169"/>
                <a:gd name="T49" fmla="*/ 93 h 169"/>
                <a:gd name="T50" fmla="*/ 2 w 169"/>
                <a:gd name="T51" fmla="*/ 108 h 169"/>
                <a:gd name="T52" fmla="*/ 7 w 169"/>
                <a:gd name="T53" fmla="*/ 123 h 169"/>
                <a:gd name="T54" fmla="*/ 17 w 169"/>
                <a:gd name="T55" fmla="*/ 136 h 169"/>
                <a:gd name="T56" fmla="*/ 28 w 169"/>
                <a:gd name="T57" fmla="*/ 150 h 169"/>
                <a:gd name="T58" fmla="*/ 41 w 169"/>
                <a:gd name="T59" fmla="*/ 157 h 169"/>
                <a:gd name="T60" fmla="*/ 57 w 169"/>
                <a:gd name="T61" fmla="*/ 165 h 169"/>
                <a:gd name="T62" fmla="*/ 74 w 169"/>
                <a:gd name="T63" fmla="*/ 169 h 169"/>
                <a:gd name="T64" fmla="*/ 83 w 169"/>
                <a:gd name="T65" fmla="*/ 169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9"/>
                <a:gd name="T100" fmla="*/ 0 h 169"/>
                <a:gd name="T101" fmla="*/ 169 w 169"/>
                <a:gd name="T102" fmla="*/ 169 h 1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9" h="169">
                  <a:moveTo>
                    <a:pt x="83" y="169"/>
                  </a:moveTo>
                  <a:lnTo>
                    <a:pt x="91" y="169"/>
                  </a:lnTo>
                  <a:lnTo>
                    <a:pt x="100" y="167"/>
                  </a:lnTo>
                  <a:lnTo>
                    <a:pt x="108" y="165"/>
                  </a:lnTo>
                  <a:lnTo>
                    <a:pt x="116" y="161"/>
                  </a:lnTo>
                  <a:lnTo>
                    <a:pt x="123" y="157"/>
                  </a:lnTo>
                  <a:lnTo>
                    <a:pt x="129" y="153"/>
                  </a:lnTo>
                  <a:lnTo>
                    <a:pt x="137" y="150"/>
                  </a:lnTo>
                  <a:lnTo>
                    <a:pt x="144" y="144"/>
                  </a:lnTo>
                  <a:lnTo>
                    <a:pt x="148" y="136"/>
                  </a:lnTo>
                  <a:lnTo>
                    <a:pt x="154" y="131"/>
                  </a:lnTo>
                  <a:lnTo>
                    <a:pt x="156" y="123"/>
                  </a:lnTo>
                  <a:lnTo>
                    <a:pt x="161" y="117"/>
                  </a:lnTo>
                  <a:lnTo>
                    <a:pt x="163" y="108"/>
                  </a:lnTo>
                  <a:lnTo>
                    <a:pt x="165" y="100"/>
                  </a:lnTo>
                  <a:lnTo>
                    <a:pt x="167" y="93"/>
                  </a:lnTo>
                  <a:lnTo>
                    <a:pt x="169" y="85"/>
                  </a:lnTo>
                  <a:lnTo>
                    <a:pt x="167" y="76"/>
                  </a:lnTo>
                  <a:lnTo>
                    <a:pt x="165" y="66"/>
                  </a:lnTo>
                  <a:lnTo>
                    <a:pt x="163" y="58"/>
                  </a:lnTo>
                  <a:lnTo>
                    <a:pt x="161" y="53"/>
                  </a:lnTo>
                  <a:lnTo>
                    <a:pt x="156" y="43"/>
                  </a:lnTo>
                  <a:lnTo>
                    <a:pt x="154" y="38"/>
                  </a:lnTo>
                  <a:lnTo>
                    <a:pt x="148" y="30"/>
                  </a:lnTo>
                  <a:lnTo>
                    <a:pt x="144" y="24"/>
                  </a:lnTo>
                  <a:lnTo>
                    <a:pt x="137" y="19"/>
                  </a:lnTo>
                  <a:lnTo>
                    <a:pt x="129" y="15"/>
                  </a:lnTo>
                  <a:lnTo>
                    <a:pt x="123" y="9"/>
                  </a:lnTo>
                  <a:lnTo>
                    <a:pt x="116" y="7"/>
                  </a:lnTo>
                  <a:lnTo>
                    <a:pt x="108" y="3"/>
                  </a:lnTo>
                  <a:lnTo>
                    <a:pt x="100" y="1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6" y="1"/>
                  </a:lnTo>
                  <a:lnTo>
                    <a:pt x="57" y="3"/>
                  </a:lnTo>
                  <a:lnTo>
                    <a:pt x="51" y="7"/>
                  </a:lnTo>
                  <a:lnTo>
                    <a:pt x="41" y="9"/>
                  </a:lnTo>
                  <a:lnTo>
                    <a:pt x="36" y="15"/>
                  </a:lnTo>
                  <a:lnTo>
                    <a:pt x="28" y="19"/>
                  </a:lnTo>
                  <a:lnTo>
                    <a:pt x="22" y="24"/>
                  </a:lnTo>
                  <a:lnTo>
                    <a:pt x="17" y="30"/>
                  </a:lnTo>
                  <a:lnTo>
                    <a:pt x="13" y="38"/>
                  </a:lnTo>
                  <a:lnTo>
                    <a:pt x="7" y="43"/>
                  </a:lnTo>
                  <a:lnTo>
                    <a:pt x="5" y="53"/>
                  </a:lnTo>
                  <a:lnTo>
                    <a:pt x="2" y="58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0" y="85"/>
                  </a:lnTo>
                  <a:lnTo>
                    <a:pt x="0" y="93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5" y="117"/>
                  </a:lnTo>
                  <a:lnTo>
                    <a:pt x="7" y="123"/>
                  </a:lnTo>
                  <a:lnTo>
                    <a:pt x="13" y="131"/>
                  </a:lnTo>
                  <a:lnTo>
                    <a:pt x="17" y="136"/>
                  </a:lnTo>
                  <a:lnTo>
                    <a:pt x="22" y="144"/>
                  </a:lnTo>
                  <a:lnTo>
                    <a:pt x="28" y="150"/>
                  </a:lnTo>
                  <a:lnTo>
                    <a:pt x="36" y="153"/>
                  </a:lnTo>
                  <a:lnTo>
                    <a:pt x="41" y="157"/>
                  </a:lnTo>
                  <a:lnTo>
                    <a:pt x="51" y="161"/>
                  </a:lnTo>
                  <a:lnTo>
                    <a:pt x="57" y="165"/>
                  </a:lnTo>
                  <a:lnTo>
                    <a:pt x="66" y="167"/>
                  </a:lnTo>
                  <a:lnTo>
                    <a:pt x="74" y="169"/>
                  </a:lnTo>
                  <a:lnTo>
                    <a:pt x="83" y="169"/>
                  </a:lnTo>
                  <a:close/>
                </a:path>
              </a:pathLst>
            </a:custGeom>
            <a:solidFill>
              <a:srgbClr val="FF87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167"/>
            <p:cNvSpPr>
              <a:spLocks/>
            </p:cNvSpPr>
            <p:nvPr/>
          </p:nvSpPr>
          <p:spPr bwMode="auto">
            <a:xfrm>
              <a:off x="653153" y="3537741"/>
              <a:ext cx="50967" cy="303405"/>
            </a:xfrm>
            <a:custGeom>
              <a:avLst/>
              <a:gdLst>
                <a:gd name="T0" fmla="*/ 0 w 169"/>
                <a:gd name="T1" fmla="*/ 1013 h 1013"/>
                <a:gd name="T2" fmla="*/ 169 w 169"/>
                <a:gd name="T3" fmla="*/ 1013 h 1013"/>
                <a:gd name="T4" fmla="*/ 169 w 169"/>
                <a:gd name="T5" fmla="*/ 0 h 1013"/>
                <a:gd name="T6" fmla="*/ 0 w 169"/>
                <a:gd name="T7" fmla="*/ 0 h 1013"/>
                <a:gd name="T8" fmla="*/ 0 w 169"/>
                <a:gd name="T9" fmla="*/ 1013 h 1013"/>
                <a:gd name="T10" fmla="*/ 0 w 169"/>
                <a:gd name="T11" fmla="*/ 1013 h 10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"/>
                <a:gd name="T19" fmla="*/ 0 h 1013"/>
                <a:gd name="T20" fmla="*/ 169 w 169"/>
                <a:gd name="T21" fmla="*/ 1013 h 10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" h="1013">
                  <a:moveTo>
                    <a:pt x="0" y="1013"/>
                  </a:moveTo>
                  <a:lnTo>
                    <a:pt x="169" y="1013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1013"/>
                  </a:lnTo>
                  <a:close/>
                </a:path>
              </a:pathLst>
            </a:custGeom>
            <a:solidFill>
              <a:srgbClr val="FF87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168"/>
            <p:cNvSpPr>
              <a:spLocks/>
            </p:cNvSpPr>
            <p:nvPr/>
          </p:nvSpPr>
          <p:spPr bwMode="auto">
            <a:xfrm>
              <a:off x="653752" y="3817761"/>
              <a:ext cx="50368" cy="50368"/>
            </a:xfrm>
            <a:custGeom>
              <a:avLst/>
              <a:gdLst>
                <a:gd name="T0" fmla="*/ 91 w 167"/>
                <a:gd name="T1" fmla="*/ 167 h 169"/>
                <a:gd name="T2" fmla="*/ 106 w 167"/>
                <a:gd name="T3" fmla="*/ 164 h 169"/>
                <a:gd name="T4" fmla="*/ 121 w 167"/>
                <a:gd name="T5" fmla="*/ 158 h 169"/>
                <a:gd name="T6" fmla="*/ 137 w 167"/>
                <a:gd name="T7" fmla="*/ 148 h 169"/>
                <a:gd name="T8" fmla="*/ 148 w 167"/>
                <a:gd name="T9" fmla="*/ 137 h 169"/>
                <a:gd name="T10" fmla="*/ 156 w 167"/>
                <a:gd name="T11" fmla="*/ 124 h 169"/>
                <a:gd name="T12" fmla="*/ 161 w 167"/>
                <a:gd name="T13" fmla="*/ 108 h 169"/>
                <a:gd name="T14" fmla="*/ 167 w 167"/>
                <a:gd name="T15" fmla="*/ 91 h 169"/>
                <a:gd name="T16" fmla="*/ 167 w 167"/>
                <a:gd name="T17" fmla="*/ 74 h 169"/>
                <a:gd name="T18" fmla="*/ 161 w 167"/>
                <a:gd name="T19" fmla="*/ 59 h 169"/>
                <a:gd name="T20" fmla="*/ 156 w 167"/>
                <a:gd name="T21" fmla="*/ 42 h 169"/>
                <a:gd name="T22" fmla="*/ 148 w 167"/>
                <a:gd name="T23" fmla="*/ 29 h 169"/>
                <a:gd name="T24" fmla="*/ 137 w 167"/>
                <a:gd name="T25" fmla="*/ 17 h 169"/>
                <a:gd name="T26" fmla="*/ 121 w 167"/>
                <a:gd name="T27" fmla="*/ 8 h 169"/>
                <a:gd name="T28" fmla="*/ 106 w 167"/>
                <a:gd name="T29" fmla="*/ 2 h 169"/>
                <a:gd name="T30" fmla="*/ 91 w 167"/>
                <a:gd name="T31" fmla="*/ 0 h 169"/>
                <a:gd name="T32" fmla="*/ 74 w 167"/>
                <a:gd name="T33" fmla="*/ 0 h 169"/>
                <a:gd name="T34" fmla="*/ 57 w 167"/>
                <a:gd name="T35" fmla="*/ 2 h 169"/>
                <a:gd name="T36" fmla="*/ 41 w 167"/>
                <a:gd name="T37" fmla="*/ 8 h 169"/>
                <a:gd name="T38" fmla="*/ 28 w 167"/>
                <a:gd name="T39" fmla="*/ 17 h 169"/>
                <a:gd name="T40" fmla="*/ 17 w 167"/>
                <a:gd name="T41" fmla="*/ 29 h 169"/>
                <a:gd name="T42" fmla="*/ 7 w 167"/>
                <a:gd name="T43" fmla="*/ 42 h 169"/>
                <a:gd name="T44" fmla="*/ 2 w 167"/>
                <a:gd name="T45" fmla="*/ 59 h 169"/>
                <a:gd name="T46" fmla="*/ 0 w 167"/>
                <a:gd name="T47" fmla="*/ 74 h 169"/>
                <a:gd name="T48" fmla="*/ 0 w 167"/>
                <a:gd name="T49" fmla="*/ 91 h 169"/>
                <a:gd name="T50" fmla="*/ 2 w 167"/>
                <a:gd name="T51" fmla="*/ 108 h 169"/>
                <a:gd name="T52" fmla="*/ 7 w 167"/>
                <a:gd name="T53" fmla="*/ 124 h 169"/>
                <a:gd name="T54" fmla="*/ 17 w 167"/>
                <a:gd name="T55" fmla="*/ 137 h 169"/>
                <a:gd name="T56" fmla="*/ 28 w 167"/>
                <a:gd name="T57" fmla="*/ 148 h 169"/>
                <a:gd name="T58" fmla="*/ 41 w 167"/>
                <a:gd name="T59" fmla="*/ 158 h 169"/>
                <a:gd name="T60" fmla="*/ 57 w 167"/>
                <a:gd name="T61" fmla="*/ 164 h 169"/>
                <a:gd name="T62" fmla="*/ 74 w 167"/>
                <a:gd name="T63" fmla="*/ 167 h 169"/>
                <a:gd name="T64" fmla="*/ 83 w 167"/>
                <a:gd name="T65" fmla="*/ 169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7"/>
                <a:gd name="T100" fmla="*/ 0 h 169"/>
                <a:gd name="T101" fmla="*/ 167 w 167"/>
                <a:gd name="T102" fmla="*/ 169 h 1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7" h="169">
                  <a:moveTo>
                    <a:pt x="83" y="169"/>
                  </a:moveTo>
                  <a:lnTo>
                    <a:pt x="91" y="167"/>
                  </a:lnTo>
                  <a:lnTo>
                    <a:pt x="99" y="167"/>
                  </a:lnTo>
                  <a:lnTo>
                    <a:pt x="106" y="164"/>
                  </a:lnTo>
                  <a:lnTo>
                    <a:pt x="116" y="162"/>
                  </a:lnTo>
                  <a:lnTo>
                    <a:pt x="121" y="158"/>
                  </a:lnTo>
                  <a:lnTo>
                    <a:pt x="129" y="154"/>
                  </a:lnTo>
                  <a:lnTo>
                    <a:pt x="137" y="148"/>
                  </a:lnTo>
                  <a:lnTo>
                    <a:pt x="142" y="145"/>
                  </a:lnTo>
                  <a:lnTo>
                    <a:pt x="148" y="137"/>
                  </a:lnTo>
                  <a:lnTo>
                    <a:pt x="154" y="129"/>
                  </a:lnTo>
                  <a:lnTo>
                    <a:pt x="156" y="124"/>
                  </a:lnTo>
                  <a:lnTo>
                    <a:pt x="159" y="116"/>
                  </a:lnTo>
                  <a:lnTo>
                    <a:pt x="161" y="108"/>
                  </a:lnTo>
                  <a:lnTo>
                    <a:pt x="165" y="101"/>
                  </a:lnTo>
                  <a:lnTo>
                    <a:pt x="167" y="91"/>
                  </a:lnTo>
                  <a:lnTo>
                    <a:pt x="167" y="84"/>
                  </a:lnTo>
                  <a:lnTo>
                    <a:pt x="167" y="74"/>
                  </a:lnTo>
                  <a:lnTo>
                    <a:pt x="165" y="67"/>
                  </a:lnTo>
                  <a:lnTo>
                    <a:pt x="161" y="59"/>
                  </a:lnTo>
                  <a:lnTo>
                    <a:pt x="159" y="51"/>
                  </a:lnTo>
                  <a:lnTo>
                    <a:pt x="156" y="42"/>
                  </a:lnTo>
                  <a:lnTo>
                    <a:pt x="154" y="36"/>
                  </a:lnTo>
                  <a:lnTo>
                    <a:pt x="148" y="29"/>
                  </a:lnTo>
                  <a:lnTo>
                    <a:pt x="142" y="23"/>
                  </a:lnTo>
                  <a:lnTo>
                    <a:pt x="137" y="17"/>
                  </a:lnTo>
                  <a:lnTo>
                    <a:pt x="129" y="13"/>
                  </a:lnTo>
                  <a:lnTo>
                    <a:pt x="121" y="8"/>
                  </a:lnTo>
                  <a:lnTo>
                    <a:pt x="116" y="6"/>
                  </a:lnTo>
                  <a:lnTo>
                    <a:pt x="106" y="2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7" y="2"/>
                  </a:lnTo>
                  <a:lnTo>
                    <a:pt x="49" y="6"/>
                  </a:lnTo>
                  <a:lnTo>
                    <a:pt x="41" y="8"/>
                  </a:lnTo>
                  <a:lnTo>
                    <a:pt x="34" y="13"/>
                  </a:lnTo>
                  <a:lnTo>
                    <a:pt x="28" y="17"/>
                  </a:lnTo>
                  <a:lnTo>
                    <a:pt x="22" y="23"/>
                  </a:lnTo>
                  <a:lnTo>
                    <a:pt x="17" y="29"/>
                  </a:lnTo>
                  <a:lnTo>
                    <a:pt x="13" y="36"/>
                  </a:lnTo>
                  <a:lnTo>
                    <a:pt x="7" y="42"/>
                  </a:lnTo>
                  <a:lnTo>
                    <a:pt x="5" y="51"/>
                  </a:lnTo>
                  <a:lnTo>
                    <a:pt x="2" y="59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2" y="108"/>
                  </a:lnTo>
                  <a:lnTo>
                    <a:pt x="5" y="116"/>
                  </a:lnTo>
                  <a:lnTo>
                    <a:pt x="7" y="124"/>
                  </a:lnTo>
                  <a:lnTo>
                    <a:pt x="13" y="129"/>
                  </a:lnTo>
                  <a:lnTo>
                    <a:pt x="17" y="137"/>
                  </a:lnTo>
                  <a:lnTo>
                    <a:pt x="22" y="145"/>
                  </a:lnTo>
                  <a:lnTo>
                    <a:pt x="28" y="148"/>
                  </a:lnTo>
                  <a:lnTo>
                    <a:pt x="34" y="154"/>
                  </a:lnTo>
                  <a:lnTo>
                    <a:pt x="41" y="158"/>
                  </a:lnTo>
                  <a:lnTo>
                    <a:pt x="49" y="162"/>
                  </a:lnTo>
                  <a:lnTo>
                    <a:pt x="57" y="164"/>
                  </a:lnTo>
                  <a:lnTo>
                    <a:pt x="64" y="167"/>
                  </a:lnTo>
                  <a:lnTo>
                    <a:pt x="74" y="167"/>
                  </a:lnTo>
                  <a:lnTo>
                    <a:pt x="83" y="169"/>
                  </a:lnTo>
                  <a:close/>
                </a:path>
              </a:pathLst>
            </a:custGeom>
            <a:solidFill>
              <a:srgbClr val="FF87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169"/>
            <p:cNvSpPr>
              <a:spLocks/>
            </p:cNvSpPr>
            <p:nvPr/>
          </p:nvSpPr>
          <p:spPr bwMode="auto">
            <a:xfrm>
              <a:off x="365338" y="3547935"/>
              <a:ext cx="305203" cy="679962"/>
            </a:xfrm>
            <a:custGeom>
              <a:avLst/>
              <a:gdLst>
                <a:gd name="T0" fmla="*/ 0 w 1020"/>
                <a:gd name="T1" fmla="*/ 2268 h 2268"/>
                <a:gd name="T2" fmla="*/ 1020 w 1020"/>
                <a:gd name="T3" fmla="*/ 2268 h 2268"/>
                <a:gd name="T4" fmla="*/ 1020 w 1020"/>
                <a:gd name="T5" fmla="*/ 0 h 2268"/>
                <a:gd name="T6" fmla="*/ 0 w 1020"/>
                <a:gd name="T7" fmla="*/ 0 h 2268"/>
                <a:gd name="T8" fmla="*/ 0 w 1020"/>
                <a:gd name="T9" fmla="*/ 2268 h 2268"/>
                <a:gd name="T10" fmla="*/ 0 w 1020"/>
                <a:gd name="T11" fmla="*/ 2268 h 22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0"/>
                <a:gd name="T19" fmla="*/ 0 h 2268"/>
                <a:gd name="T20" fmla="*/ 1020 w 1020"/>
                <a:gd name="T21" fmla="*/ 2268 h 22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0" h="2268">
                  <a:moveTo>
                    <a:pt x="0" y="2268"/>
                  </a:moveTo>
                  <a:lnTo>
                    <a:pt x="1020" y="2268"/>
                  </a:lnTo>
                  <a:lnTo>
                    <a:pt x="1020" y="0"/>
                  </a:lnTo>
                  <a:lnTo>
                    <a:pt x="0" y="0"/>
                  </a:lnTo>
                  <a:lnTo>
                    <a:pt x="0" y="2268"/>
                  </a:lnTo>
                  <a:close/>
                </a:path>
              </a:pathLst>
            </a:custGeom>
            <a:solidFill>
              <a:srgbClr val="FF87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170"/>
            <p:cNvSpPr>
              <a:spLocks/>
            </p:cNvSpPr>
            <p:nvPr/>
          </p:nvSpPr>
          <p:spPr bwMode="auto">
            <a:xfrm>
              <a:off x="362340" y="3381242"/>
              <a:ext cx="308202" cy="308801"/>
            </a:xfrm>
            <a:custGeom>
              <a:avLst/>
              <a:gdLst>
                <a:gd name="T0" fmla="*/ 567 w 1029"/>
                <a:gd name="T1" fmla="*/ 1026 h 1028"/>
                <a:gd name="T2" fmla="*/ 629 w 1029"/>
                <a:gd name="T3" fmla="*/ 1015 h 1028"/>
                <a:gd name="T4" fmla="*/ 690 w 1029"/>
                <a:gd name="T5" fmla="*/ 996 h 1028"/>
                <a:gd name="T6" fmla="*/ 747 w 1029"/>
                <a:gd name="T7" fmla="*/ 971 h 1028"/>
                <a:gd name="T8" fmla="*/ 802 w 1029"/>
                <a:gd name="T9" fmla="*/ 941 h 1028"/>
                <a:gd name="T10" fmla="*/ 850 w 1029"/>
                <a:gd name="T11" fmla="*/ 903 h 1028"/>
                <a:gd name="T12" fmla="*/ 894 w 1029"/>
                <a:gd name="T13" fmla="*/ 859 h 1028"/>
                <a:gd name="T14" fmla="*/ 934 w 1029"/>
                <a:gd name="T15" fmla="*/ 810 h 1028"/>
                <a:gd name="T16" fmla="*/ 966 w 1029"/>
                <a:gd name="T17" fmla="*/ 758 h 1028"/>
                <a:gd name="T18" fmla="*/ 993 w 1029"/>
                <a:gd name="T19" fmla="*/ 701 h 1028"/>
                <a:gd name="T20" fmla="*/ 1012 w 1029"/>
                <a:gd name="T21" fmla="*/ 640 h 1028"/>
                <a:gd name="T22" fmla="*/ 1025 w 1029"/>
                <a:gd name="T23" fmla="*/ 578 h 1028"/>
                <a:gd name="T24" fmla="*/ 1029 w 1029"/>
                <a:gd name="T25" fmla="*/ 515 h 1028"/>
                <a:gd name="T26" fmla="*/ 1025 w 1029"/>
                <a:gd name="T27" fmla="*/ 447 h 1028"/>
                <a:gd name="T28" fmla="*/ 1012 w 1029"/>
                <a:gd name="T29" fmla="*/ 384 h 1028"/>
                <a:gd name="T30" fmla="*/ 993 w 1029"/>
                <a:gd name="T31" fmla="*/ 325 h 1028"/>
                <a:gd name="T32" fmla="*/ 966 w 1029"/>
                <a:gd name="T33" fmla="*/ 268 h 1028"/>
                <a:gd name="T34" fmla="*/ 934 w 1029"/>
                <a:gd name="T35" fmla="*/ 215 h 1028"/>
                <a:gd name="T36" fmla="*/ 894 w 1029"/>
                <a:gd name="T37" fmla="*/ 167 h 1028"/>
                <a:gd name="T38" fmla="*/ 850 w 1029"/>
                <a:gd name="T39" fmla="*/ 123 h 1028"/>
                <a:gd name="T40" fmla="*/ 802 w 1029"/>
                <a:gd name="T41" fmla="*/ 85 h 1028"/>
                <a:gd name="T42" fmla="*/ 747 w 1029"/>
                <a:gd name="T43" fmla="*/ 55 h 1028"/>
                <a:gd name="T44" fmla="*/ 690 w 1029"/>
                <a:gd name="T45" fmla="*/ 28 h 1028"/>
                <a:gd name="T46" fmla="*/ 629 w 1029"/>
                <a:gd name="T47" fmla="*/ 11 h 1028"/>
                <a:gd name="T48" fmla="*/ 567 w 1029"/>
                <a:gd name="T49" fmla="*/ 2 h 1028"/>
                <a:gd name="T50" fmla="*/ 502 w 1029"/>
                <a:gd name="T51" fmla="*/ 0 h 1028"/>
                <a:gd name="T52" fmla="*/ 435 w 1029"/>
                <a:gd name="T53" fmla="*/ 4 h 1028"/>
                <a:gd name="T54" fmla="*/ 373 w 1029"/>
                <a:gd name="T55" fmla="*/ 17 h 1028"/>
                <a:gd name="T56" fmla="*/ 314 w 1029"/>
                <a:gd name="T57" fmla="*/ 40 h 1028"/>
                <a:gd name="T58" fmla="*/ 257 w 1029"/>
                <a:gd name="T59" fmla="*/ 66 h 1028"/>
                <a:gd name="T60" fmla="*/ 205 w 1029"/>
                <a:gd name="T61" fmla="*/ 101 h 1028"/>
                <a:gd name="T62" fmla="*/ 160 w 1029"/>
                <a:gd name="T63" fmla="*/ 140 h 1028"/>
                <a:gd name="T64" fmla="*/ 118 w 1029"/>
                <a:gd name="T65" fmla="*/ 186 h 1028"/>
                <a:gd name="T66" fmla="*/ 80 w 1029"/>
                <a:gd name="T67" fmla="*/ 236 h 1028"/>
                <a:gd name="T68" fmla="*/ 49 w 1029"/>
                <a:gd name="T69" fmla="*/ 291 h 1028"/>
                <a:gd name="T70" fmla="*/ 27 w 1029"/>
                <a:gd name="T71" fmla="*/ 348 h 1028"/>
                <a:gd name="T72" fmla="*/ 11 w 1029"/>
                <a:gd name="T73" fmla="*/ 409 h 1028"/>
                <a:gd name="T74" fmla="*/ 0 w 1029"/>
                <a:gd name="T75" fmla="*/ 473 h 1028"/>
                <a:gd name="T76" fmla="*/ 0 w 1029"/>
                <a:gd name="T77" fmla="*/ 540 h 1028"/>
                <a:gd name="T78" fmla="*/ 8 w 1029"/>
                <a:gd name="T79" fmla="*/ 604 h 1028"/>
                <a:gd name="T80" fmla="*/ 23 w 1029"/>
                <a:gd name="T81" fmla="*/ 667 h 1028"/>
                <a:gd name="T82" fmla="*/ 44 w 1029"/>
                <a:gd name="T83" fmla="*/ 724 h 1028"/>
                <a:gd name="T84" fmla="*/ 74 w 1029"/>
                <a:gd name="T85" fmla="*/ 779 h 1028"/>
                <a:gd name="T86" fmla="*/ 108 w 1029"/>
                <a:gd name="T87" fmla="*/ 831 h 1028"/>
                <a:gd name="T88" fmla="*/ 150 w 1029"/>
                <a:gd name="T89" fmla="*/ 878 h 1028"/>
                <a:gd name="T90" fmla="*/ 196 w 1029"/>
                <a:gd name="T91" fmla="*/ 918 h 1028"/>
                <a:gd name="T92" fmla="*/ 247 w 1029"/>
                <a:gd name="T93" fmla="*/ 954 h 1028"/>
                <a:gd name="T94" fmla="*/ 302 w 1029"/>
                <a:gd name="T95" fmla="*/ 983 h 1028"/>
                <a:gd name="T96" fmla="*/ 361 w 1029"/>
                <a:gd name="T97" fmla="*/ 1005 h 1028"/>
                <a:gd name="T98" fmla="*/ 422 w 1029"/>
                <a:gd name="T99" fmla="*/ 1019 h 1028"/>
                <a:gd name="T100" fmla="*/ 489 w 1029"/>
                <a:gd name="T101" fmla="*/ 1028 h 10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29"/>
                <a:gd name="T154" fmla="*/ 0 h 1028"/>
                <a:gd name="T155" fmla="*/ 1029 w 1029"/>
                <a:gd name="T156" fmla="*/ 1028 h 10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29" h="1028">
                  <a:moveTo>
                    <a:pt x="515" y="1028"/>
                  </a:moveTo>
                  <a:lnTo>
                    <a:pt x="527" y="1028"/>
                  </a:lnTo>
                  <a:lnTo>
                    <a:pt x="542" y="1028"/>
                  </a:lnTo>
                  <a:lnTo>
                    <a:pt x="553" y="1026"/>
                  </a:lnTo>
                  <a:lnTo>
                    <a:pt x="567" y="1026"/>
                  </a:lnTo>
                  <a:lnTo>
                    <a:pt x="580" y="1024"/>
                  </a:lnTo>
                  <a:lnTo>
                    <a:pt x="593" y="1023"/>
                  </a:lnTo>
                  <a:lnTo>
                    <a:pt x="605" y="1019"/>
                  </a:lnTo>
                  <a:lnTo>
                    <a:pt x="618" y="1017"/>
                  </a:lnTo>
                  <a:lnTo>
                    <a:pt x="629" y="1015"/>
                  </a:lnTo>
                  <a:lnTo>
                    <a:pt x="643" y="1011"/>
                  </a:lnTo>
                  <a:lnTo>
                    <a:pt x="654" y="1007"/>
                  </a:lnTo>
                  <a:lnTo>
                    <a:pt x="667" y="1005"/>
                  </a:lnTo>
                  <a:lnTo>
                    <a:pt x="679" y="1000"/>
                  </a:lnTo>
                  <a:lnTo>
                    <a:pt x="690" y="996"/>
                  </a:lnTo>
                  <a:lnTo>
                    <a:pt x="704" y="992"/>
                  </a:lnTo>
                  <a:lnTo>
                    <a:pt x="715" y="988"/>
                  </a:lnTo>
                  <a:lnTo>
                    <a:pt x="724" y="983"/>
                  </a:lnTo>
                  <a:lnTo>
                    <a:pt x="736" y="977"/>
                  </a:lnTo>
                  <a:lnTo>
                    <a:pt x="747" y="971"/>
                  </a:lnTo>
                  <a:lnTo>
                    <a:pt x="759" y="966"/>
                  </a:lnTo>
                  <a:lnTo>
                    <a:pt x="768" y="960"/>
                  </a:lnTo>
                  <a:lnTo>
                    <a:pt x="780" y="954"/>
                  </a:lnTo>
                  <a:lnTo>
                    <a:pt x="791" y="947"/>
                  </a:lnTo>
                  <a:lnTo>
                    <a:pt x="802" y="941"/>
                  </a:lnTo>
                  <a:lnTo>
                    <a:pt x="812" y="933"/>
                  </a:lnTo>
                  <a:lnTo>
                    <a:pt x="821" y="926"/>
                  </a:lnTo>
                  <a:lnTo>
                    <a:pt x="831" y="918"/>
                  </a:lnTo>
                  <a:lnTo>
                    <a:pt x="840" y="910"/>
                  </a:lnTo>
                  <a:lnTo>
                    <a:pt x="850" y="903"/>
                  </a:lnTo>
                  <a:lnTo>
                    <a:pt x="859" y="893"/>
                  </a:lnTo>
                  <a:lnTo>
                    <a:pt x="869" y="886"/>
                  </a:lnTo>
                  <a:lnTo>
                    <a:pt x="878" y="878"/>
                  </a:lnTo>
                  <a:lnTo>
                    <a:pt x="886" y="869"/>
                  </a:lnTo>
                  <a:lnTo>
                    <a:pt x="894" y="859"/>
                  </a:lnTo>
                  <a:lnTo>
                    <a:pt x="903" y="850"/>
                  </a:lnTo>
                  <a:lnTo>
                    <a:pt x="911" y="840"/>
                  </a:lnTo>
                  <a:lnTo>
                    <a:pt x="918" y="831"/>
                  </a:lnTo>
                  <a:lnTo>
                    <a:pt x="926" y="821"/>
                  </a:lnTo>
                  <a:lnTo>
                    <a:pt x="934" y="810"/>
                  </a:lnTo>
                  <a:lnTo>
                    <a:pt x="941" y="800"/>
                  </a:lnTo>
                  <a:lnTo>
                    <a:pt x="947" y="789"/>
                  </a:lnTo>
                  <a:lnTo>
                    <a:pt x="955" y="779"/>
                  </a:lnTo>
                  <a:lnTo>
                    <a:pt x="960" y="768"/>
                  </a:lnTo>
                  <a:lnTo>
                    <a:pt x="966" y="758"/>
                  </a:lnTo>
                  <a:lnTo>
                    <a:pt x="972" y="747"/>
                  </a:lnTo>
                  <a:lnTo>
                    <a:pt x="977" y="735"/>
                  </a:lnTo>
                  <a:lnTo>
                    <a:pt x="983" y="724"/>
                  </a:lnTo>
                  <a:lnTo>
                    <a:pt x="989" y="715"/>
                  </a:lnTo>
                  <a:lnTo>
                    <a:pt x="993" y="701"/>
                  </a:lnTo>
                  <a:lnTo>
                    <a:pt x="996" y="690"/>
                  </a:lnTo>
                  <a:lnTo>
                    <a:pt x="1000" y="678"/>
                  </a:lnTo>
                  <a:lnTo>
                    <a:pt x="1006" y="667"/>
                  </a:lnTo>
                  <a:lnTo>
                    <a:pt x="1008" y="654"/>
                  </a:lnTo>
                  <a:lnTo>
                    <a:pt x="1012" y="640"/>
                  </a:lnTo>
                  <a:lnTo>
                    <a:pt x="1015" y="629"/>
                  </a:lnTo>
                  <a:lnTo>
                    <a:pt x="1019" y="618"/>
                  </a:lnTo>
                  <a:lnTo>
                    <a:pt x="1021" y="604"/>
                  </a:lnTo>
                  <a:lnTo>
                    <a:pt x="1023" y="591"/>
                  </a:lnTo>
                  <a:lnTo>
                    <a:pt x="1025" y="578"/>
                  </a:lnTo>
                  <a:lnTo>
                    <a:pt x="1027" y="566"/>
                  </a:lnTo>
                  <a:lnTo>
                    <a:pt x="1029" y="553"/>
                  </a:lnTo>
                  <a:lnTo>
                    <a:pt x="1029" y="540"/>
                  </a:lnTo>
                  <a:lnTo>
                    <a:pt x="1029" y="526"/>
                  </a:lnTo>
                  <a:lnTo>
                    <a:pt x="1029" y="515"/>
                  </a:lnTo>
                  <a:lnTo>
                    <a:pt x="1029" y="500"/>
                  </a:lnTo>
                  <a:lnTo>
                    <a:pt x="1029" y="486"/>
                  </a:lnTo>
                  <a:lnTo>
                    <a:pt x="1029" y="473"/>
                  </a:lnTo>
                  <a:lnTo>
                    <a:pt x="1027" y="462"/>
                  </a:lnTo>
                  <a:lnTo>
                    <a:pt x="1025" y="447"/>
                  </a:lnTo>
                  <a:lnTo>
                    <a:pt x="1023" y="435"/>
                  </a:lnTo>
                  <a:lnTo>
                    <a:pt x="1021" y="422"/>
                  </a:lnTo>
                  <a:lnTo>
                    <a:pt x="1019" y="409"/>
                  </a:lnTo>
                  <a:lnTo>
                    <a:pt x="1015" y="397"/>
                  </a:lnTo>
                  <a:lnTo>
                    <a:pt x="1012" y="384"/>
                  </a:lnTo>
                  <a:lnTo>
                    <a:pt x="1008" y="370"/>
                  </a:lnTo>
                  <a:lnTo>
                    <a:pt x="1006" y="359"/>
                  </a:lnTo>
                  <a:lnTo>
                    <a:pt x="1000" y="348"/>
                  </a:lnTo>
                  <a:lnTo>
                    <a:pt x="996" y="336"/>
                  </a:lnTo>
                  <a:lnTo>
                    <a:pt x="993" y="325"/>
                  </a:lnTo>
                  <a:lnTo>
                    <a:pt x="989" y="313"/>
                  </a:lnTo>
                  <a:lnTo>
                    <a:pt x="983" y="300"/>
                  </a:lnTo>
                  <a:lnTo>
                    <a:pt x="977" y="291"/>
                  </a:lnTo>
                  <a:lnTo>
                    <a:pt x="972" y="279"/>
                  </a:lnTo>
                  <a:lnTo>
                    <a:pt x="966" y="268"/>
                  </a:lnTo>
                  <a:lnTo>
                    <a:pt x="960" y="256"/>
                  </a:lnTo>
                  <a:lnTo>
                    <a:pt x="955" y="245"/>
                  </a:lnTo>
                  <a:lnTo>
                    <a:pt x="947" y="236"/>
                  </a:lnTo>
                  <a:lnTo>
                    <a:pt x="941" y="226"/>
                  </a:lnTo>
                  <a:lnTo>
                    <a:pt x="934" y="215"/>
                  </a:lnTo>
                  <a:lnTo>
                    <a:pt x="926" y="205"/>
                  </a:lnTo>
                  <a:lnTo>
                    <a:pt x="918" y="194"/>
                  </a:lnTo>
                  <a:lnTo>
                    <a:pt x="911" y="186"/>
                  </a:lnTo>
                  <a:lnTo>
                    <a:pt x="903" y="177"/>
                  </a:lnTo>
                  <a:lnTo>
                    <a:pt x="894" y="167"/>
                  </a:lnTo>
                  <a:lnTo>
                    <a:pt x="886" y="158"/>
                  </a:lnTo>
                  <a:lnTo>
                    <a:pt x="878" y="150"/>
                  </a:lnTo>
                  <a:lnTo>
                    <a:pt x="869" y="140"/>
                  </a:lnTo>
                  <a:lnTo>
                    <a:pt x="859" y="131"/>
                  </a:lnTo>
                  <a:lnTo>
                    <a:pt x="850" y="123"/>
                  </a:lnTo>
                  <a:lnTo>
                    <a:pt x="840" y="116"/>
                  </a:lnTo>
                  <a:lnTo>
                    <a:pt x="831" y="108"/>
                  </a:lnTo>
                  <a:lnTo>
                    <a:pt x="821" y="101"/>
                  </a:lnTo>
                  <a:lnTo>
                    <a:pt x="812" y="93"/>
                  </a:lnTo>
                  <a:lnTo>
                    <a:pt x="802" y="85"/>
                  </a:lnTo>
                  <a:lnTo>
                    <a:pt x="791" y="78"/>
                  </a:lnTo>
                  <a:lnTo>
                    <a:pt x="780" y="72"/>
                  </a:lnTo>
                  <a:lnTo>
                    <a:pt x="768" y="66"/>
                  </a:lnTo>
                  <a:lnTo>
                    <a:pt x="759" y="61"/>
                  </a:lnTo>
                  <a:lnTo>
                    <a:pt x="747" y="55"/>
                  </a:lnTo>
                  <a:lnTo>
                    <a:pt x="736" y="49"/>
                  </a:lnTo>
                  <a:lnTo>
                    <a:pt x="724" y="43"/>
                  </a:lnTo>
                  <a:lnTo>
                    <a:pt x="715" y="40"/>
                  </a:lnTo>
                  <a:lnTo>
                    <a:pt x="704" y="34"/>
                  </a:lnTo>
                  <a:lnTo>
                    <a:pt x="690" y="28"/>
                  </a:lnTo>
                  <a:lnTo>
                    <a:pt x="679" y="24"/>
                  </a:lnTo>
                  <a:lnTo>
                    <a:pt x="667" y="21"/>
                  </a:lnTo>
                  <a:lnTo>
                    <a:pt x="654" y="17"/>
                  </a:lnTo>
                  <a:lnTo>
                    <a:pt x="643" y="15"/>
                  </a:lnTo>
                  <a:lnTo>
                    <a:pt x="629" y="11"/>
                  </a:lnTo>
                  <a:lnTo>
                    <a:pt x="618" y="9"/>
                  </a:lnTo>
                  <a:lnTo>
                    <a:pt x="605" y="7"/>
                  </a:lnTo>
                  <a:lnTo>
                    <a:pt x="593" y="4"/>
                  </a:lnTo>
                  <a:lnTo>
                    <a:pt x="580" y="2"/>
                  </a:lnTo>
                  <a:lnTo>
                    <a:pt x="567" y="2"/>
                  </a:lnTo>
                  <a:lnTo>
                    <a:pt x="553" y="0"/>
                  </a:lnTo>
                  <a:lnTo>
                    <a:pt x="542" y="0"/>
                  </a:lnTo>
                  <a:lnTo>
                    <a:pt x="527" y="0"/>
                  </a:lnTo>
                  <a:lnTo>
                    <a:pt x="515" y="0"/>
                  </a:lnTo>
                  <a:lnTo>
                    <a:pt x="502" y="0"/>
                  </a:lnTo>
                  <a:lnTo>
                    <a:pt x="489" y="0"/>
                  </a:lnTo>
                  <a:lnTo>
                    <a:pt x="475" y="0"/>
                  </a:lnTo>
                  <a:lnTo>
                    <a:pt x="462" y="2"/>
                  </a:lnTo>
                  <a:lnTo>
                    <a:pt x="449" y="2"/>
                  </a:lnTo>
                  <a:lnTo>
                    <a:pt x="435" y="4"/>
                  </a:lnTo>
                  <a:lnTo>
                    <a:pt x="422" y="7"/>
                  </a:lnTo>
                  <a:lnTo>
                    <a:pt x="411" y="9"/>
                  </a:lnTo>
                  <a:lnTo>
                    <a:pt x="397" y="11"/>
                  </a:lnTo>
                  <a:lnTo>
                    <a:pt x="386" y="15"/>
                  </a:lnTo>
                  <a:lnTo>
                    <a:pt x="373" y="17"/>
                  </a:lnTo>
                  <a:lnTo>
                    <a:pt x="361" y="21"/>
                  </a:lnTo>
                  <a:lnTo>
                    <a:pt x="350" y="24"/>
                  </a:lnTo>
                  <a:lnTo>
                    <a:pt x="337" y="28"/>
                  </a:lnTo>
                  <a:lnTo>
                    <a:pt x="325" y="34"/>
                  </a:lnTo>
                  <a:lnTo>
                    <a:pt x="314" y="40"/>
                  </a:lnTo>
                  <a:lnTo>
                    <a:pt x="302" y="43"/>
                  </a:lnTo>
                  <a:lnTo>
                    <a:pt x="291" y="49"/>
                  </a:lnTo>
                  <a:lnTo>
                    <a:pt x="280" y="55"/>
                  </a:lnTo>
                  <a:lnTo>
                    <a:pt x="268" y="61"/>
                  </a:lnTo>
                  <a:lnTo>
                    <a:pt x="257" y="66"/>
                  </a:lnTo>
                  <a:lnTo>
                    <a:pt x="247" y="72"/>
                  </a:lnTo>
                  <a:lnTo>
                    <a:pt x="236" y="78"/>
                  </a:lnTo>
                  <a:lnTo>
                    <a:pt x="226" y="85"/>
                  </a:lnTo>
                  <a:lnTo>
                    <a:pt x="215" y="93"/>
                  </a:lnTo>
                  <a:lnTo>
                    <a:pt x="205" y="101"/>
                  </a:lnTo>
                  <a:lnTo>
                    <a:pt x="196" y="108"/>
                  </a:lnTo>
                  <a:lnTo>
                    <a:pt x="188" y="116"/>
                  </a:lnTo>
                  <a:lnTo>
                    <a:pt x="177" y="123"/>
                  </a:lnTo>
                  <a:lnTo>
                    <a:pt x="167" y="131"/>
                  </a:lnTo>
                  <a:lnTo>
                    <a:pt x="160" y="140"/>
                  </a:lnTo>
                  <a:lnTo>
                    <a:pt x="150" y="150"/>
                  </a:lnTo>
                  <a:lnTo>
                    <a:pt x="143" y="158"/>
                  </a:lnTo>
                  <a:lnTo>
                    <a:pt x="133" y="167"/>
                  </a:lnTo>
                  <a:lnTo>
                    <a:pt x="125" y="177"/>
                  </a:lnTo>
                  <a:lnTo>
                    <a:pt x="118" y="186"/>
                  </a:lnTo>
                  <a:lnTo>
                    <a:pt x="108" y="194"/>
                  </a:lnTo>
                  <a:lnTo>
                    <a:pt x="101" y="205"/>
                  </a:lnTo>
                  <a:lnTo>
                    <a:pt x="95" y="215"/>
                  </a:lnTo>
                  <a:lnTo>
                    <a:pt x="87" y="226"/>
                  </a:lnTo>
                  <a:lnTo>
                    <a:pt x="80" y="236"/>
                  </a:lnTo>
                  <a:lnTo>
                    <a:pt x="74" y="245"/>
                  </a:lnTo>
                  <a:lnTo>
                    <a:pt x="67" y="256"/>
                  </a:lnTo>
                  <a:lnTo>
                    <a:pt x="61" y="268"/>
                  </a:lnTo>
                  <a:lnTo>
                    <a:pt x="55" y="279"/>
                  </a:lnTo>
                  <a:lnTo>
                    <a:pt x="49" y="291"/>
                  </a:lnTo>
                  <a:lnTo>
                    <a:pt x="44" y="300"/>
                  </a:lnTo>
                  <a:lnTo>
                    <a:pt x="42" y="313"/>
                  </a:lnTo>
                  <a:lnTo>
                    <a:pt x="36" y="325"/>
                  </a:lnTo>
                  <a:lnTo>
                    <a:pt x="30" y="336"/>
                  </a:lnTo>
                  <a:lnTo>
                    <a:pt x="27" y="348"/>
                  </a:lnTo>
                  <a:lnTo>
                    <a:pt x="23" y="359"/>
                  </a:lnTo>
                  <a:lnTo>
                    <a:pt x="19" y="370"/>
                  </a:lnTo>
                  <a:lnTo>
                    <a:pt x="15" y="384"/>
                  </a:lnTo>
                  <a:lnTo>
                    <a:pt x="13" y="397"/>
                  </a:lnTo>
                  <a:lnTo>
                    <a:pt x="11" y="409"/>
                  </a:lnTo>
                  <a:lnTo>
                    <a:pt x="8" y="422"/>
                  </a:lnTo>
                  <a:lnTo>
                    <a:pt x="6" y="435"/>
                  </a:lnTo>
                  <a:lnTo>
                    <a:pt x="4" y="447"/>
                  </a:lnTo>
                  <a:lnTo>
                    <a:pt x="2" y="462"/>
                  </a:lnTo>
                  <a:lnTo>
                    <a:pt x="0" y="473"/>
                  </a:lnTo>
                  <a:lnTo>
                    <a:pt x="0" y="486"/>
                  </a:lnTo>
                  <a:lnTo>
                    <a:pt x="0" y="500"/>
                  </a:lnTo>
                  <a:lnTo>
                    <a:pt x="0" y="515"/>
                  </a:lnTo>
                  <a:lnTo>
                    <a:pt x="0" y="526"/>
                  </a:lnTo>
                  <a:lnTo>
                    <a:pt x="0" y="540"/>
                  </a:lnTo>
                  <a:lnTo>
                    <a:pt x="0" y="553"/>
                  </a:lnTo>
                  <a:lnTo>
                    <a:pt x="2" y="566"/>
                  </a:lnTo>
                  <a:lnTo>
                    <a:pt x="4" y="578"/>
                  </a:lnTo>
                  <a:lnTo>
                    <a:pt x="6" y="591"/>
                  </a:lnTo>
                  <a:lnTo>
                    <a:pt x="8" y="604"/>
                  </a:lnTo>
                  <a:lnTo>
                    <a:pt x="11" y="618"/>
                  </a:lnTo>
                  <a:lnTo>
                    <a:pt x="13" y="629"/>
                  </a:lnTo>
                  <a:lnTo>
                    <a:pt x="15" y="640"/>
                  </a:lnTo>
                  <a:lnTo>
                    <a:pt x="19" y="654"/>
                  </a:lnTo>
                  <a:lnTo>
                    <a:pt x="23" y="667"/>
                  </a:lnTo>
                  <a:lnTo>
                    <a:pt x="27" y="678"/>
                  </a:lnTo>
                  <a:lnTo>
                    <a:pt x="30" y="690"/>
                  </a:lnTo>
                  <a:lnTo>
                    <a:pt x="36" y="701"/>
                  </a:lnTo>
                  <a:lnTo>
                    <a:pt x="42" y="715"/>
                  </a:lnTo>
                  <a:lnTo>
                    <a:pt x="44" y="724"/>
                  </a:lnTo>
                  <a:lnTo>
                    <a:pt x="49" y="735"/>
                  </a:lnTo>
                  <a:lnTo>
                    <a:pt x="55" y="747"/>
                  </a:lnTo>
                  <a:lnTo>
                    <a:pt x="61" y="758"/>
                  </a:lnTo>
                  <a:lnTo>
                    <a:pt x="67" y="768"/>
                  </a:lnTo>
                  <a:lnTo>
                    <a:pt x="74" y="779"/>
                  </a:lnTo>
                  <a:lnTo>
                    <a:pt x="80" y="789"/>
                  </a:lnTo>
                  <a:lnTo>
                    <a:pt x="87" y="800"/>
                  </a:lnTo>
                  <a:lnTo>
                    <a:pt x="95" y="810"/>
                  </a:lnTo>
                  <a:lnTo>
                    <a:pt x="101" y="821"/>
                  </a:lnTo>
                  <a:lnTo>
                    <a:pt x="108" y="831"/>
                  </a:lnTo>
                  <a:lnTo>
                    <a:pt x="118" y="840"/>
                  </a:lnTo>
                  <a:lnTo>
                    <a:pt x="125" y="850"/>
                  </a:lnTo>
                  <a:lnTo>
                    <a:pt x="133" y="859"/>
                  </a:lnTo>
                  <a:lnTo>
                    <a:pt x="143" y="869"/>
                  </a:lnTo>
                  <a:lnTo>
                    <a:pt x="150" y="878"/>
                  </a:lnTo>
                  <a:lnTo>
                    <a:pt x="160" y="886"/>
                  </a:lnTo>
                  <a:lnTo>
                    <a:pt x="167" y="893"/>
                  </a:lnTo>
                  <a:lnTo>
                    <a:pt x="177" y="903"/>
                  </a:lnTo>
                  <a:lnTo>
                    <a:pt x="188" y="910"/>
                  </a:lnTo>
                  <a:lnTo>
                    <a:pt x="196" y="918"/>
                  </a:lnTo>
                  <a:lnTo>
                    <a:pt x="205" y="926"/>
                  </a:lnTo>
                  <a:lnTo>
                    <a:pt x="215" y="933"/>
                  </a:lnTo>
                  <a:lnTo>
                    <a:pt x="226" y="941"/>
                  </a:lnTo>
                  <a:lnTo>
                    <a:pt x="236" y="947"/>
                  </a:lnTo>
                  <a:lnTo>
                    <a:pt x="247" y="954"/>
                  </a:lnTo>
                  <a:lnTo>
                    <a:pt x="257" y="960"/>
                  </a:lnTo>
                  <a:lnTo>
                    <a:pt x="268" y="966"/>
                  </a:lnTo>
                  <a:lnTo>
                    <a:pt x="280" y="971"/>
                  </a:lnTo>
                  <a:lnTo>
                    <a:pt x="291" y="977"/>
                  </a:lnTo>
                  <a:lnTo>
                    <a:pt x="302" y="983"/>
                  </a:lnTo>
                  <a:lnTo>
                    <a:pt x="314" y="988"/>
                  </a:lnTo>
                  <a:lnTo>
                    <a:pt x="325" y="992"/>
                  </a:lnTo>
                  <a:lnTo>
                    <a:pt x="337" y="996"/>
                  </a:lnTo>
                  <a:lnTo>
                    <a:pt x="350" y="1000"/>
                  </a:lnTo>
                  <a:lnTo>
                    <a:pt x="361" y="1005"/>
                  </a:lnTo>
                  <a:lnTo>
                    <a:pt x="373" y="1007"/>
                  </a:lnTo>
                  <a:lnTo>
                    <a:pt x="386" y="1011"/>
                  </a:lnTo>
                  <a:lnTo>
                    <a:pt x="397" y="1015"/>
                  </a:lnTo>
                  <a:lnTo>
                    <a:pt x="411" y="1017"/>
                  </a:lnTo>
                  <a:lnTo>
                    <a:pt x="422" y="1019"/>
                  </a:lnTo>
                  <a:lnTo>
                    <a:pt x="435" y="1023"/>
                  </a:lnTo>
                  <a:lnTo>
                    <a:pt x="449" y="1024"/>
                  </a:lnTo>
                  <a:lnTo>
                    <a:pt x="462" y="1026"/>
                  </a:lnTo>
                  <a:lnTo>
                    <a:pt x="475" y="1026"/>
                  </a:lnTo>
                  <a:lnTo>
                    <a:pt x="489" y="1028"/>
                  </a:lnTo>
                  <a:lnTo>
                    <a:pt x="502" y="1028"/>
                  </a:lnTo>
                  <a:lnTo>
                    <a:pt x="515" y="1028"/>
                  </a:lnTo>
                  <a:close/>
                </a:path>
              </a:pathLst>
            </a:custGeom>
            <a:solidFill>
              <a:srgbClr val="FFE8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172"/>
            <p:cNvSpPr>
              <a:spLocks/>
            </p:cNvSpPr>
            <p:nvPr/>
          </p:nvSpPr>
          <p:spPr bwMode="auto">
            <a:xfrm>
              <a:off x="412707" y="3645072"/>
              <a:ext cx="50967" cy="303405"/>
            </a:xfrm>
            <a:custGeom>
              <a:avLst/>
              <a:gdLst>
                <a:gd name="T0" fmla="*/ 0 w 171"/>
                <a:gd name="T1" fmla="*/ 1013 h 1013"/>
                <a:gd name="T2" fmla="*/ 171 w 171"/>
                <a:gd name="T3" fmla="*/ 1013 h 1013"/>
                <a:gd name="T4" fmla="*/ 171 w 171"/>
                <a:gd name="T5" fmla="*/ 0 h 1013"/>
                <a:gd name="T6" fmla="*/ 0 w 171"/>
                <a:gd name="T7" fmla="*/ 0 h 1013"/>
                <a:gd name="T8" fmla="*/ 0 w 171"/>
                <a:gd name="T9" fmla="*/ 1013 h 1013"/>
                <a:gd name="T10" fmla="*/ 0 w 171"/>
                <a:gd name="T11" fmla="*/ 1013 h 10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1013"/>
                <a:gd name="T20" fmla="*/ 171 w 171"/>
                <a:gd name="T21" fmla="*/ 1013 h 10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1013">
                  <a:moveTo>
                    <a:pt x="0" y="1013"/>
                  </a:moveTo>
                  <a:lnTo>
                    <a:pt x="171" y="1013"/>
                  </a:lnTo>
                  <a:lnTo>
                    <a:pt x="171" y="0"/>
                  </a:lnTo>
                  <a:lnTo>
                    <a:pt x="0" y="0"/>
                  </a:lnTo>
                  <a:lnTo>
                    <a:pt x="0" y="1013"/>
                  </a:lnTo>
                  <a:close/>
                </a:path>
              </a:pathLst>
            </a:custGeom>
            <a:solidFill>
              <a:srgbClr val="FFE8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173"/>
            <p:cNvSpPr>
              <a:spLocks/>
            </p:cNvSpPr>
            <p:nvPr/>
          </p:nvSpPr>
          <p:spPr bwMode="auto">
            <a:xfrm>
              <a:off x="413307" y="3923893"/>
              <a:ext cx="50368" cy="50967"/>
            </a:xfrm>
            <a:custGeom>
              <a:avLst/>
              <a:gdLst>
                <a:gd name="T0" fmla="*/ 91 w 169"/>
                <a:gd name="T1" fmla="*/ 169 h 169"/>
                <a:gd name="T2" fmla="*/ 109 w 169"/>
                <a:gd name="T3" fmla="*/ 163 h 169"/>
                <a:gd name="T4" fmla="*/ 124 w 169"/>
                <a:gd name="T5" fmla="*/ 157 h 169"/>
                <a:gd name="T6" fmla="*/ 137 w 169"/>
                <a:gd name="T7" fmla="*/ 150 h 169"/>
                <a:gd name="T8" fmla="*/ 149 w 169"/>
                <a:gd name="T9" fmla="*/ 136 h 169"/>
                <a:gd name="T10" fmla="*/ 158 w 169"/>
                <a:gd name="T11" fmla="*/ 123 h 169"/>
                <a:gd name="T12" fmla="*/ 164 w 169"/>
                <a:gd name="T13" fmla="*/ 108 h 169"/>
                <a:gd name="T14" fmla="*/ 169 w 169"/>
                <a:gd name="T15" fmla="*/ 91 h 169"/>
                <a:gd name="T16" fmla="*/ 169 w 169"/>
                <a:gd name="T17" fmla="*/ 76 h 169"/>
                <a:gd name="T18" fmla="*/ 164 w 169"/>
                <a:gd name="T19" fmla="*/ 59 h 169"/>
                <a:gd name="T20" fmla="*/ 158 w 169"/>
                <a:gd name="T21" fmla="*/ 41 h 169"/>
                <a:gd name="T22" fmla="*/ 149 w 169"/>
                <a:gd name="T23" fmla="*/ 30 h 169"/>
                <a:gd name="T24" fmla="*/ 137 w 169"/>
                <a:gd name="T25" fmla="*/ 19 h 169"/>
                <a:gd name="T26" fmla="*/ 124 w 169"/>
                <a:gd name="T27" fmla="*/ 9 h 169"/>
                <a:gd name="T28" fmla="*/ 109 w 169"/>
                <a:gd name="T29" fmla="*/ 2 h 169"/>
                <a:gd name="T30" fmla="*/ 91 w 169"/>
                <a:gd name="T31" fmla="*/ 0 h 169"/>
                <a:gd name="T32" fmla="*/ 76 w 169"/>
                <a:gd name="T33" fmla="*/ 0 h 169"/>
                <a:gd name="T34" fmla="*/ 59 w 169"/>
                <a:gd name="T35" fmla="*/ 2 h 169"/>
                <a:gd name="T36" fmla="*/ 42 w 169"/>
                <a:gd name="T37" fmla="*/ 9 h 169"/>
                <a:gd name="T38" fmla="*/ 29 w 169"/>
                <a:gd name="T39" fmla="*/ 19 h 169"/>
                <a:gd name="T40" fmla="*/ 19 w 169"/>
                <a:gd name="T41" fmla="*/ 30 h 169"/>
                <a:gd name="T42" fmla="*/ 10 w 169"/>
                <a:gd name="T43" fmla="*/ 41 h 169"/>
                <a:gd name="T44" fmla="*/ 2 w 169"/>
                <a:gd name="T45" fmla="*/ 59 h 169"/>
                <a:gd name="T46" fmla="*/ 0 w 169"/>
                <a:gd name="T47" fmla="*/ 76 h 169"/>
                <a:gd name="T48" fmla="*/ 0 w 169"/>
                <a:gd name="T49" fmla="*/ 91 h 169"/>
                <a:gd name="T50" fmla="*/ 2 w 169"/>
                <a:gd name="T51" fmla="*/ 108 h 169"/>
                <a:gd name="T52" fmla="*/ 10 w 169"/>
                <a:gd name="T53" fmla="*/ 123 h 169"/>
                <a:gd name="T54" fmla="*/ 19 w 169"/>
                <a:gd name="T55" fmla="*/ 136 h 169"/>
                <a:gd name="T56" fmla="*/ 29 w 169"/>
                <a:gd name="T57" fmla="*/ 150 h 169"/>
                <a:gd name="T58" fmla="*/ 42 w 169"/>
                <a:gd name="T59" fmla="*/ 157 h 169"/>
                <a:gd name="T60" fmla="*/ 59 w 169"/>
                <a:gd name="T61" fmla="*/ 163 h 169"/>
                <a:gd name="T62" fmla="*/ 76 w 169"/>
                <a:gd name="T63" fmla="*/ 169 h 169"/>
                <a:gd name="T64" fmla="*/ 84 w 169"/>
                <a:gd name="T65" fmla="*/ 169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9"/>
                <a:gd name="T100" fmla="*/ 0 h 169"/>
                <a:gd name="T101" fmla="*/ 169 w 169"/>
                <a:gd name="T102" fmla="*/ 169 h 1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9" h="169">
                  <a:moveTo>
                    <a:pt x="84" y="169"/>
                  </a:moveTo>
                  <a:lnTo>
                    <a:pt x="91" y="169"/>
                  </a:lnTo>
                  <a:lnTo>
                    <a:pt x="101" y="167"/>
                  </a:lnTo>
                  <a:lnTo>
                    <a:pt x="109" y="163"/>
                  </a:lnTo>
                  <a:lnTo>
                    <a:pt x="118" y="161"/>
                  </a:lnTo>
                  <a:lnTo>
                    <a:pt x="124" y="157"/>
                  </a:lnTo>
                  <a:lnTo>
                    <a:pt x="131" y="154"/>
                  </a:lnTo>
                  <a:lnTo>
                    <a:pt x="137" y="150"/>
                  </a:lnTo>
                  <a:lnTo>
                    <a:pt x="145" y="144"/>
                  </a:lnTo>
                  <a:lnTo>
                    <a:pt x="149" y="136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8"/>
                  </a:lnTo>
                  <a:lnTo>
                    <a:pt x="168" y="100"/>
                  </a:lnTo>
                  <a:lnTo>
                    <a:pt x="169" y="91"/>
                  </a:lnTo>
                  <a:lnTo>
                    <a:pt x="169" y="85"/>
                  </a:lnTo>
                  <a:lnTo>
                    <a:pt x="169" y="76"/>
                  </a:lnTo>
                  <a:lnTo>
                    <a:pt x="168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1"/>
                  </a:lnTo>
                  <a:lnTo>
                    <a:pt x="154" y="36"/>
                  </a:lnTo>
                  <a:lnTo>
                    <a:pt x="149" y="30"/>
                  </a:lnTo>
                  <a:lnTo>
                    <a:pt x="145" y="24"/>
                  </a:lnTo>
                  <a:lnTo>
                    <a:pt x="137" y="19"/>
                  </a:lnTo>
                  <a:lnTo>
                    <a:pt x="131" y="13"/>
                  </a:lnTo>
                  <a:lnTo>
                    <a:pt x="124" y="9"/>
                  </a:lnTo>
                  <a:lnTo>
                    <a:pt x="118" y="5"/>
                  </a:lnTo>
                  <a:lnTo>
                    <a:pt x="109" y="2"/>
                  </a:lnTo>
                  <a:lnTo>
                    <a:pt x="101" y="0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9" y="2"/>
                  </a:lnTo>
                  <a:lnTo>
                    <a:pt x="52" y="5"/>
                  </a:lnTo>
                  <a:lnTo>
                    <a:pt x="42" y="9"/>
                  </a:lnTo>
                  <a:lnTo>
                    <a:pt x="36" y="13"/>
                  </a:lnTo>
                  <a:lnTo>
                    <a:pt x="29" y="19"/>
                  </a:lnTo>
                  <a:lnTo>
                    <a:pt x="25" y="24"/>
                  </a:lnTo>
                  <a:lnTo>
                    <a:pt x="19" y="30"/>
                  </a:lnTo>
                  <a:lnTo>
                    <a:pt x="14" y="36"/>
                  </a:lnTo>
                  <a:lnTo>
                    <a:pt x="10" y="41"/>
                  </a:lnTo>
                  <a:lnTo>
                    <a:pt x="6" y="51"/>
                  </a:lnTo>
                  <a:lnTo>
                    <a:pt x="2" y="59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6" y="117"/>
                  </a:lnTo>
                  <a:lnTo>
                    <a:pt x="10" y="123"/>
                  </a:lnTo>
                  <a:lnTo>
                    <a:pt x="14" y="131"/>
                  </a:lnTo>
                  <a:lnTo>
                    <a:pt x="19" y="136"/>
                  </a:lnTo>
                  <a:lnTo>
                    <a:pt x="25" y="144"/>
                  </a:lnTo>
                  <a:lnTo>
                    <a:pt x="29" y="150"/>
                  </a:lnTo>
                  <a:lnTo>
                    <a:pt x="36" y="154"/>
                  </a:lnTo>
                  <a:lnTo>
                    <a:pt x="42" y="157"/>
                  </a:lnTo>
                  <a:lnTo>
                    <a:pt x="52" y="161"/>
                  </a:lnTo>
                  <a:lnTo>
                    <a:pt x="59" y="163"/>
                  </a:lnTo>
                  <a:lnTo>
                    <a:pt x="67" y="167"/>
                  </a:lnTo>
                  <a:lnTo>
                    <a:pt x="76" y="169"/>
                  </a:lnTo>
                  <a:lnTo>
                    <a:pt x="84" y="169"/>
                  </a:lnTo>
                  <a:close/>
                </a:path>
              </a:pathLst>
            </a:custGeom>
            <a:solidFill>
              <a:srgbClr val="FFE8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179"/>
            <p:cNvSpPr>
              <a:spLocks/>
            </p:cNvSpPr>
            <p:nvPr/>
          </p:nvSpPr>
          <p:spPr bwMode="auto">
            <a:xfrm>
              <a:off x="497243" y="3297296"/>
              <a:ext cx="30580" cy="263231"/>
            </a:xfrm>
            <a:custGeom>
              <a:avLst/>
              <a:gdLst>
                <a:gd name="T0" fmla="*/ 0 w 100"/>
                <a:gd name="T1" fmla="*/ 879 h 879"/>
                <a:gd name="T2" fmla="*/ 100 w 100"/>
                <a:gd name="T3" fmla="*/ 879 h 879"/>
                <a:gd name="T4" fmla="*/ 100 w 100"/>
                <a:gd name="T5" fmla="*/ 0 h 879"/>
                <a:gd name="T6" fmla="*/ 0 w 100"/>
                <a:gd name="T7" fmla="*/ 0 h 879"/>
                <a:gd name="T8" fmla="*/ 0 w 100"/>
                <a:gd name="T9" fmla="*/ 879 h 879"/>
                <a:gd name="T10" fmla="*/ 0 w 100"/>
                <a:gd name="T11" fmla="*/ 879 h 8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879"/>
                <a:gd name="T20" fmla="*/ 100 w 100"/>
                <a:gd name="T21" fmla="*/ 879 h 8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879">
                  <a:moveTo>
                    <a:pt x="0" y="879"/>
                  </a:moveTo>
                  <a:lnTo>
                    <a:pt x="100" y="879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879"/>
                  </a:lnTo>
                  <a:close/>
                </a:path>
              </a:pathLst>
            </a:custGeom>
            <a:solidFill>
              <a:srgbClr val="8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3" name="Группа 285"/>
          <p:cNvGrpSpPr>
            <a:grpSpLocks/>
          </p:cNvGrpSpPr>
          <p:nvPr/>
        </p:nvGrpSpPr>
        <p:grpSpPr bwMode="auto">
          <a:xfrm rot="160587">
            <a:off x="6038850" y="2436813"/>
            <a:ext cx="673100" cy="844550"/>
            <a:chOff x="179292" y="2492896"/>
            <a:chExt cx="672476" cy="866162"/>
          </a:xfrm>
        </p:grpSpPr>
        <p:sp>
          <p:nvSpPr>
            <p:cNvPr id="84" name="Freeform 174"/>
            <p:cNvSpPr>
              <a:spLocks/>
            </p:cNvSpPr>
            <p:nvPr/>
          </p:nvSpPr>
          <p:spPr bwMode="auto">
            <a:xfrm>
              <a:off x="179292" y="2781839"/>
              <a:ext cx="672476" cy="577219"/>
            </a:xfrm>
            <a:custGeom>
              <a:avLst/>
              <a:gdLst>
                <a:gd name="T0" fmla="*/ 374 w 680"/>
                <a:gd name="T1" fmla="*/ 654 h 656"/>
                <a:gd name="T2" fmla="*/ 416 w 680"/>
                <a:gd name="T3" fmla="*/ 646 h 656"/>
                <a:gd name="T4" fmla="*/ 456 w 680"/>
                <a:gd name="T5" fmla="*/ 635 h 656"/>
                <a:gd name="T6" fmla="*/ 494 w 680"/>
                <a:gd name="T7" fmla="*/ 620 h 656"/>
                <a:gd name="T8" fmla="*/ 530 w 680"/>
                <a:gd name="T9" fmla="*/ 599 h 656"/>
                <a:gd name="T10" fmla="*/ 560 w 680"/>
                <a:gd name="T11" fmla="*/ 574 h 656"/>
                <a:gd name="T12" fmla="*/ 591 w 680"/>
                <a:gd name="T13" fmla="*/ 547 h 656"/>
                <a:gd name="T14" fmla="*/ 616 w 680"/>
                <a:gd name="T15" fmla="*/ 517 h 656"/>
                <a:gd name="T16" fmla="*/ 638 w 680"/>
                <a:gd name="T17" fmla="*/ 483 h 656"/>
                <a:gd name="T18" fmla="*/ 656 w 680"/>
                <a:gd name="T19" fmla="*/ 447 h 656"/>
                <a:gd name="T20" fmla="*/ 669 w 680"/>
                <a:gd name="T21" fmla="*/ 408 h 656"/>
                <a:gd name="T22" fmla="*/ 676 w 680"/>
                <a:gd name="T23" fmla="*/ 369 h 656"/>
                <a:gd name="T24" fmla="*/ 680 w 680"/>
                <a:gd name="T25" fmla="*/ 329 h 656"/>
                <a:gd name="T26" fmla="*/ 676 w 680"/>
                <a:gd name="T27" fmla="*/ 285 h 656"/>
                <a:gd name="T28" fmla="*/ 669 w 680"/>
                <a:gd name="T29" fmla="*/ 245 h 656"/>
                <a:gd name="T30" fmla="*/ 656 w 680"/>
                <a:gd name="T31" fmla="*/ 207 h 656"/>
                <a:gd name="T32" fmla="*/ 638 w 680"/>
                <a:gd name="T33" fmla="*/ 171 h 656"/>
                <a:gd name="T34" fmla="*/ 616 w 680"/>
                <a:gd name="T35" fmla="*/ 137 h 656"/>
                <a:gd name="T36" fmla="*/ 591 w 680"/>
                <a:gd name="T37" fmla="*/ 106 h 656"/>
                <a:gd name="T38" fmla="*/ 560 w 680"/>
                <a:gd name="T39" fmla="*/ 80 h 656"/>
                <a:gd name="T40" fmla="*/ 530 w 680"/>
                <a:gd name="T41" fmla="*/ 55 h 656"/>
                <a:gd name="T42" fmla="*/ 494 w 680"/>
                <a:gd name="T43" fmla="*/ 34 h 656"/>
                <a:gd name="T44" fmla="*/ 456 w 680"/>
                <a:gd name="T45" fmla="*/ 19 h 656"/>
                <a:gd name="T46" fmla="*/ 416 w 680"/>
                <a:gd name="T47" fmla="*/ 5 h 656"/>
                <a:gd name="T48" fmla="*/ 374 w 680"/>
                <a:gd name="T49" fmla="*/ 0 h 656"/>
                <a:gd name="T50" fmla="*/ 330 w 680"/>
                <a:gd name="T51" fmla="*/ 0 h 656"/>
                <a:gd name="T52" fmla="*/ 287 w 680"/>
                <a:gd name="T53" fmla="*/ 2 h 656"/>
                <a:gd name="T54" fmla="*/ 245 w 680"/>
                <a:gd name="T55" fmla="*/ 11 h 656"/>
                <a:gd name="T56" fmla="*/ 207 w 680"/>
                <a:gd name="T57" fmla="*/ 24 h 656"/>
                <a:gd name="T58" fmla="*/ 167 w 680"/>
                <a:gd name="T59" fmla="*/ 42 h 656"/>
                <a:gd name="T60" fmla="*/ 133 w 680"/>
                <a:gd name="T61" fmla="*/ 62 h 656"/>
                <a:gd name="T62" fmla="*/ 104 w 680"/>
                <a:gd name="T63" fmla="*/ 89 h 656"/>
                <a:gd name="T64" fmla="*/ 76 w 680"/>
                <a:gd name="T65" fmla="*/ 118 h 656"/>
                <a:gd name="T66" fmla="*/ 51 w 680"/>
                <a:gd name="T67" fmla="*/ 150 h 656"/>
                <a:gd name="T68" fmla="*/ 30 w 680"/>
                <a:gd name="T69" fmla="*/ 186 h 656"/>
                <a:gd name="T70" fmla="*/ 15 w 680"/>
                <a:gd name="T71" fmla="*/ 222 h 656"/>
                <a:gd name="T72" fmla="*/ 5 w 680"/>
                <a:gd name="T73" fmla="*/ 260 h 656"/>
                <a:gd name="T74" fmla="*/ 0 w 680"/>
                <a:gd name="T75" fmla="*/ 302 h 656"/>
                <a:gd name="T76" fmla="*/ 0 w 680"/>
                <a:gd name="T77" fmla="*/ 344 h 656"/>
                <a:gd name="T78" fmla="*/ 3 w 680"/>
                <a:gd name="T79" fmla="*/ 386 h 656"/>
                <a:gd name="T80" fmla="*/ 15 w 680"/>
                <a:gd name="T81" fmla="*/ 424 h 656"/>
                <a:gd name="T82" fmla="*/ 28 w 680"/>
                <a:gd name="T83" fmla="*/ 462 h 656"/>
                <a:gd name="T84" fmla="*/ 47 w 680"/>
                <a:gd name="T85" fmla="*/ 496 h 656"/>
                <a:gd name="T86" fmla="*/ 70 w 680"/>
                <a:gd name="T87" fmla="*/ 528 h 656"/>
                <a:gd name="T88" fmla="*/ 98 w 680"/>
                <a:gd name="T89" fmla="*/ 561 h 656"/>
                <a:gd name="T90" fmla="*/ 127 w 680"/>
                <a:gd name="T91" fmla="*/ 583 h 656"/>
                <a:gd name="T92" fmla="*/ 161 w 680"/>
                <a:gd name="T93" fmla="*/ 608 h 656"/>
                <a:gd name="T94" fmla="*/ 197 w 680"/>
                <a:gd name="T95" fmla="*/ 627 h 656"/>
                <a:gd name="T96" fmla="*/ 237 w 680"/>
                <a:gd name="T97" fmla="*/ 640 h 656"/>
                <a:gd name="T98" fmla="*/ 277 w 680"/>
                <a:gd name="T99" fmla="*/ 650 h 656"/>
                <a:gd name="T100" fmla="*/ 321 w 680"/>
                <a:gd name="T101" fmla="*/ 656 h 6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0"/>
                <a:gd name="T154" fmla="*/ 0 h 656"/>
                <a:gd name="T155" fmla="*/ 680 w 680"/>
                <a:gd name="T156" fmla="*/ 656 h 6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0" h="656">
                  <a:moveTo>
                    <a:pt x="340" y="656"/>
                  </a:moveTo>
                  <a:lnTo>
                    <a:pt x="348" y="656"/>
                  </a:lnTo>
                  <a:lnTo>
                    <a:pt x="357" y="656"/>
                  </a:lnTo>
                  <a:lnTo>
                    <a:pt x="365" y="654"/>
                  </a:lnTo>
                  <a:lnTo>
                    <a:pt x="374" y="654"/>
                  </a:lnTo>
                  <a:lnTo>
                    <a:pt x="382" y="652"/>
                  </a:lnTo>
                  <a:lnTo>
                    <a:pt x="389" y="650"/>
                  </a:lnTo>
                  <a:lnTo>
                    <a:pt x="399" y="650"/>
                  </a:lnTo>
                  <a:lnTo>
                    <a:pt x="408" y="648"/>
                  </a:lnTo>
                  <a:lnTo>
                    <a:pt x="416" y="646"/>
                  </a:lnTo>
                  <a:lnTo>
                    <a:pt x="424" y="644"/>
                  </a:lnTo>
                  <a:lnTo>
                    <a:pt x="431" y="642"/>
                  </a:lnTo>
                  <a:lnTo>
                    <a:pt x="441" y="640"/>
                  </a:lnTo>
                  <a:lnTo>
                    <a:pt x="448" y="639"/>
                  </a:lnTo>
                  <a:lnTo>
                    <a:pt x="456" y="635"/>
                  </a:lnTo>
                  <a:lnTo>
                    <a:pt x="464" y="633"/>
                  </a:lnTo>
                  <a:lnTo>
                    <a:pt x="473" y="631"/>
                  </a:lnTo>
                  <a:lnTo>
                    <a:pt x="479" y="627"/>
                  </a:lnTo>
                  <a:lnTo>
                    <a:pt x="486" y="623"/>
                  </a:lnTo>
                  <a:lnTo>
                    <a:pt x="494" y="620"/>
                  </a:lnTo>
                  <a:lnTo>
                    <a:pt x="502" y="616"/>
                  </a:lnTo>
                  <a:lnTo>
                    <a:pt x="507" y="612"/>
                  </a:lnTo>
                  <a:lnTo>
                    <a:pt x="515" y="608"/>
                  </a:lnTo>
                  <a:lnTo>
                    <a:pt x="522" y="602"/>
                  </a:lnTo>
                  <a:lnTo>
                    <a:pt x="530" y="599"/>
                  </a:lnTo>
                  <a:lnTo>
                    <a:pt x="536" y="593"/>
                  </a:lnTo>
                  <a:lnTo>
                    <a:pt x="541" y="589"/>
                  </a:lnTo>
                  <a:lnTo>
                    <a:pt x="549" y="583"/>
                  </a:lnTo>
                  <a:lnTo>
                    <a:pt x="555" y="580"/>
                  </a:lnTo>
                  <a:lnTo>
                    <a:pt x="560" y="574"/>
                  </a:lnTo>
                  <a:lnTo>
                    <a:pt x="568" y="570"/>
                  </a:lnTo>
                  <a:lnTo>
                    <a:pt x="574" y="564"/>
                  </a:lnTo>
                  <a:lnTo>
                    <a:pt x="579" y="561"/>
                  </a:lnTo>
                  <a:lnTo>
                    <a:pt x="585" y="553"/>
                  </a:lnTo>
                  <a:lnTo>
                    <a:pt x="591" y="547"/>
                  </a:lnTo>
                  <a:lnTo>
                    <a:pt x="597" y="542"/>
                  </a:lnTo>
                  <a:lnTo>
                    <a:pt x="602" y="536"/>
                  </a:lnTo>
                  <a:lnTo>
                    <a:pt x="606" y="528"/>
                  </a:lnTo>
                  <a:lnTo>
                    <a:pt x="612" y="523"/>
                  </a:lnTo>
                  <a:lnTo>
                    <a:pt x="616" y="517"/>
                  </a:lnTo>
                  <a:lnTo>
                    <a:pt x="621" y="511"/>
                  </a:lnTo>
                  <a:lnTo>
                    <a:pt x="625" y="504"/>
                  </a:lnTo>
                  <a:lnTo>
                    <a:pt x="631" y="496"/>
                  </a:lnTo>
                  <a:lnTo>
                    <a:pt x="635" y="490"/>
                  </a:lnTo>
                  <a:lnTo>
                    <a:pt x="638" y="483"/>
                  </a:lnTo>
                  <a:lnTo>
                    <a:pt x="640" y="475"/>
                  </a:lnTo>
                  <a:lnTo>
                    <a:pt x="646" y="469"/>
                  </a:lnTo>
                  <a:lnTo>
                    <a:pt x="648" y="462"/>
                  </a:lnTo>
                  <a:lnTo>
                    <a:pt x="654" y="456"/>
                  </a:lnTo>
                  <a:lnTo>
                    <a:pt x="656" y="447"/>
                  </a:lnTo>
                  <a:lnTo>
                    <a:pt x="659" y="439"/>
                  </a:lnTo>
                  <a:lnTo>
                    <a:pt x="661" y="431"/>
                  </a:lnTo>
                  <a:lnTo>
                    <a:pt x="665" y="424"/>
                  </a:lnTo>
                  <a:lnTo>
                    <a:pt x="667" y="416"/>
                  </a:lnTo>
                  <a:lnTo>
                    <a:pt x="669" y="408"/>
                  </a:lnTo>
                  <a:lnTo>
                    <a:pt x="671" y="401"/>
                  </a:lnTo>
                  <a:lnTo>
                    <a:pt x="673" y="393"/>
                  </a:lnTo>
                  <a:lnTo>
                    <a:pt x="675" y="386"/>
                  </a:lnTo>
                  <a:lnTo>
                    <a:pt x="675" y="376"/>
                  </a:lnTo>
                  <a:lnTo>
                    <a:pt x="676" y="369"/>
                  </a:lnTo>
                  <a:lnTo>
                    <a:pt x="678" y="361"/>
                  </a:lnTo>
                  <a:lnTo>
                    <a:pt x="678" y="353"/>
                  </a:lnTo>
                  <a:lnTo>
                    <a:pt x="680" y="344"/>
                  </a:lnTo>
                  <a:lnTo>
                    <a:pt x="680" y="336"/>
                  </a:lnTo>
                  <a:lnTo>
                    <a:pt x="680" y="329"/>
                  </a:lnTo>
                  <a:lnTo>
                    <a:pt x="680" y="319"/>
                  </a:lnTo>
                  <a:lnTo>
                    <a:pt x="680" y="310"/>
                  </a:lnTo>
                  <a:lnTo>
                    <a:pt x="678" y="302"/>
                  </a:lnTo>
                  <a:lnTo>
                    <a:pt x="678" y="294"/>
                  </a:lnTo>
                  <a:lnTo>
                    <a:pt x="676" y="285"/>
                  </a:lnTo>
                  <a:lnTo>
                    <a:pt x="675" y="277"/>
                  </a:lnTo>
                  <a:lnTo>
                    <a:pt x="675" y="268"/>
                  </a:lnTo>
                  <a:lnTo>
                    <a:pt x="673" y="260"/>
                  </a:lnTo>
                  <a:lnTo>
                    <a:pt x="671" y="253"/>
                  </a:lnTo>
                  <a:lnTo>
                    <a:pt x="669" y="245"/>
                  </a:lnTo>
                  <a:lnTo>
                    <a:pt x="667" y="237"/>
                  </a:lnTo>
                  <a:lnTo>
                    <a:pt x="665" y="230"/>
                  </a:lnTo>
                  <a:lnTo>
                    <a:pt x="661" y="222"/>
                  </a:lnTo>
                  <a:lnTo>
                    <a:pt x="659" y="215"/>
                  </a:lnTo>
                  <a:lnTo>
                    <a:pt x="656" y="207"/>
                  </a:lnTo>
                  <a:lnTo>
                    <a:pt x="654" y="199"/>
                  </a:lnTo>
                  <a:lnTo>
                    <a:pt x="648" y="192"/>
                  </a:lnTo>
                  <a:lnTo>
                    <a:pt x="646" y="186"/>
                  </a:lnTo>
                  <a:lnTo>
                    <a:pt x="640" y="178"/>
                  </a:lnTo>
                  <a:lnTo>
                    <a:pt x="638" y="171"/>
                  </a:lnTo>
                  <a:lnTo>
                    <a:pt x="635" y="163"/>
                  </a:lnTo>
                  <a:lnTo>
                    <a:pt x="631" y="158"/>
                  </a:lnTo>
                  <a:lnTo>
                    <a:pt x="625" y="150"/>
                  </a:lnTo>
                  <a:lnTo>
                    <a:pt x="621" y="144"/>
                  </a:lnTo>
                  <a:lnTo>
                    <a:pt x="616" y="137"/>
                  </a:lnTo>
                  <a:lnTo>
                    <a:pt x="612" y="131"/>
                  </a:lnTo>
                  <a:lnTo>
                    <a:pt x="606" y="123"/>
                  </a:lnTo>
                  <a:lnTo>
                    <a:pt x="602" y="118"/>
                  </a:lnTo>
                  <a:lnTo>
                    <a:pt x="597" y="112"/>
                  </a:lnTo>
                  <a:lnTo>
                    <a:pt x="591" y="106"/>
                  </a:lnTo>
                  <a:lnTo>
                    <a:pt x="585" y="101"/>
                  </a:lnTo>
                  <a:lnTo>
                    <a:pt x="579" y="95"/>
                  </a:lnTo>
                  <a:lnTo>
                    <a:pt x="574" y="89"/>
                  </a:lnTo>
                  <a:lnTo>
                    <a:pt x="568" y="83"/>
                  </a:lnTo>
                  <a:lnTo>
                    <a:pt x="560" y="80"/>
                  </a:lnTo>
                  <a:lnTo>
                    <a:pt x="555" y="74"/>
                  </a:lnTo>
                  <a:lnTo>
                    <a:pt x="549" y="68"/>
                  </a:lnTo>
                  <a:lnTo>
                    <a:pt x="541" y="62"/>
                  </a:lnTo>
                  <a:lnTo>
                    <a:pt x="536" y="59"/>
                  </a:lnTo>
                  <a:lnTo>
                    <a:pt x="530" y="55"/>
                  </a:lnTo>
                  <a:lnTo>
                    <a:pt x="522" y="49"/>
                  </a:lnTo>
                  <a:lnTo>
                    <a:pt x="515" y="45"/>
                  </a:lnTo>
                  <a:lnTo>
                    <a:pt x="507" y="42"/>
                  </a:lnTo>
                  <a:lnTo>
                    <a:pt x="502" y="38"/>
                  </a:lnTo>
                  <a:lnTo>
                    <a:pt x="494" y="34"/>
                  </a:lnTo>
                  <a:lnTo>
                    <a:pt x="486" y="30"/>
                  </a:lnTo>
                  <a:lnTo>
                    <a:pt x="479" y="26"/>
                  </a:lnTo>
                  <a:lnTo>
                    <a:pt x="473" y="24"/>
                  </a:lnTo>
                  <a:lnTo>
                    <a:pt x="464" y="21"/>
                  </a:lnTo>
                  <a:lnTo>
                    <a:pt x="456" y="19"/>
                  </a:lnTo>
                  <a:lnTo>
                    <a:pt x="448" y="15"/>
                  </a:lnTo>
                  <a:lnTo>
                    <a:pt x="441" y="13"/>
                  </a:lnTo>
                  <a:lnTo>
                    <a:pt x="431" y="11"/>
                  </a:lnTo>
                  <a:lnTo>
                    <a:pt x="424" y="7"/>
                  </a:lnTo>
                  <a:lnTo>
                    <a:pt x="416" y="5"/>
                  </a:lnTo>
                  <a:lnTo>
                    <a:pt x="408" y="5"/>
                  </a:lnTo>
                  <a:lnTo>
                    <a:pt x="399" y="4"/>
                  </a:lnTo>
                  <a:lnTo>
                    <a:pt x="389" y="2"/>
                  </a:lnTo>
                  <a:lnTo>
                    <a:pt x="382" y="0"/>
                  </a:lnTo>
                  <a:lnTo>
                    <a:pt x="374" y="0"/>
                  </a:lnTo>
                  <a:lnTo>
                    <a:pt x="365" y="0"/>
                  </a:lnTo>
                  <a:lnTo>
                    <a:pt x="357" y="0"/>
                  </a:lnTo>
                  <a:lnTo>
                    <a:pt x="348" y="0"/>
                  </a:lnTo>
                  <a:lnTo>
                    <a:pt x="340" y="0"/>
                  </a:lnTo>
                  <a:lnTo>
                    <a:pt x="330" y="0"/>
                  </a:lnTo>
                  <a:lnTo>
                    <a:pt x="321" y="0"/>
                  </a:lnTo>
                  <a:lnTo>
                    <a:pt x="311" y="0"/>
                  </a:lnTo>
                  <a:lnTo>
                    <a:pt x="304" y="0"/>
                  </a:lnTo>
                  <a:lnTo>
                    <a:pt x="294" y="0"/>
                  </a:lnTo>
                  <a:lnTo>
                    <a:pt x="287" y="2"/>
                  </a:lnTo>
                  <a:lnTo>
                    <a:pt x="277" y="4"/>
                  </a:lnTo>
                  <a:lnTo>
                    <a:pt x="270" y="5"/>
                  </a:lnTo>
                  <a:lnTo>
                    <a:pt x="262" y="5"/>
                  </a:lnTo>
                  <a:lnTo>
                    <a:pt x="252" y="7"/>
                  </a:lnTo>
                  <a:lnTo>
                    <a:pt x="245" y="11"/>
                  </a:lnTo>
                  <a:lnTo>
                    <a:pt x="237" y="13"/>
                  </a:lnTo>
                  <a:lnTo>
                    <a:pt x="228" y="15"/>
                  </a:lnTo>
                  <a:lnTo>
                    <a:pt x="222" y="19"/>
                  </a:lnTo>
                  <a:lnTo>
                    <a:pt x="214" y="21"/>
                  </a:lnTo>
                  <a:lnTo>
                    <a:pt x="207" y="24"/>
                  </a:lnTo>
                  <a:lnTo>
                    <a:pt x="197" y="26"/>
                  </a:lnTo>
                  <a:lnTo>
                    <a:pt x="190" y="30"/>
                  </a:lnTo>
                  <a:lnTo>
                    <a:pt x="182" y="34"/>
                  </a:lnTo>
                  <a:lnTo>
                    <a:pt x="174" y="38"/>
                  </a:lnTo>
                  <a:lnTo>
                    <a:pt x="167" y="42"/>
                  </a:lnTo>
                  <a:lnTo>
                    <a:pt x="161" y="45"/>
                  </a:lnTo>
                  <a:lnTo>
                    <a:pt x="154" y="49"/>
                  </a:lnTo>
                  <a:lnTo>
                    <a:pt x="148" y="55"/>
                  </a:lnTo>
                  <a:lnTo>
                    <a:pt x="140" y="59"/>
                  </a:lnTo>
                  <a:lnTo>
                    <a:pt x="133" y="62"/>
                  </a:lnTo>
                  <a:lnTo>
                    <a:pt x="127" y="68"/>
                  </a:lnTo>
                  <a:lnTo>
                    <a:pt x="121" y="74"/>
                  </a:lnTo>
                  <a:lnTo>
                    <a:pt x="114" y="80"/>
                  </a:lnTo>
                  <a:lnTo>
                    <a:pt x="110" y="83"/>
                  </a:lnTo>
                  <a:lnTo>
                    <a:pt x="104" y="89"/>
                  </a:lnTo>
                  <a:lnTo>
                    <a:pt x="98" y="95"/>
                  </a:lnTo>
                  <a:lnTo>
                    <a:pt x="91" y="101"/>
                  </a:lnTo>
                  <a:lnTo>
                    <a:pt x="85" y="106"/>
                  </a:lnTo>
                  <a:lnTo>
                    <a:pt x="79" y="112"/>
                  </a:lnTo>
                  <a:lnTo>
                    <a:pt x="76" y="118"/>
                  </a:lnTo>
                  <a:lnTo>
                    <a:pt x="70" y="123"/>
                  </a:lnTo>
                  <a:lnTo>
                    <a:pt x="64" y="131"/>
                  </a:lnTo>
                  <a:lnTo>
                    <a:pt x="60" y="137"/>
                  </a:lnTo>
                  <a:lnTo>
                    <a:pt x="57" y="144"/>
                  </a:lnTo>
                  <a:lnTo>
                    <a:pt x="51" y="150"/>
                  </a:lnTo>
                  <a:lnTo>
                    <a:pt x="47" y="158"/>
                  </a:lnTo>
                  <a:lnTo>
                    <a:pt x="41" y="163"/>
                  </a:lnTo>
                  <a:lnTo>
                    <a:pt x="39" y="171"/>
                  </a:lnTo>
                  <a:lnTo>
                    <a:pt x="34" y="178"/>
                  </a:lnTo>
                  <a:lnTo>
                    <a:pt x="30" y="186"/>
                  </a:lnTo>
                  <a:lnTo>
                    <a:pt x="28" y="192"/>
                  </a:lnTo>
                  <a:lnTo>
                    <a:pt x="24" y="199"/>
                  </a:lnTo>
                  <a:lnTo>
                    <a:pt x="20" y="207"/>
                  </a:lnTo>
                  <a:lnTo>
                    <a:pt x="19" y="215"/>
                  </a:lnTo>
                  <a:lnTo>
                    <a:pt x="15" y="222"/>
                  </a:lnTo>
                  <a:lnTo>
                    <a:pt x="15" y="230"/>
                  </a:lnTo>
                  <a:lnTo>
                    <a:pt x="11" y="237"/>
                  </a:lnTo>
                  <a:lnTo>
                    <a:pt x="9" y="245"/>
                  </a:lnTo>
                  <a:lnTo>
                    <a:pt x="7" y="253"/>
                  </a:lnTo>
                  <a:lnTo>
                    <a:pt x="5" y="260"/>
                  </a:lnTo>
                  <a:lnTo>
                    <a:pt x="3" y="268"/>
                  </a:lnTo>
                  <a:lnTo>
                    <a:pt x="1" y="277"/>
                  </a:lnTo>
                  <a:lnTo>
                    <a:pt x="0" y="285"/>
                  </a:lnTo>
                  <a:lnTo>
                    <a:pt x="0" y="294"/>
                  </a:lnTo>
                  <a:lnTo>
                    <a:pt x="0" y="302"/>
                  </a:lnTo>
                  <a:lnTo>
                    <a:pt x="0" y="310"/>
                  </a:lnTo>
                  <a:lnTo>
                    <a:pt x="0" y="319"/>
                  </a:lnTo>
                  <a:lnTo>
                    <a:pt x="0" y="329"/>
                  </a:lnTo>
                  <a:lnTo>
                    <a:pt x="0" y="336"/>
                  </a:lnTo>
                  <a:lnTo>
                    <a:pt x="0" y="344"/>
                  </a:lnTo>
                  <a:lnTo>
                    <a:pt x="0" y="353"/>
                  </a:lnTo>
                  <a:lnTo>
                    <a:pt x="0" y="361"/>
                  </a:lnTo>
                  <a:lnTo>
                    <a:pt x="0" y="369"/>
                  </a:lnTo>
                  <a:lnTo>
                    <a:pt x="1" y="376"/>
                  </a:lnTo>
                  <a:lnTo>
                    <a:pt x="3" y="386"/>
                  </a:lnTo>
                  <a:lnTo>
                    <a:pt x="5" y="393"/>
                  </a:lnTo>
                  <a:lnTo>
                    <a:pt x="7" y="401"/>
                  </a:lnTo>
                  <a:lnTo>
                    <a:pt x="9" y="408"/>
                  </a:lnTo>
                  <a:lnTo>
                    <a:pt x="11" y="416"/>
                  </a:lnTo>
                  <a:lnTo>
                    <a:pt x="15" y="424"/>
                  </a:lnTo>
                  <a:lnTo>
                    <a:pt x="15" y="431"/>
                  </a:lnTo>
                  <a:lnTo>
                    <a:pt x="19" y="439"/>
                  </a:lnTo>
                  <a:lnTo>
                    <a:pt x="20" y="447"/>
                  </a:lnTo>
                  <a:lnTo>
                    <a:pt x="24" y="456"/>
                  </a:lnTo>
                  <a:lnTo>
                    <a:pt x="28" y="462"/>
                  </a:lnTo>
                  <a:lnTo>
                    <a:pt x="30" y="469"/>
                  </a:lnTo>
                  <a:lnTo>
                    <a:pt x="34" y="475"/>
                  </a:lnTo>
                  <a:lnTo>
                    <a:pt x="39" y="483"/>
                  </a:lnTo>
                  <a:lnTo>
                    <a:pt x="41" y="490"/>
                  </a:lnTo>
                  <a:lnTo>
                    <a:pt x="47" y="496"/>
                  </a:lnTo>
                  <a:lnTo>
                    <a:pt x="51" y="504"/>
                  </a:lnTo>
                  <a:lnTo>
                    <a:pt x="57" y="511"/>
                  </a:lnTo>
                  <a:lnTo>
                    <a:pt x="60" y="517"/>
                  </a:lnTo>
                  <a:lnTo>
                    <a:pt x="64" y="523"/>
                  </a:lnTo>
                  <a:lnTo>
                    <a:pt x="70" y="528"/>
                  </a:lnTo>
                  <a:lnTo>
                    <a:pt x="76" y="536"/>
                  </a:lnTo>
                  <a:lnTo>
                    <a:pt x="79" y="542"/>
                  </a:lnTo>
                  <a:lnTo>
                    <a:pt x="85" y="547"/>
                  </a:lnTo>
                  <a:lnTo>
                    <a:pt x="91" y="553"/>
                  </a:lnTo>
                  <a:lnTo>
                    <a:pt x="98" y="561"/>
                  </a:lnTo>
                  <a:lnTo>
                    <a:pt x="104" y="564"/>
                  </a:lnTo>
                  <a:lnTo>
                    <a:pt x="110" y="570"/>
                  </a:lnTo>
                  <a:lnTo>
                    <a:pt x="114" y="574"/>
                  </a:lnTo>
                  <a:lnTo>
                    <a:pt x="121" y="580"/>
                  </a:lnTo>
                  <a:lnTo>
                    <a:pt x="127" y="583"/>
                  </a:lnTo>
                  <a:lnTo>
                    <a:pt x="133" y="589"/>
                  </a:lnTo>
                  <a:lnTo>
                    <a:pt x="140" y="593"/>
                  </a:lnTo>
                  <a:lnTo>
                    <a:pt x="148" y="599"/>
                  </a:lnTo>
                  <a:lnTo>
                    <a:pt x="154" y="602"/>
                  </a:lnTo>
                  <a:lnTo>
                    <a:pt x="161" y="608"/>
                  </a:lnTo>
                  <a:lnTo>
                    <a:pt x="167" y="612"/>
                  </a:lnTo>
                  <a:lnTo>
                    <a:pt x="174" y="616"/>
                  </a:lnTo>
                  <a:lnTo>
                    <a:pt x="182" y="620"/>
                  </a:lnTo>
                  <a:lnTo>
                    <a:pt x="190" y="623"/>
                  </a:lnTo>
                  <a:lnTo>
                    <a:pt x="197" y="627"/>
                  </a:lnTo>
                  <a:lnTo>
                    <a:pt x="207" y="631"/>
                  </a:lnTo>
                  <a:lnTo>
                    <a:pt x="214" y="633"/>
                  </a:lnTo>
                  <a:lnTo>
                    <a:pt x="222" y="635"/>
                  </a:lnTo>
                  <a:lnTo>
                    <a:pt x="228" y="639"/>
                  </a:lnTo>
                  <a:lnTo>
                    <a:pt x="237" y="640"/>
                  </a:lnTo>
                  <a:lnTo>
                    <a:pt x="245" y="642"/>
                  </a:lnTo>
                  <a:lnTo>
                    <a:pt x="252" y="644"/>
                  </a:lnTo>
                  <a:lnTo>
                    <a:pt x="262" y="646"/>
                  </a:lnTo>
                  <a:lnTo>
                    <a:pt x="270" y="648"/>
                  </a:lnTo>
                  <a:lnTo>
                    <a:pt x="277" y="650"/>
                  </a:lnTo>
                  <a:lnTo>
                    <a:pt x="287" y="650"/>
                  </a:lnTo>
                  <a:lnTo>
                    <a:pt x="294" y="652"/>
                  </a:lnTo>
                  <a:lnTo>
                    <a:pt x="304" y="654"/>
                  </a:lnTo>
                  <a:lnTo>
                    <a:pt x="311" y="654"/>
                  </a:lnTo>
                  <a:lnTo>
                    <a:pt x="321" y="656"/>
                  </a:lnTo>
                  <a:lnTo>
                    <a:pt x="330" y="656"/>
                  </a:lnTo>
                  <a:lnTo>
                    <a:pt x="340" y="656"/>
                  </a:lnTo>
                  <a:close/>
                </a:path>
              </a:pathLst>
            </a:custGeom>
            <a:solidFill>
              <a:srgbClr val="F5D9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175"/>
            <p:cNvSpPr>
              <a:spLocks/>
            </p:cNvSpPr>
            <p:nvPr/>
          </p:nvSpPr>
          <p:spPr bwMode="auto">
            <a:xfrm>
              <a:off x="189258" y="2492896"/>
              <a:ext cx="652755" cy="489565"/>
            </a:xfrm>
            <a:custGeom>
              <a:avLst/>
              <a:gdLst>
                <a:gd name="T0" fmla="*/ 662 w 662"/>
                <a:gd name="T1" fmla="*/ 844 h 844"/>
                <a:gd name="T2" fmla="*/ 0 w 662"/>
                <a:gd name="T3" fmla="*/ 844 h 844"/>
                <a:gd name="T4" fmla="*/ 327 w 662"/>
                <a:gd name="T5" fmla="*/ 0 h 844"/>
                <a:gd name="T6" fmla="*/ 662 w 662"/>
                <a:gd name="T7" fmla="*/ 844 h 844"/>
                <a:gd name="T8" fmla="*/ 662 w 662"/>
                <a:gd name="T9" fmla="*/ 844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844"/>
                <a:gd name="T17" fmla="*/ 662 w 662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844">
                  <a:moveTo>
                    <a:pt x="662" y="844"/>
                  </a:moveTo>
                  <a:lnTo>
                    <a:pt x="0" y="844"/>
                  </a:lnTo>
                  <a:lnTo>
                    <a:pt x="327" y="0"/>
                  </a:lnTo>
                  <a:lnTo>
                    <a:pt x="662" y="844"/>
                  </a:lnTo>
                  <a:close/>
                </a:path>
              </a:pathLst>
            </a:custGeom>
            <a:solidFill>
              <a:srgbClr val="F5D9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176"/>
            <p:cNvSpPr>
              <a:spLocks/>
            </p:cNvSpPr>
            <p:nvPr/>
          </p:nvSpPr>
          <p:spPr bwMode="auto">
            <a:xfrm>
              <a:off x="320504" y="3019818"/>
              <a:ext cx="386526" cy="330845"/>
            </a:xfrm>
            <a:custGeom>
              <a:avLst/>
              <a:gdLst>
                <a:gd name="T0" fmla="*/ 215 w 391"/>
                <a:gd name="T1" fmla="*/ 374 h 376"/>
                <a:gd name="T2" fmla="*/ 243 w 391"/>
                <a:gd name="T3" fmla="*/ 369 h 376"/>
                <a:gd name="T4" fmla="*/ 272 w 391"/>
                <a:gd name="T5" fmla="*/ 361 h 376"/>
                <a:gd name="T6" fmla="*/ 294 w 391"/>
                <a:gd name="T7" fmla="*/ 348 h 376"/>
                <a:gd name="T8" fmla="*/ 319 w 391"/>
                <a:gd name="T9" fmla="*/ 332 h 376"/>
                <a:gd name="T10" fmla="*/ 340 w 391"/>
                <a:gd name="T11" fmla="*/ 313 h 376"/>
                <a:gd name="T12" fmla="*/ 357 w 391"/>
                <a:gd name="T13" fmla="*/ 292 h 376"/>
                <a:gd name="T14" fmla="*/ 370 w 391"/>
                <a:gd name="T15" fmla="*/ 268 h 376"/>
                <a:gd name="T16" fmla="*/ 382 w 391"/>
                <a:gd name="T17" fmla="*/ 243 h 376"/>
                <a:gd name="T18" fmla="*/ 388 w 391"/>
                <a:gd name="T19" fmla="*/ 216 h 376"/>
                <a:gd name="T20" fmla="*/ 391 w 391"/>
                <a:gd name="T21" fmla="*/ 188 h 376"/>
                <a:gd name="T22" fmla="*/ 388 w 391"/>
                <a:gd name="T23" fmla="*/ 159 h 376"/>
                <a:gd name="T24" fmla="*/ 382 w 391"/>
                <a:gd name="T25" fmla="*/ 131 h 376"/>
                <a:gd name="T26" fmla="*/ 370 w 391"/>
                <a:gd name="T27" fmla="*/ 106 h 376"/>
                <a:gd name="T28" fmla="*/ 357 w 391"/>
                <a:gd name="T29" fmla="*/ 81 h 376"/>
                <a:gd name="T30" fmla="*/ 340 w 391"/>
                <a:gd name="T31" fmla="*/ 61 h 376"/>
                <a:gd name="T32" fmla="*/ 319 w 391"/>
                <a:gd name="T33" fmla="*/ 42 h 376"/>
                <a:gd name="T34" fmla="*/ 294 w 391"/>
                <a:gd name="T35" fmla="*/ 24 h 376"/>
                <a:gd name="T36" fmla="*/ 272 w 391"/>
                <a:gd name="T37" fmla="*/ 13 h 376"/>
                <a:gd name="T38" fmla="*/ 243 w 391"/>
                <a:gd name="T39" fmla="*/ 3 h 376"/>
                <a:gd name="T40" fmla="*/ 215 w 391"/>
                <a:gd name="T41" fmla="*/ 0 h 376"/>
                <a:gd name="T42" fmla="*/ 190 w 391"/>
                <a:gd name="T43" fmla="*/ 0 h 376"/>
                <a:gd name="T44" fmla="*/ 175 w 391"/>
                <a:gd name="T45" fmla="*/ 0 h 376"/>
                <a:gd name="T46" fmla="*/ 144 w 391"/>
                <a:gd name="T47" fmla="*/ 3 h 376"/>
                <a:gd name="T48" fmla="*/ 119 w 391"/>
                <a:gd name="T49" fmla="*/ 13 h 376"/>
                <a:gd name="T50" fmla="*/ 93 w 391"/>
                <a:gd name="T51" fmla="*/ 24 h 376"/>
                <a:gd name="T52" fmla="*/ 70 w 391"/>
                <a:gd name="T53" fmla="*/ 42 h 376"/>
                <a:gd name="T54" fmla="*/ 49 w 391"/>
                <a:gd name="T55" fmla="*/ 61 h 376"/>
                <a:gd name="T56" fmla="*/ 32 w 391"/>
                <a:gd name="T57" fmla="*/ 81 h 376"/>
                <a:gd name="T58" fmla="*/ 17 w 391"/>
                <a:gd name="T59" fmla="*/ 106 h 376"/>
                <a:gd name="T60" fmla="*/ 7 w 391"/>
                <a:gd name="T61" fmla="*/ 131 h 376"/>
                <a:gd name="T62" fmla="*/ 0 w 391"/>
                <a:gd name="T63" fmla="*/ 159 h 376"/>
                <a:gd name="T64" fmla="*/ 0 w 391"/>
                <a:gd name="T65" fmla="*/ 188 h 376"/>
                <a:gd name="T66" fmla="*/ 0 w 391"/>
                <a:gd name="T67" fmla="*/ 216 h 376"/>
                <a:gd name="T68" fmla="*/ 7 w 391"/>
                <a:gd name="T69" fmla="*/ 243 h 376"/>
                <a:gd name="T70" fmla="*/ 17 w 391"/>
                <a:gd name="T71" fmla="*/ 268 h 376"/>
                <a:gd name="T72" fmla="*/ 32 w 391"/>
                <a:gd name="T73" fmla="*/ 292 h 376"/>
                <a:gd name="T74" fmla="*/ 49 w 391"/>
                <a:gd name="T75" fmla="*/ 313 h 376"/>
                <a:gd name="T76" fmla="*/ 70 w 391"/>
                <a:gd name="T77" fmla="*/ 332 h 376"/>
                <a:gd name="T78" fmla="*/ 93 w 391"/>
                <a:gd name="T79" fmla="*/ 348 h 376"/>
                <a:gd name="T80" fmla="*/ 119 w 391"/>
                <a:gd name="T81" fmla="*/ 361 h 376"/>
                <a:gd name="T82" fmla="*/ 144 w 391"/>
                <a:gd name="T83" fmla="*/ 369 h 376"/>
                <a:gd name="T84" fmla="*/ 175 w 391"/>
                <a:gd name="T85" fmla="*/ 374 h 376"/>
                <a:gd name="T86" fmla="*/ 190 w 391"/>
                <a:gd name="T87" fmla="*/ 376 h 3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1"/>
                <a:gd name="T133" fmla="*/ 0 h 376"/>
                <a:gd name="T134" fmla="*/ 391 w 391"/>
                <a:gd name="T135" fmla="*/ 376 h 37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1" h="376">
                  <a:moveTo>
                    <a:pt x="195" y="376"/>
                  </a:moveTo>
                  <a:lnTo>
                    <a:pt x="205" y="376"/>
                  </a:lnTo>
                  <a:lnTo>
                    <a:pt x="215" y="374"/>
                  </a:lnTo>
                  <a:lnTo>
                    <a:pt x="224" y="372"/>
                  </a:lnTo>
                  <a:lnTo>
                    <a:pt x="235" y="372"/>
                  </a:lnTo>
                  <a:lnTo>
                    <a:pt x="243" y="369"/>
                  </a:lnTo>
                  <a:lnTo>
                    <a:pt x="253" y="367"/>
                  </a:lnTo>
                  <a:lnTo>
                    <a:pt x="262" y="365"/>
                  </a:lnTo>
                  <a:lnTo>
                    <a:pt x="272" y="361"/>
                  </a:lnTo>
                  <a:lnTo>
                    <a:pt x="279" y="357"/>
                  </a:lnTo>
                  <a:lnTo>
                    <a:pt x="287" y="351"/>
                  </a:lnTo>
                  <a:lnTo>
                    <a:pt x="294" y="348"/>
                  </a:lnTo>
                  <a:lnTo>
                    <a:pt x="304" y="344"/>
                  </a:lnTo>
                  <a:lnTo>
                    <a:pt x="311" y="338"/>
                  </a:lnTo>
                  <a:lnTo>
                    <a:pt x="319" y="332"/>
                  </a:lnTo>
                  <a:lnTo>
                    <a:pt x="327" y="327"/>
                  </a:lnTo>
                  <a:lnTo>
                    <a:pt x="334" y="321"/>
                  </a:lnTo>
                  <a:lnTo>
                    <a:pt x="340" y="313"/>
                  </a:lnTo>
                  <a:lnTo>
                    <a:pt x="346" y="306"/>
                  </a:lnTo>
                  <a:lnTo>
                    <a:pt x="351" y="298"/>
                  </a:lnTo>
                  <a:lnTo>
                    <a:pt x="357" y="292"/>
                  </a:lnTo>
                  <a:lnTo>
                    <a:pt x="361" y="283"/>
                  </a:lnTo>
                  <a:lnTo>
                    <a:pt x="367" y="275"/>
                  </a:lnTo>
                  <a:lnTo>
                    <a:pt x="370" y="268"/>
                  </a:lnTo>
                  <a:lnTo>
                    <a:pt x="376" y="260"/>
                  </a:lnTo>
                  <a:lnTo>
                    <a:pt x="378" y="251"/>
                  </a:lnTo>
                  <a:lnTo>
                    <a:pt x="382" y="243"/>
                  </a:lnTo>
                  <a:lnTo>
                    <a:pt x="384" y="234"/>
                  </a:lnTo>
                  <a:lnTo>
                    <a:pt x="388" y="224"/>
                  </a:lnTo>
                  <a:lnTo>
                    <a:pt x="388" y="216"/>
                  </a:lnTo>
                  <a:lnTo>
                    <a:pt x="389" y="207"/>
                  </a:lnTo>
                  <a:lnTo>
                    <a:pt x="391" y="197"/>
                  </a:lnTo>
                  <a:lnTo>
                    <a:pt x="391" y="188"/>
                  </a:lnTo>
                  <a:lnTo>
                    <a:pt x="391" y="178"/>
                  </a:lnTo>
                  <a:lnTo>
                    <a:pt x="389" y="169"/>
                  </a:lnTo>
                  <a:lnTo>
                    <a:pt x="388" y="159"/>
                  </a:lnTo>
                  <a:lnTo>
                    <a:pt x="388" y="150"/>
                  </a:lnTo>
                  <a:lnTo>
                    <a:pt x="384" y="140"/>
                  </a:lnTo>
                  <a:lnTo>
                    <a:pt x="382" y="131"/>
                  </a:lnTo>
                  <a:lnTo>
                    <a:pt x="378" y="123"/>
                  </a:lnTo>
                  <a:lnTo>
                    <a:pt x="376" y="114"/>
                  </a:lnTo>
                  <a:lnTo>
                    <a:pt x="370" y="106"/>
                  </a:lnTo>
                  <a:lnTo>
                    <a:pt x="367" y="97"/>
                  </a:lnTo>
                  <a:lnTo>
                    <a:pt x="361" y="89"/>
                  </a:lnTo>
                  <a:lnTo>
                    <a:pt x="357" y="81"/>
                  </a:lnTo>
                  <a:lnTo>
                    <a:pt x="351" y="74"/>
                  </a:lnTo>
                  <a:lnTo>
                    <a:pt x="346" y="66"/>
                  </a:lnTo>
                  <a:lnTo>
                    <a:pt x="340" y="61"/>
                  </a:lnTo>
                  <a:lnTo>
                    <a:pt x="334" y="55"/>
                  </a:lnTo>
                  <a:lnTo>
                    <a:pt x="327" y="47"/>
                  </a:lnTo>
                  <a:lnTo>
                    <a:pt x="319" y="42"/>
                  </a:lnTo>
                  <a:lnTo>
                    <a:pt x="311" y="36"/>
                  </a:lnTo>
                  <a:lnTo>
                    <a:pt x="304" y="30"/>
                  </a:lnTo>
                  <a:lnTo>
                    <a:pt x="294" y="24"/>
                  </a:lnTo>
                  <a:lnTo>
                    <a:pt x="287" y="21"/>
                  </a:lnTo>
                  <a:lnTo>
                    <a:pt x="279" y="17"/>
                  </a:lnTo>
                  <a:lnTo>
                    <a:pt x="272" y="13"/>
                  </a:lnTo>
                  <a:lnTo>
                    <a:pt x="262" y="9"/>
                  </a:lnTo>
                  <a:lnTo>
                    <a:pt x="253" y="7"/>
                  </a:lnTo>
                  <a:lnTo>
                    <a:pt x="243" y="3"/>
                  </a:lnTo>
                  <a:lnTo>
                    <a:pt x="235" y="2"/>
                  </a:lnTo>
                  <a:lnTo>
                    <a:pt x="224" y="0"/>
                  </a:lnTo>
                  <a:lnTo>
                    <a:pt x="215" y="0"/>
                  </a:lnTo>
                  <a:lnTo>
                    <a:pt x="205" y="0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84" y="0"/>
                  </a:lnTo>
                  <a:lnTo>
                    <a:pt x="180" y="0"/>
                  </a:lnTo>
                  <a:lnTo>
                    <a:pt x="175" y="0"/>
                  </a:lnTo>
                  <a:lnTo>
                    <a:pt x="165" y="0"/>
                  </a:lnTo>
                  <a:lnTo>
                    <a:pt x="156" y="2"/>
                  </a:lnTo>
                  <a:lnTo>
                    <a:pt x="144" y="3"/>
                  </a:lnTo>
                  <a:lnTo>
                    <a:pt x="137" y="7"/>
                  </a:lnTo>
                  <a:lnTo>
                    <a:pt x="127" y="9"/>
                  </a:lnTo>
                  <a:lnTo>
                    <a:pt x="119" y="13"/>
                  </a:lnTo>
                  <a:lnTo>
                    <a:pt x="110" y="17"/>
                  </a:lnTo>
                  <a:lnTo>
                    <a:pt x="100" y="21"/>
                  </a:lnTo>
                  <a:lnTo>
                    <a:pt x="93" y="24"/>
                  </a:lnTo>
                  <a:lnTo>
                    <a:pt x="83" y="30"/>
                  </a:lnTo>
                  <a:lnTo>
                    <a:pt x="76" y="36"/>
                  </a:lnTo>
                  <a:lnTo>
                    <a:pt x="70" y="42"/>
                  </a:lnTo>
                  <a:lnTo>
                    <a:pt x="62" y="47"/>
                  </a:lnTo>
                  <a:lnTo>
                    <a:pt x="57" y="55"/>
                  </a:lnTo>
                  <a:lnTo>
                    <a:pt x="49" y="61"/>
                  </a:lnTo>
                  <a:lnTo>
                    <a:pt x="41" y="66"/>
                  </a:lnTo>
                  <a:lnTo>
                    <a:pt x="36" y="74"/>
                  </a:lnTo>
                  <a:lnTo>
                    <a:pt x="32" y="81"/>
                  </a:lnTo>
                  <a:lnTo>
                    <a:pt x="26" y="89"/>
                  </a:lnTo>
                  <a:lnTo>
                    <a:pt x="22" y="97"/>
                  </a:lnTo>
                  <a:lnTo>
                    <a:pt x="17" y="106"/>
                  </a:lnTo>
                  <a:lnTo>
                    <a:pt x="15" y="114"/>
                  </a:lnTo>
                  <a:lnTo>
                    <a:pt x="9" y="123"/>
                  </a:lnTo>
                  <a:lnTo>
                    <a:pt x="7" y="131"/>
                  </a:lnTo>
                  <a:lnTo>
                    <a:pt x="3" y="140"/>
                  </a:lnTo>
                  <a:lnTo>
                    <a:pt x="2" y="150"/>
                  </a:lnTo>
                  <a:lnTo>
                    <a:pt x="0" y="159"/>
                  </a:lnTo>
                  <a:lnTo>
                    <a:pt x="0" y="169"/>
                  </a:lnTo>
                  <a:lnTo>
                    <a:pt x="0" y="178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07"/>
                  </a:lnTo>
                  <a:lnTo>
                    <a:pt x="0" y="216"/>
                  </a:lnTo>
                  <a:lnTo>
                    <a:pt x="2" y="224"/>
                  </a:lnTo>
                  <a:lnTo>
                    <a:pt x="3" y="234"/>
                  </a:lnTo>
                  <a:lnTo>
                    <a:pt x="7" y="243"/>
                  </a:lnTo>
                  <a:lnTo>
                    <a:pt x="9" y="251"/>
                  </a:lnTo>
                  <a:lnTo>
                    <a:pt x="15" y="260"/>
                  </a:lnTo>
                  <a:lnTo>
                    <a:pt x="17" y="268"/>
                  </a:lnTo>
                  <a:lnTo>
                    <a:pt x="22" y="275"/>
                  </a:lnTo>
                  <a:lnTo>
                    <a:pt x="26" y="283"/>
                  </a:lnTo>
                  <a:lnTo>
                    <a:pt x="32" y="292"/>
                  </a:lnTo>
                  <a:lnTo>
                    <a:pt x="36" y="298"/>
                  </a:lnTo>
                  <a:lnTo>
                    <a:pt x="41" y="306"/>
                  </a:lnTo>
                  <a:lnTo>
                    <a:pt x="49" y="313"/>
                  </a:lnTo>
                  <a:lnTo>
                    <a:pt x="57" y="321"/>
                  </a:lnTo>
                  <a:lnTo>
                    <a:pt x="62" y="327"/>
                  </a:lnTo>
                  <a:lnTo>
                    <a:pt x="70" y="332"/>
                  </a:lnTo>
                  <a:lnTo>
                    <a:pt x="76" y="338"/>
                  </a:lnTo>
                  <a:lnTo>
                    <a:pt x="83" y="344"/>
                  </a:lnTo>
                  <a:lnTo>
                    <a:pt x="93" y="348"/>
                  </a:lnTo>
                  <a:lnTo>
                    <a:pt x="100" y="351"/>
                  </a:lnTo>
                  <a:lnTo>
                    <a:pt x="110" y="357"/>
                  </a:lnTo>
                  <a:lnTo>
                    <a:pt x="119" y="361"/>
                  </a:lnTo>
                  <a:lnTo>
                    <a:pt x="127" y="365"/>
                  </a:lnTo>
                  <a:lnTo>
                    <a:pt x="137" y="367"/>
                  </a:lnTo>
                  <a:lnTo>
                    <a:pt x="144" y="369"/>
                  </a:lnTo>
                  <a:lnTo>
                    <a:pt x="156" y="372"/>
                  </a:lnTo>
                  <a:lnTo>
                    <a:pt x="165" y="372"/>
                  </a:lnTo>
                  <a:lnTo>
                    <a:pt x="175" y="374"/>
                  </a:lnTo>
                  <a:lnTo>
                    <a:pt x="180" y="374"/>
                  </a:lnTo>
                  <a:lnTo>
                    <a:pt x="184" y="376"/>
                  </a:lnTo>
                  <a:lnTo>
                    <a:pt x="190" y="376"/>
                  </a:lnTo>
                  <a:lnTo>
                    <a:pt x="195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177"/>
            <p:cNvSpPr>
              <a:spLocks/>
            </p:cNvSpPr>
            <p:nvPr/>
          </p:nvSpPr>
          <p:spPr bwMode="auto">
            <a:xfrm>
              <a:off x="326484" y="2845234"/>
              <a:ext cx="374694" cy="300417"/>
            </a:xfrm>
            <a:custGeom>
              <a:avLst/>
              <a:gdLst>
                <a:gd name="T0" fmla="*/ 381 w 381"/>
                <a:gd name="T1" fmla="*/ 492 h 494"/>
                <a:gd name="T2" fmla="*/ 0 w 381"/>
                <a:gd name="T3" fmla="*/ 494 h 494"/>
                <a:gd name="T4" fmla="*/ 189 w 381"/>
                <a:gd name="T5" fmla="*/ 0 h 494"/>
                <a:gd name="T6" fmla="*/ 381 w 381"/>
                <a:gd name="T7" fmla="*/ 492 h 494"/>
                <a:gd name="T8" fmla="*/ 381 w 381"/>
                <a:gd name="T9" fmla="*/ 492 h 4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1"/>
                <a:gd name="T16" fmla="*/ 0 h 494"/>
                <a:gd name="T17" fmla="*/ 381 w 381"/>
                <a:gd name="T18" fmla="*/ 494 h 4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1" h="494">
                  <a:moveTo>
                    <a:pt x="381" y="492"/>
                  </a:moveTo>
                  <a:lnTo>
                    <a:pt x="0" y="494"/>
                  </a:lnTo>
                  <a:lnTo>
                    <a:pt x="189" y="0"/>
                  </a:lnTo>
                  <a:lnTo>
                    <a:pt x="381" y="4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8" name="Группа 290"/>
          <p:cNvGrpSpPr>
            <a:grpSpLocks/>
          </p:cNvGrpSpPr>
          <p:nvPr/>
        </p:nvGrpSpPr>
        <p:grpSpPr bwMode="auto">
          <a:xfrm rot="527765">
            <a:off x="5872163" y="2936875"/>
            <a:ext cx="857250" cy="1270000"/>
            <a:chOff x="107504" y="2982499"/>
            <a:chExt cx="856848" cy="1302361"/>
          </a:xfrm>
        </p:grpSpPr>
        <p:sp>
          <p:nvSpPr>
            <p:cNvPr id="89" name="AutoShape 164"/>
            <p:cNvSpPr>
              <a:spLocks noChangeAspect="1" noChangeArrowheads="1" noTextEdit="1"/>
            </p:cNvSpPr>
            <p:nvPr/>
          </p:nvSpPr>
          <p:spPr bwMode="auto">
            <a:xfrm>
              <a:off x="107504" y="2982499"/>
              <a:ext cx="856848" cy="1302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66"/>
            <p:cNvSpPr>
              <a:spLocks/>
            </p:cNvSpPr>
            <p:nvPr/>
          </p:nvSpPr>
          <p:spPr bwMode="auto">
            <a:xfrm>
              <a:off x="653752" y="3504163"/>
              <a:ext cx="50368" cy="50368"/>
            </a:xfrm>
            <a:custGeom>
              <a:avLst/>
              <a:gdLst>
                <a:gd name="T0" fmla="*/ 91 w 169"/>
                <a:gd name="T1" fmla="*/ 169 h 169"/>
                <a:gd name="T2" fmla="*/ 108 w 169"/>
                <a:gd name="T3" fmla="*/ 165 h 169"/>
                <a:gd name="T4" fmla="*/ 123 w 169"/>
                <a:gd name="T5" fmla="*/ 157 h 169"/>
                <a:gd name="T6" fmla="*/ 137 w 169"/>
                <a:gd name="T7" fmla="*/ 150 h 169"/>
                <a:gd name="T8" fmla="*/ 148 w 169"/>
                <a:gd name="T9" fmla="*/ 136 h 169"/>
                <a:gd name="T10" fmla="*/ 156 w 169"/>
                <a:gd name="T11" fmla="*/ 123 h 169"/>
                <a:gd name="T12" fmla="*/ 163 w 169"/>
                <a:gd name="T13" fmla="*/ 108 h 169"/>
                <a:gd name="T14" fmla="*/ 167 w 169"/>
                <a:gd name="T15" fmla="*/ 93 h 169"/>
                <a:gd name="T16" fmla="*/ 167 w 169"/>
                <a:gd name="T17" fmla="*/ 76 h 169"/>
                <a:gd name="T18" fmla="*/ 163 w 169"/>
                <a:gd name="T19" fmla="*/ 58 h 169"/>
                <a:gd name="T20" fmla="*/ 156 w 169"/>
                <a:gd name="T21" fmla="*/ 43 h 169"/>
                <a:gd name="T22" fmla="*/ 148 w 169"/>
                <a:gd name="T23" fmla="*/ 30 h 169"/>
                <a:gd name="T24" fmla="*/ 137 w 169"/>
                <a:gd name="T25" fmla="*/ 19 h 169"/>
                <a:gd name="T26" fmla="*/ 123 w 169"/>
                <a:gd name="T27" fmla="*/ 9 h 169"/>
                <a:gd name="T28" fmla="*/ 108 w 169"/>
                <a:gd name="T29" fmla="*/ 3 h 169"/>
                <a:gd name="T30" fmla="*/ 91 w 169"/>
                <a:gd name="T31" fmla="*/ 0 h 169"/>
                <a:gd name="T32" fmla="*/ 74 w 169"/>
                <a:gd name="T33" fmla="*/ 0 h 169"/>
                <a:gd name="T34" fmla="*/ 57 w 169"/>
                <a:gd name="T35" fmla="*/ 3 h 169"/>
                <a:gd name="T36" fmla="*/ 41 w 169"/>
                <a:gd name="T37" fmla="*/ 9 h 169"/>
                <a:gd name="T38" fmla="*/ 28 w 169"/>
                <a:gd name="T39" fmla="*/ 19 h 169"/>
                <a:gd name="T40" fmla="*/ 17 w 169"/>
                <a:gd name="T41" fmla="*/ 30 h 169"/>
                <a:gd name="T42" fmla="*/ 7 w 169"/>
                <a:gd name="T43" fmla="*/ 43 h 169"/>
                <a:gd name="T44" fmla="*/ 2 w 169"/>
                <a:gd name="T45" fmla="*/ 58 h 169"/>
                <a:gd name="T46" fmla="*/ 0 w 169"/>
                <a:gd name="T47" fmla="*/ 76 h 169"/>
                <a:gd name="T48" fmla="*/ 0 w 169"/>
                <a:gd name="T49" fmla="*/ 93 h 169"/>
                <a:gd name="T50" fmla="*/ 2 w 169"/>
                <a:gd name="T51" fmla="*/ 108 h 169"/>
                <a:gd name="T52" fmla="*/ 7 w 169"/>
                <a:gd name="T53" fmla="*/ 123 h 169"/>
                <a:gd name="T54" fmla="*/ 17 w 169"/>
                <a:gd name="T55" fmla="*/ 136 h 169"/>
                <a:gd name="T56" fmla="*/ 28 w 169"/>
                <a:gd name="T57" fmla="*/ 150 h 169"/>
                <a:gd name="T58" fmla="*/ 41 w 169"/>
                <a:gd name="T59" fmla="*/ 157 h 169"/>
                <a:gd name="T60" fmla="*/ 57 w 169"/>
                <a:gd name="T61" fmla="*/ 165 h 169"/>
                <a:gd name="T62" fmla="*/ 74 w 169"/>
                <a:gd name="T63" fmla="*/ 169 h 169"/>
                <a:gd name="T64" fmla="*/ 83 w 169"/>
                <a:gd name="T65" fmla="*/ 169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9"/>
                <a:gd name="T100" fmla="*/ 0 h 169"/>
                <a:gd name="T101" fmla="*/ 169 w 169"/>
                <a:gd name="T102" fmla="*/ 169 h 1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9" h="169">
                  <a:moveTo>
                    <a:pt x="83" y="169"/>
                  </a:moveTo>
                  <a:lnTo>
                    <a:pt x="91" y="169"/>
                  </a:lnTo>
                  <a:lnTo>
                    <a:pt x="100" y="167"/>
                  </a:lnTo>
                  <a:lnTo>
                    <a:pt x="108" y="165"/>
                  </a:lnTo>
                  <a:lnTo>
                    <a:pt x="116" y="161"/>
                  </a:lnTo>
                  <a:lnTo>
                    <a:pt x="123" y="157"/>
                  </a:lnTo>
                  <a:lnTo>
                    <a:pt x="129" y="153"/>
                  </a:lnTo>
                  <a:lnTo>
                    <a:pt x="137" y="150"/>
                  </a:lnTo>
                  <a:lnTo>
                    <a:pt x="144" y="144"/>
                  </a:lnTo>
                  <a:lnTo>
                    <a:pt x="148" y="136"/>
                  </a:lnTo>
                  <a:lnTo>
                    <a:pt x="154" y="131"/>
                  </a:lnTo>
                  <a:lnTo>
                    <a:pt x="156" y="123"/>
                  </a:lnTo>
                  <a:lnTo>
                    <a:pt x="161" y="117"/>
                  </a:lnTo>
                  <a:lnTo>
                    <a:pt x="163" y="108"/>
                  </a:lnTo>
                  <a:lnTo>
                    <a:pt x="165" y="100"/>
                  </a:lnTo>
                  <a:lnTo>
                    <a:pt x="167" y="93"/>
                  </a:lnTo>
                  <a:lnTo>
                    <a:pt x="169" y="85"/>
                  </a:lnTo>
                  <a:lnTo>
                    <a:pt x="167" y="76"/>
                  </a:lnTo>
                  <a:lnTo>
                    <a:pt x="165" y="66"/>
                  </a:lnTo>
                  <a:lnTo>
                    <a:pt x="163" y="58"/>
                  </a:lnTo>
                  <a:lnTo>
                    <a:pt x="161" y="53"/>
                  </a:lnTo>
                  <a:lnTo>
                    <a:pt x="156" y="43"/>
                  </a:lnTo>
                  <a:lnTo>
                    <a:pt x="154" y="38"/>
                  </a:lnTo>
                  <a:lnTo>
                    <a:pt x="148" y="30"/>
                  </a:lnTo>
                  <a:lnTo>
                    <a:pt x="144" y="24"/>
                  </a:lnTo>
                  <a:lnTo>
                    <a:pt x="137" y="19"/>
                  </a:lnTo>
                  <a:lnTo>
                    <a:pt x="129" y="15"/>
                  </a:lnTo>
                  <a:lnTo>
                    <a:pt x="123" y="9"/>
                  </a:lnTo>
                  <a:lnTo>
                    <a:pt x="116" y="7"/>
                  </a:lnTo>
                  <a:lnTo>
                    <a:pt x="108" y="3"/>
                  </a:lnTo>
                  <a:lnTo>
                    <a:pt x="100" y="1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6" y="1"/>
                  </a:lnTo>
                  <a:lnTo>
                    <a:pt x="57" y="3"/>
                  </a:lnTo>
                  <a:lnTo>
                    <a:pt x="51" y="7"/>
                  </a:lnTo>
                  <a:lnTo>
                    <a:pt x="41" y="9"/>
                  </a:lnTo>
                  <a:lnTo>
                    <a:pt x="36" y="15"/>
                  </a:lnTo>
                  <a:lnTo>
                    <a:pt x="28" y="19"/>
                  </a:lnTo>
                  <a:lnTo>
                    <a:pt x="22" y="24"/>
                  </a:lnTo>
                  <a:lnTo>
                    <a:pt x="17" y="30"/>
                  </a:lnTo>
                  <a:lnTo>
                    <a:pt x="13" y="38"/>
                  </a:lnTo>
                  <a:lnTo>
                    <a:pt x="7" y="43"/>
                  </a:lnTo>
                  <a:lnTo>
                    <a:pt x="5" y="53"/>
                  </a:lnTo>
                  <a:lnTo>
                    <a:pt x="2" y="58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0" y="85"/>
                  </a:lnTo>
                  <a:lnTo>
                    <a:pt x="0" y="93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5" y="117"/>
                  </a:lnTo>
                  <a:lnTo>
                    <a:pt x="7" y="123"/>
                  </a:lnTo>
                  <a:lnTo>
                    <a:pt x="13" y="131"/>
                  </a:lnTo>
                  <a:lnTo>
                    <a:pt x="17" y="136"/>
                  </a:lnTo>
                  <a:lnTo>
                    <a:pt x="22" y="144"/>
                  </a:lnTo>
                  <a:lnTo>
                    <a:pt x="28" y="150"/>
                  </a:lnTo>
                  <a:lnTo>
                    <a:pt x="36" y="153"/>
                  </a:lnTo>
                  <a:lnTo>
                    <a:pt x="41" y="157"/>
                  </a:lnTo>
                  <a:lnTo>
                    <a:pt x="51" y="161"/>
                  </a:lnTo>
                  <a:lnTo>
                    <a:pt x="57" y="165"/>
                  </a:lnTo>
                  <a:lnTo>
                    <a:pt x="66" y="167"/>
                  </a:lnTo>
                  <a:lnTo>
                    <a:pt x="74" y="169"/>
                  </a:lnTo>
                  <a:lnTo>
                    <a:pt x="83" y="169"/>
                  </a:lnTo>
                  <a:close/>
                </a:path>
              </a:pathLst>
            </a:custGeom>
            <a:solidFill>
              <a:srgbClr val="FF87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167"/>
            <p:cNvSpPr>
              <a:spLocks/>
            </p:cNvSpPr>
            <p:nvPr/>
          </p:nvSpPr>
          <p:spPr bwMode="auto">
            <a:xfrm>
              <a:off x="652095" y="3537232"/>
              <a:ext cx="50776" cy="302799"/>
            </a:xfrm>
            <a:custGeom>
              <a:avLst/>
              <a:gdLst/>
              <a:ahLst/>
              <a:cxnLst>
                <a:cxn ang="0">
                  <a:pos x="0" y="1013"/>
                </a:cxn>
                <a:cxn ang="0">
                  <a:pos x="169" y="1013"/>
                </a:cxn>
                <a:cxn ang="0">
                  <a:pos x="169" y="0"/>
                </a:cxn>
                <a:cxn ang="0">
                  <a:pos x="0" y="0"/>
                </a:cxn>
                <a:cxn ang="0">
                  <a:pos x="0" y="1013"/>
                </a:cxn>
                <a:cxn ang="0">
                  <a:pos x="0" y="1013"/>
                </a:cxn>
              </a:cxnLst>
              <a:rect l="0" t="0" r="r" b="b"/>
              <a:pathLst>
                <a:path w="169" h="1013">
                  <a:moveTo>
                    <a:pt x="0" y="1013"/>
                  </a:moveTo>
                  <a:lnTo>
                    <a:pt x="169" y="1013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1013"/>
                  </a:lnTo>
                  <a:lnTo>
                    <a:pt x="0" y="101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92" name="Freeform 168"/>
            <p:cNvSpPr>
              <a:spLocks/>
            </p:cNvSpPr>
            <p:nvPr/>
          </p:nvSpPr>
          <p:spPr bwMode="auto">
            <a:xfrm>
              <a:off x="653752" y="3817761"/>
              <a:ext cx="50368" cy="50368"/>
            </a:xfrm>
            <a:custGeom>
              <a:avLst/>
              <a:gdLst>
                <a:gd name="T0" fmla="*/ 91 w 167"/>
                <a:gd name="T1" fmla="*/ 167 h 169"/>
                <a:gd name="T2" fmla="*/ 106 w 167"/>
                <a:gd name="T3" fmla="*/ 164 h 169"/>
                <a:gd name="T4" fmla="*/ 121 w 167"/>
                <a:gd name="T5" fmla="*/ 158 h 169"/>
                <a:gd name="T6" fmla="*/ 137 w 167"/>
                <a:gd name="T7" fmla="*/ 148 h 169"/>
                <a:gd name="T8" fmla="*/ 148 w 167"/>
                <a:gd name="T9" fmla="*/ 137 h 169"/>
                <a:gd name="T10" fmla="*/ 156 w 167"/>
                <a:gd name="T11" fmla="*/ 124 h 169"/>
                <a:gd name="T12" fmla="*/ 161 w 167"/>
                <a:gd name="T13" fmla="*/ 108 h 169"/>
                <a:gd name="T14" fmla="*/ 167 w 167"/>
                <a:gd name="T15" fmla="*/ 91 h 169"/>
                <a:gd name="T16" fmla="*/ 167 w 167"/>
                <a:gd name="T17" fmla="*/ 74 h 169"/>
                <a:gd name="T18" fmla="*/ 161 w 167"/>
                <a:gd name="T19" fmla="*/ 59 h 169"/>
                <a:gd name="T20" fmla="*/ 156 w 167"/>
                <a:gd name="T21" fmla="*/ 42 h 169"/>
                <a:gd name="T22" fmla="*/ 148 w 167"/>
                <a:gd name="T23" fmla="*/ 29 h 169"/>
                <a:gd name="T24" fmla="*/ 137 w 167"/>
                <a:gd name="T25" fmla="*/ 17 h 169"/>
                <a:gd name="T26" fmla="*/ 121 w 167"/>
                <a:gd name="T27" fmla="*/ 8 h 169"/>
                <a:gd name="T28" fmla="*/ 106 w 167"/>
                <a:gd name="T29" fmla="*/ 2 h 169"/>
                <a:gd name="T30" fmla="*/ 91 w 167"/>
                <a:gd name="T31" fmla="*/ 0 h 169"/>
                <a:gd name="T32" fmla="*/ 74 w 167"/>
                <a:gd name="T33" fmla="*/ 0 h 169"/>
                <a:gd name="T34" fmla="*/ 57 w 167"/>
                <a:gd name="T35" fmla="*/ 2 h 169"/>
                <a:gd name="T36" fmla="*/ 41 w 167"/>
                <a:gd name="T37" fmla="*/ 8 h 169"/>
                <a:gd name="T38" fmla="*/ 28 w 167"/>
                <a:gd name="T39" fmla="*/ 17 h 169"/>
                <a:gd name="T40" fmla="*/ 17 w 167"/>
                <a:gd name="T41" fmla="*/ 29 h 169"/>
                <a:gd name="T42" fmla="*/ 7 w 167"/>
                <a:gd name="T43" fmla="*/ 42 h 169"/>
                <a:gd name="T44" fmla="*/ 2 w 167"/>
                <a:gd name="T45" fmla="*/ 59 h 169"/>
                <a:gd name="T46" fmla="*/ 0 w 167"/>
                <a:gd name="T47" fmla="*/ 74 h 169"/>
                <a:gd name="T48" fmla="*/ 0 w 167"/>
                <a:gd name="T49" fmla="*/ 91 h 169"/>
                <a:gd name="T50" fmla="*/ 2 w 167"/>
                <a:gd name="T51" fmla="*/ 108 h 169"/>
                <a:gd name="T52" fmla="*/ 7 w 167"/>
                <a:gd name="T53" fmla="*/ 124 h 169"/>
                <a:gd name="T54" fmla="*/ 17 w 167"/>
                <a:gd name="T55" fmla="*/ 137 h 169"/>
                <a:gd name="T56" fmla="*/ 28 w 167"/>
                <a:gd name="T57" fmla="*/ 148 h 169"/>
                <a:gd name="T58" fmla="*/ 41 w 167"/>
                <a:gd name="T59" fmla="*/ 158 h 169"/>
                <a:gd name="T60" fmla="*/ 57 w 167"/>
                <a:gd name="T61" fmla="*/ 164 h 169"/>
                <a:gd name="T62" fmla="*/ 74 w 167"/>
                <a:gd name="T63" fmla="*/ 167 h 169"/>
                <a:gd name="T64" fmla="*/ 83 w 167"/>
                <a:gd name="T65" fmla="*/ 169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7"/>
                <a:gd name="T100" fmla="*/ 0 h 169"/>
                <a:gd name="T101" fmla="*/ 167 w 167"/>
                <a:gd name="T102" fmla="*/ 169 h 1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7" h="169">
                  <a:moveTo>
                    <a:pt x="83" y="169"/>
                  </a:moveTo>
                  <a:lnTo>
                    <a:pt x="91" y="167"/>
                  </a:lnTo>
                  <a:lnTo>
                    <a:pt x="99" y="167"/>
                  </a:lnTo>
                  <a:lnTo>
                    <a:pt x="106" y="164"/>
                  </a:lnTo>
                  <a:lnTo>
                    <a:pt x="116" y="162"/>
                  </a:lnTo>
                  <a:lnTo>
                    <a:pt x="121" y="158"/>
                  </a:lnTo>
                  <a:lnTo>
                    <a:pt x="129" y="154"/>
                  </a:lnTo>
                  <a:lnTo>
                    <a:pt x="137" y="148"/>
                  </a:lnTo>
                  <a:lnTo>
                    <a:pt x="142" y="145"/>
                  </a:lnTo>
                  <a:lnTo>
                    <a:pt x="148" y="137"/>
                  </a:lnTo>
                  <a:lnTo>
                    <a:pt x="154" y="129"/>
                  </a:lnTo>
                  <a:lnTo>
                    <a:pt x="156" y="124"/>
                  </a:lnTo>
                  <a:lnTo>
                    <a:pt x="159" y="116"/>
                  </a:lnTo>
                  <a:lnTo>
                    <a:pt x="161" y="108"/>
                  </a:lnTo>
                  <a:lnTo>
                    <a:pt x="165" y="101"/>
                  </a:lnTo>
                  <a:lnTo>
                    <a:pt x="167" y="91"/>
                  </a:lnTo>
                  <a:lnTo>
                    <a:pt x="167" y="84"/>
                  </a:lnTo>
                  <a:lnTo>
                    <a:pt x="167" y="74"/>
                  </a:lnTo>
                  <a:lnTo>
                    <a:pt x="165" y="67"/>
                  </a:lnTo>
                  <a:lnTo>
                    <a:pt x="161" y="59"/>
                  </a:lnTo>
                  <a:lnTo>
                    <a:pt x="159" y="51"/>
                  </a:lnTo>
                  <a:lnTo>
                    <a:pt x="156" y="42"/>
                  </a:lnTo>
                  <a:lnTo>
                    <a:pt x="154" y="36"/>
                  </a:lnTo>
                  <a:lnTo>
                    <a:pt x="148" y="29"/>
                  </a:lnTo>
                  <a:lnTo>
                    <a:pt x="142" y="23"/>
                  </a:lnTo>
                  <a:lnTo>
                    <a:pt x="137" y="17"/>
                  </a:lnTo>
                  <a:lnTo>
                    <a:pt x="129" y="13"/>
                  </a:lnTo>
                  <a:lnTo>
                    <a:pt x="121" y="8"/>
                  </a:lnTo>
                  <a:lnTo>
                    <a:pt x="116" y="6"/>
                  </a:lnTo>
                  <a:lnTo>
                    <a:pt x="106" y="2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7" y="2"/>
                  </a:lnTo>
                  <a:lnTo>
                    <a:pt x="49" y="6"/>
                  </a:lnTo>
                  <a:lnTo>
                    <a:pt x="41" y="8"/>
                  </a:lnTo>
                  <a:lnTo>
                    <a:pt x="34" y="13"/>
                  </a:lnTo>
                  <a:lnTo>
                    <a:pt x="28" y="17"/>
                  </a:lnTo>
                  <a:lnTo>
                    <a:pt x="22" y="23"/>
                  </a:lnTo>
                  <a:lnTo>
                    <a:pt x="17" y="29"/>
                  </a:lnTo>
                  <a:lnTo>
                    <a:pt x="13" y="36"/>
                  </a:lnTo>
                  <a:lnTo>
                    <a:pt x="7" y="42"/>
                  </a:lnTo>
                  <a:lnTo>
                    <a:pt x="5" y="51"/>
                  </a:lnTo>
                  <a:lnTo>
                    <a:pt x="2" y="59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2" y="108"/>
                  </a:lnTo>
                  <a:lnTo>
                    <a:pt x="5" y="116"/>
                  </a:lnTo>
                  <a:lnTo>
                    <a:pt x="7" y="124"/>
                  </a:lnTo>
                  <a:lnTo>
                    <a:pt x="13" y="129"/>
                  </a:lnTo>
                  <a:lnTo>
                    <a:pt x="17" y="137"/>
                  </a:lnTo>
                  <a:lnTo>
                    <a:pt x="22" y="145"/>
                  </a:lnTo>
                  <a:lnTo>
                    <a:pt x="28" y="148"/>
                  </a:lnTo>
                  <a:lnTo>
                    <a:pt x="34" y="154"/>
                  </a:lnTo>
                  <a:lnTo>
                    <a:pt x="41" y="158"/>
                  </a:lnTo>
                  <a:lnTo>
                    <a:pt x="49" y="162"/>
                  </a:lnTo>
                  <a:lnTo>
                    <a:pt x="57" y="164"/>
                  </a:lnTo>
                  <a:lnTo>
                    <a:pt x="64" y="167"/>
                  </a:lnTo>
                  <a:lnTo>
                    <a:pt x="74" y="167"/>
                  </a:lnTo>
                  <a:lnTo>
                    <a:pt x="83" y="169"/>
                  </a:lnTo>
                  <a:close/>
                </a:path>
              </a:pathLst>
            </a:custGeom>
            <a:solidFill>
              <a:srgbClr val="FF87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169"/>
            <p:cNvSpPr>
              <a:spLocks/>
            </p:cNvSpPr>
            <p:nvPr/>
          </p:nvSpPr>
          <p:spPr bwMode="auto">
            <a:xfrm>
              <a:off x="364021" y="3546814"/>
              <a:ext cx="306243" cy="680484"/>
            </a:xfrm>
            <a:custGeom>
              <a:avLst/>
              <a:gdLst/>
              <a:ahLst/>
              <a:cxnLst>
                <a:cxn ang="0">
                  <a:pos x="0" y="2268"/>
                </a:cxn>
                <a:cxn ang="0">
                  <a:pos x="1020" y="2268"/>
                </a:cxn>
                <a:cxn ang="0">
                  <a:pos x="1020" y="0"/>
                </a:cxn>
                <a:cxn ang="0">
                  <a:pos x="0" y="0"/>
                </a:cxn>
                <a:cxn ang="0">
                  <a:pos x="0" y="2268"/>
                </a:cxn>
                <a:cxn ang="0">
                  <a:pos x="0" y="2268"/>
                </a:cxn>
              </a:cxnLst>
              <a:rect l="0" t="0" r="r" b="b"/>
              <a:pathLst>
                <a:path w="1020" h="2268">
                  <a:moveTo>
                    <a:pt x="0" y="2268"/>
                  </a:moveTo>
                  <a:lnTo>
                    <a:pt x="1020" y="2268"/>
                  </a:lnTo>
                  <a:lnTo>
                    <a:pt x="1020" y="0"/>
                  </a:lnTo>
                  <a:lnTo>
                    <a:pt x="0" y="0"/>
                  </a:lnTo>
                  <a:lnTo>
                    <a:pt x="0" y="2268"/>
                  </a:lnTo>
                  <a:lnTo>
                    <a:pt x="0" y="226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94" name="Freeform 170"/>
            <p:cNvSpPr>
              <a:spLocks/>
            </p:cNvSpPr>
            <p:nvPr/>
          </p:nvSpPr>
          <p:spPr bwMode="auto">
            <a:xfrm>
              <a:off x="362340" y="3381242"/>
              <a:ext cx="308202" cy="308801"/>
            </a:xfrm>
            <a:custGeom>
              <a:avLst/>
              <a:gdLst>
                <a:gd name="T0" fmla="*/ 567 w 1029"/>
                <a:gd name="T1" fmla="*/ 1026 h 1028"/>
                <a:gd name="T2" fmla="*/ 629 w 1029"/>
                <a:gd name="T3" fmla="*/ 1015 h 1028"/>
                <a:gd name="T4" fmla="*/ 690 w 1029"/>
                <a:gd name="T5" fmla="*/ 996 h 1028"/>
                <a:gd name="T6" fmla="*/ 747 w 1029"/>
                <a:gd name="T7" fmla="*/ 971 h 1028"/>
                <a:gd name="T8" fmla="*/ 802 w 1029"/>
                <a:gd name="T9" fmla="*/ 941 h 1028"/>
                <a:gd name="T10" fmla="*/ 850 w 1029"/>
                <a:gd name="T11" fmla="*/ 903 h 1028"/>
                <a:gd name="T12" fmla="*/ 894 w 1029"/>
                <a:gd name="T13" fmla="*/ 859 h 1028"/>
                <a:gd name="T14" fmla="*/ 934 w 1029"/>
                <a:gd name="T15" fmla="*/ 810 h 1028"/>
                <a:gd name="T16" fmla="*/ 966 w 1029"/>
                <a:gd name="T17" fmla="*/ 758 h 1028"/>
                <a:gd name="T18" fmla="*/ 993 w 1029"/>
                <a:gd name="T19" fmla="*/ 701 h 1028"/>
                <a:gd name="T20" fmla="*/ 1012 w 1029"/>
                <a:gd name="T21" fmla="*/ 640 h 1028"/>
                <a:gd name="T22" fmla="*/ 1025 w 1029"/>
                <a:gd name="T23" fmla="*/ 578 h 1028"/>
                <a:gd name="T24" fmla="*/ 1029 w 1029"/>
                <a:gd name="T25" fmla="*/ 515 h 1028"/>
                <a:gd name="T26" fmla="*/ 1025 w 1029"/>
                <a:gd name="T27" fmla="*/ 447 h 1028"/>
                <a:gd name="T28" fmla="*/ 1012 w 1029"/>
                <a:gd name="T29" fmla="*/ 384 h 1028"/>
                <a:gd name="T30" fmla="*/ 993 w 1029"/>
                <a:gd name="T31" fmla="*/ 325 h 1028"/>
                <a:gd name="T32" fmla="*/ 966 w 1029"/>
                <a:gd name="T33" fmla="*/ 268 h 1028"/>
                <a:gd name="T34" fmla="*/ 934 w 1029"/>
                <a:gd name="T35" fmla="*/ 215 h 1028"/>
                <a:gd name="T36" fmla="*/ 894 w 1029"/>
                <a:gd name="T37" fmla="*/ 167 h 1028"/>
                <a:gd name="T38" fmla="*/ 850 w 1029"/>
                <a:gd name="T39" fmla="*/ 123 h 1028"/>
                <a:gd name="T40" fmla="*/ 802 w 1029"/>
                <a:gd name="T41" fmla="*/ 85 h 1028"/>
                <a:gd name="T42" fmla="*/ 747 w 1029"/>
                <a:gd name="T43" fmla="*/ 55 h 1028"/>
                <a:gd name="T44" fmla="*/ 690 w 1029"/>
                <a:gd name="T45" fmla="*/ 28 h 1028"/>
                <a:gd name="T46" fmla="*/ 629 w 1029"/>
                <a:gd name="T47" fmla="*/ 11 h 1028"/>
                <a:gd name="T48" fmla="*/ 567 w 1029"/>
                <a:gd name="T49" fmla="*/ 2 h 1028"/>
                <a:gd name="T50" fmla="*/ 502 w 1029"/>
                <a:gd name="T51" fmla="*/ 0 h 1028"/>
                <a:gd name="T52" fmla="*/ 435 w 1029"/>
                <a:gd name="T53" fmla="*/ 4 h 1028"/>
                <a:gd name="T54" fmla="*/ 373 w 1029"/>
                <a:gd name="T55" fmla="*/ 17 h 1028"/>
                <a:gd name="T56" fmla="*/ 314 w 1029"/>
                <a:gd name="T57" fmla="*/ 40 h 1028"/>
                <a:gd name="T58" fmla="*/ 257 w 1029"/>
                <a:gd name="T59" fmla="*/ 66 h 1028"/>
                <a:gd name="T60" fmla="*/ 205 w 1029"/>
                <a:gd name="T61" fmla="*/ 101 h 1028"/>
                <a:gd name="T62" fmla="*/ 160 w 1029"/>
                <a:gd name="T63" fmla="*/ 140 h 1028"/>
                <a:gd name="T64" fmla="*/ 118 w 1029"/>
                <a:gd name="T65" fmla="*/ 186 h 1028"/>
                <a:gd name="T66" fmla="*/ 80 w 1029"/>
                <a:gd name="T67" fmla="*/ 236 h 1028"/>
                <a:gd name="T68" fmla="*/ 49 w 1029"/>
                <a:gd name="T69" fmla="*/ 291 h 1028"/>
                <a:gd name="T70" fmla="*/ 27 w 1029"/>
                <a:gd name="T71" fmla="*/ 348 h 1028"/>
                <a:gd name="T72" fmla="*/ 11 w 1029"/>
                <a:gd name="T73" fmla="*/ 409 h 1028"/>
                <a:gd name="T74" fmla="*/ 0 w 1029"/>
                <a:gd name="T75" fmla="*/ 473 h 1028"/>
                <a:gd name="T76" fmla="*/ 0 w 1029"/>
                <a:gd name="T77" fmla="*/ 540 h 1028"/>
                <a:gd name="T78" fmla="*/ 8 w 1029"/>
                <a:gd name="T79" fmla="*/ 604 h 1028"/>
                <a:gd name="T80" fmla="*/ 23 w 1029"/>
                <a:gd name="T81" fmla="*/ 667 h 1028"/>
                <a:gd name="T82" fmla="*/ 44 w 1029"/>
                <a:gd name="T83" fmla="*/ 724 h 1028"/>
                <a:gd name="T84" fmla="*/ 74 w 1029"/>
                <a:gd name="T85" fmla="*/ 779 h 1028"/>
                <a:gd name="T86" fmla="*/ 108 w 1029"/>
                <a:gd name="T87" fmla="*/ 831 h 1028"/>
                <a:gd name="T88" fmla="*/ 150 w 1029"/>
                <a:gd name="T89" fmla="*/ 878 h 1028"/>
                <a:gd name="T90" fmla="*/ 196 w 1029"/>
                <a:gd name="T91" fmla="*/ 918 h 1028"/>
                <a:gd name="T92" fmla="*/ 247 w 1029"/>
                <a:gd name="T93" fmla="*/ 954 h 1028"/>
                <a:gd name="T94" fmla="*/ 302 w 1029"/>
                <a:gd name="T95" fmla="*/ 983 h 1028"/>
                <a:gd name="T96" fmla="*/ 361 w 1029"/>
                <a:gd name="T97" fmla="*/ 1005 h 1028"/>
                <a:gd name="T98" fmla="*/ 422 w 1029"/>
                <a:gd name="T99" fmla="*/ 1019 h 1028"/>
                <a:gd name="T100" fmla="*/ 489 w 1029"/>
                <a:gd name="T101" fmla="*/ 1028 h 10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29"/>
                <a:gd name="T154" fmla="*/ 0 h 1028"/>
                <a:gd name="T155" fmla="*/ 1029 w 1029"/>
                <a:gd name="T156" fmla="*/ 1028 h 10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29" h="1028">
                  <a:moveTo>
                    <a:pt x="515" y="1028"/>
                  </a:moveTo>
                  <a:lnTo>
                    <a:pt x="527" y="1028"/>
                  </a:lnTo>
                  <a:lnTo>
                    <a:pt x="542" y="1028"/>
                  </a:lnTo>
                  <a:lnTo>
                    <a:pt x="553" y="1026"/>
                  </a:lnTo>
                  <a:lnTo>
                    <a:pt x="567" y="1026"/>
                  </a:lnTo>
                  <a:lnTo>
                    <a:pt x="580" y="1024"/>
                  </a:lnTo>
                  <a:lnTo>
                    <a:pt x="593" y="1023"/>
                  </a:lnTo>
                  <a:lnTo>
                    <a:pt x="605" y="1019"/>
                  </a:lnTo>
                  <a:lnTo>
                    <a:pt x="618" y="1017"/>
                  </a:lnTo>
                  <a:lnTo>
                    <a:pt x="629" y="1015"/>
                  </a:lnTo>
                  <a:lnTo>
                    <a:pt x="643" y="1011"/>
                  </a:lnTo>
                  <a:lnTo>
                    <a:pt x="654" y="1007"/>
                  </a:lnTo>
                  <a:lnTo>
                    <a:pt x="667" y="1005"/>
                  </a:lnTo>
                  <a:lnTo>
                    <a:pt x="679" y="1000"/>
                  </a:lnTo>
                  <a:lnTo>
                    <a:pt x="690" y="996"/>
                  </a:lnTo>
                  <a:lnTo>
                    <a:pt x="704" y="992"/>
                  </a:lnTo>
                  <a:lnTo>
                    <a:pt x="715" y="988"/>
                  </a:lnTo>
                  <a:lnTo>
                    <a:pt x="724" y="983"/>
                  </a:lnTo>
                  <a:lnTo>
                    <a:pt x="736" y="977"/>
                  </a:lnTo>
                  <a:lnTo>
                    <a:pt x="747" y="971"/>
                  </a:lnTo>
                  <a:lnTo>
                    <a:pt x="759" y="966"/>
                  </a:lnTo>
                  <a:lnTo>
                    <a:pt x="768" y="960"/>
                  </a:lnTo>
                  <a:lnTo>
                    <a:pt x="780" y="954"/>
                  </a:lnTo>
                  <a:lnTo>
                    <a:pt x="791" y="947"/>
                  </a:lnTo>
                  <a:lnTo>
                    <a:pt x="802" y="941"/>
                  </a:lnTo>
                  <a:lnTo>
                    <a:pt x="812" y="933"/>
                  </a:lnTo>
                  <a:lnTo>
                    <a:pt x="821" y="926"/>
                  </a:lnTo>
                  <a:lnTo>
                    <a:pt x="831" y="918"/>
                  </a:lnTo>
                  <a:lnTo>
                    <a:pt x="840" y="910"/>
                  </a:lnTo>
                  <a:lnTo>
                    <a:pt x="850" y="903"/>
                  </a:lnTo>
                  <a:lnTo>
                    <a:pt x="859" y="893"/>
                  </a:lnTo>
                  <a:lnTo>
                    <a:pt x="869" y="886"/>
                  </a:lnTo>
                  <a:lnTo>
                    <a:pt x="878" y="878"/>
                  </a:lnTo>
                  <a:lnTo>
                    <a:pt x="886" y="869"/>
                  </a:lnTo>
                  <a:lnTo>
                    <a:pt x="894" y="859"/>
                  </a:lnTo>
                  <a:lnTo>
                    <a:pt x="903" y="850"/>
                  </a:lnTo>
                  <a:lnTo>
                    <a:pt x="911" y="840"/>
                  </a:lnTo>
                  <a:lnTo>
                    <a:pt x="918" y="831"/>
                  </a:lnTo>
                  <a:lnTo>
                    <a:pt x="926" y="821"/>
                  </a:lnTo>
                  <a:lnTo>
                    <a:pt x="934" y="810"/>
                  </a:lnTo>
                  <a:lnTo>
                    <a:pt x="941" y="800"/>
                  </a:lnTo>
                  <a:lnTo>
                    <a:pt x="947" y="789"/>
                  </a:lnTo>
                  <a:lnTo>
                    <a:pt x="955" y="779"/>
                  </a:lnTo>
                  <a:lnTo>
                    <a:pt x="960" y="768"/>
                  </a:lnTo>
                  <a:lnTo>
                    <a:pt x="966" y="758"/>
                  </a:lnTo>
                  <a:lnTo>
                    <a:pt x="972" y="747"/>
                  </a:lnTo>
                  <a:lnTo>
                    <a:pt x="977" y="735"/>
                  </a:lnTo>
                  <a:lnTo>
                    <a:pt x="983" y="724"/>
                  </a:lnTo>
                  <a:lnTo>
                    <a:pt x="989" y="715"/>
                  </a:lnTo>
                  <a:lnTo>
                    <a:pt x="993" y="701"/>
                  </a:lnTo>
                  <a:lnTo>
                    <a:pt x="996" y="690"/>
                  </a:lnTo>
                  <a:lnTo>
                    <a:pt x="1000" y="678"/>
                  </a:lnTo>
                  <a:lnTo>
                    <a:pt x="1006" y="667"/>
                  </a:lnTo>
                  <a:lnTo>
                    <a:pt x="1008" y="654"/>
                  </a:lnTo>
                  <a:lnTo>
                    <a:pt x="1012" y="640"/>
                  </a:lnTo>
                  <a:lnTo>
                    <a:pt x="1015" y="629"/>
                  </a:lnTo>
                  <a:lnTo>
                    <a:pt x="1019" y="618"/>
                  </a:lnTo>
                  <a:lnTo>
                    <a:pt x="1021" y="604"/>
                  </a:lnTo>
                  <a:lnTo>
                    <a:pt x="1023" y="591"/>
                  </a:lnTo>
                  <a:lnTo>
                    <a:pt x="1025" y="578"/>
                  </a:lnTo>
                  <a:lnTo>
                    <a:pt x="1027" y="566"/>
                  </a:lnTo>
                  <a:lnTo>
                    <a:pt x="1029" y="553"/>
                  </a:lnTo>
                  <a:lnTo>
                    <a:pt x="1029" y="540"/>
                  </a:lnTo>
                  <a:lnTo>
                    <a:pt x="1029" y="526"/>
                  </a:lnTo>
                  <a:lnTo>
                    <a:pt x="1029" y="515"/>
                  </a:lnTo>
                  <a:lnTo>
                    <a:pt x="1029" y="500"/>
                  </a:lnTo>
                  <a:lnTo>
                    <a:pt x="1029" y="486"/>
                  </a:lnTo>
                  <a:lnTo>
                    <a:pt x="1029" y="473"/>
                  </a:lnTo>
                  <a:lnTo>
                    <a:pt x="1027" y="462"/>
                  </a:lnTo>
                  <a:lnTo>
                    <a:pt x="1025" y="447"/>
                  </a:lnTo>
                  <a:lnTo>
                    <a:pt x="1023" y="435"/>
                  </a:lnTo>
                  <a:lnTo>
                    <a:pt x="1021" y="422"/>
                  </a:lnTo>
                  <a:lnTo>
                    <a:pt x="1019" y="409"/>
                  </a:lnTo>
                  <a:lnTo>
                    <a:pt x="1015" y="397"/>
                  </a:lnTo>
                  <a:lnTo>
                    <a:pt x="1012" y="384"/>
                  </a:lnTo>
                  <a:lnTo>
                    <a:pt x="1008" y="370"/>
                  </a:lnTo>
                  <a:lnTo>
                    <a:pt x="1006" y="359"/>
                  </a:lnTo>
                  <a:lnTo>
                    <a:pt x="1000" y="348"/>
                  </a:lnTo>
                  <a:lnTo>
                    <a:pt x="996" y="336"/>
                  </a:lnTo>
                  <a:lnTo>
                    <a:pt x="993" y="325"/>
                  </a:lnTo>
                  <a:lnTo>
                    <a:pt x="989" y="313"/>
                  </a:lnTo>
                  <a:lnTo>
                    <a:pt x="983" y="300"/>
                  </a:lnTo>
                  <a:lnTo>
                    <a:pt x="977" y="291"/>
                  </a:lnTo>
                  <a:lnTo>
                    <a:pt x="972" y="279"/>
                  </a:lnTo>
                  <a:lnTo>
                    <a:pt x="966" y="268"/>
                  </a:lnTo>
                  <a:lnTo>
                    <a:pt x="960" y="256"/>
                  </a:lnTo>
                  <a:lnTo>
                    <a:pt x="955" y="245"/>
                  </a:lnTo>
                  <a:lnTo>
                    <a:pt x="947" y="236"/>
                  </a:lnTo>
                  <a:lnTo>
                    <a:pt x="941" y="226"/>
                  </a:lnTo>
                  <a:lnTo>
                    <a:pt x="934" y="215"/>
                  </a:lnTo>
                  <a:lnTo>
                    <a:pt x="926" y="205"/>
                  </a:lnTo>
                  <a:lnTo>
                    <a:pt x="918" y="194"/>
                  </a:lnTo>
                  <a:lnTo>
                    <a:pt x="911" y="186"/>
                  </a:lnTo>
                  <a:lnTo>
                    <a:pt x="903" y="177"/>
                  </a:lnTo>
                  <a:lnTo>
                    <a:pt x="894" y="167"/>
                  </a:lnTo>
                  <a:lnTo>
                    <a:pt x="886" y="158"/>
                  </a:lnTo>
                  <a:lnTo>
                    <a:pt x="878" y="150"/>
                  </a:lnTo>
                  <a:lnTo>
                    <a:pt x="869" y="140"/>
                  </a:lnTo>
                  <a:lnTo>
                    <a:pt x="859" y="131"/>
                  </a:lnTo>
                  <a:lnTo>
                    <a:pt x="850" y="123"/>
                  </a:lnTo>
                  <a:lnTo>
                    <a:pt x="840" y="116"/>
                  </a:lnTo>
                  <a:lnTo>
                    <a:pt x="831" y="108"/>
                  </a:lnTo>
                  <a:lnTo>
                    <a:pt x="821" y="101"/>
                  </a:lnTo>
                  <a:lnTo>
                    <a:pt x="812" y="93"/>
                  </a:lnTo>
                  <a:lnTo>
                    <a:pt x="802" y="85"/>
                  </a:lnTo>
                  <a:lnTo>
                    <a:pt x="791" y="78"/>
                  </a:lnTo>
                  <a:lnTo>
                    <a:pt x="780" y="72"/>
                  </a:lnTo>
                  <a:lnTo>
                    <a:pt x="768" y="66"/>
                  </a:lnTo>
                  <a:lnTo>
                    <a:pt x="759" y="61"/>
                  </a:lnTo>
                  <a:lnTo>
                    <a:pt x="747" y="55"/>
                  </a:lnTo>
                  <a:lnTo>
                    <a:pt x="736" y="49"/>
                  </a:lnTo>
                  <a:lnTo>
                    <a:pt x="724" y="43"/>
                  </a:lnTo>
                  <a:lnTo>
                    <a:pt x="715" y="40"/>
                  </a:lnTo>
                  <a:lnTo>
                    <a:pt x="704" y="34"/>
                  </a:lnTo>
                  <a:lnTo>
                    <a:pt x="690" y="28"/>
                  </a:lnTo>
                  <a:lnTo>
                    <a:pt x="679" y="24"/>
                  </a:lnTo>
                  <a:lnTo>
                    <a:pt x="667" y="21"/>
                  </a:lnTo>
                  <a:lnTo>
                    <a:pt x="654" y="17"/>
                  </a:lnTo>
                  <a:lnTo>
                    <a:pt x="643" y="15"/>
                  </a:lnTo>
                  <a:lnTo>
                    <a:pt x="629" y="11"/>
                  </a:lnTo>
                  <a:lnTo>
                    <a:pt x="618" y="9"/>
                  </a:lnTo>
                  <a:lnTo>
                    <a:pt x="605" y="7"/>
                  </a:lnTo>
                  <a:lnTo>
                    <a:pt x="593" y="4"/>
                  </a:lnTo>
                  <a:lnTo>
                    <a:pt x="580" y="2"/>
                  </a:lnTo>
                  <a:lnTo>
                    <a:pt x="567" y="2"/>
                  </a:lnTo>
                  <a:lnTo>
                    <a:pt x="553" y="0"/>
                  </a:lnTo>
                  <a:lnTo>
                    <a:pt x="542" y="0"/>
                  </a:lnTo>
                  <a:lnTo>
                    <a:pt x="527" y="0"/>
                  </a:lnTo>
                  <a:lnTo>
                    <a:pt x="515" y="0"/>
                  </a:lnTo>
                  <a:lnTo>
                    <a:pt x="502" y="0"/>
                  </a:lnTo>
                  <a:lnTo>
                    <a:pt x="489" y="0"/>
                  </a:lnTo>
                  <a:lnTo>
                    <a:pt x="475" y="0"/>
                  </a:lnTo>
                  <a:lnTo>
                    <a:pt x="462" y="2"/>
                  </a:lnTo>
                  <a:lnTo>
                    <a:pt x="449" y="2"/>
                  </a:lnTo>
                  <a:lnTo>
                    <a:pt x="435" y="4"/>
                  </a:lnTo>
                  <a:lnTo>
                    <a:pt x="422" y="7"/>
                  </a:lnTo>
                  <a:lnTo>
                    <a:pt x="411" y="9"/>
                  </a:lnTo>
                  <a:lnTo>
                    <a:pt x="397" y="11"/>
                  </a:lnTo>
                  <a:lnTo>
                    <a:pt x="386" y="15"/>
                  </a:lnTo>
                  <a:lnTo>
                    <a:pt x="373" y="17"/>
                  </a:lnTo>
                  <a:lnTo>
                    <a:pt x="361" y="21"/>
                  </a:lnTo>
                  <a:lnTo>
                    <a:pt x="350" y="24"/>
                  </a:lnTo>
                  <a:lnTo>
                    <a:pt x="337" y="28"/>
                  </a:lnTo>
                  <a:lnTo>
                    <a:pt x="325" y="34"/>
                  </a:lnTo>
                  <a:lnTo>
                    <a:pt x="314" y="40"/>
                  </a:lnTo>
                  <a:lnTo>
                    <a:pt x="302" y="43"/>
                  </a:lnTo>
                  <a:lnTo>
                    <a:pt x="291" y="49"/>
                  </a:lnTo>
                  <a:lnTo>
                    <a:pt x="280" y="55"/>
                  </a:lnTo>
                  <a:lnTo>
                    <a:pt x="268" y="61"/>
                  </a:lnTo>
                  <a:lnTo>
                    <a:pt x="257" y="66"/>
                  </a:lnTo>
                  <a:lnTo>
                    <a:pt x="247" y="72"/>
                  </a:lnTo>
                  <a:lnTo>
                    <a:pt x="236" y="78"/>
                  </a:lnTo>
                  <a:lnTo>
                    <a:pt x="226" y="85"/>
                  </a:lnTo>
                  <a:lnTo>
                    <a:pt x="215" y="93"/>
                  </a:lnTo>
                  <a:lnTo>
                    <a:pt x="205" y="101"/>
                  </a:lnTo>
                  <a:lnTo>
                    <a:pt x="196" y="108"/>
                  </a:lnTo>
                  <a:lnTo>
                    <a:pt x="188" y="116"/>
                  </a:lnTo>
                  <a:lnTo>
                    <a:pt x="177" y="123"/>
                  </a:lnTo>
                  <a:lnTo>
                    <a:pt x="167" y="131"/>
                  </a:lnTo>
                  <a:lnTo>
                    <a:pt x="160" y="140"/>
                  </a:lnTo>
                  <a:lnTo>
                    <a:pt x="150" y="150"/>
                  </a:lnTo>
                  <a:lnTo>
                    <a:pt x="143" y="158"/>
                  </a:lnTo>
                  <a:lnTo>
                    <a:pt x="133" y="167"/>
                  </a:lnTo>
                  <a:lnTo>
                    <a:pt x="125" y="177"/>
                  </a:lnTo>
                  <a:lnTo>
                    <a:pt x="118" y="186"/>
                  </a:lnTo>
                  <a:lnTo>
                    <a:pt x="108" y="194"/>
                  </a:lnTo>
                  <a:lnTo>
                    <a:pt x="101" y="205"/>
                  </a:lnTo>
                  <a:lnTo>
                    <a:pt x="95" y="215"/>
                  </a:lnTo>
                  <a:lnTo>
                    <a:pt x="87" y="226"/>
                  </a:lnTo>
                  <a:lnTo>
                    <a:pt x="80" y="236"/>
                  </a:lnTo>
                  <a:lnTo>
                    <a:pt x="74" y="245"/>
                  </a:lnTo>
                  <a:lnTo>
                    <a:pt x="67" y="256"/>
                  </a:lnTo>
                  <a:lnTo>
                    <a:pt x="61" y="268"/>
                  </a:lnTo>
                  <a:lnTo>
                    <a:pt x="55" y="279"/>
                  </a:lnTo>
                  <a:lnTo>
                    <a:pt x="49" y="291"/>
                  </a:lnTo>
                  <a:lnTo>
                    <a:pt x="44" y="300"/>
                  </a:lnTo>
                  <a:lnTo>
                    <a:pt x="42" y="313"/>
                  </a:lnTo>
                  <a:lnTo>
                    <a:pt x="36" y="325"/>
                  </a:lnTo>
                  <a:lnTo>
                    <a:pt x="30" y="336"/>
                  </a:lnTo>
                  <a:lnTo>
                    <a:pt x="27" y="348"/>
                  </a:lnTo>
                  <a:lnTo>
                    <a:pt x="23" y="359"/>
                  </a:lnTo>
                  <a:lnTo>
                    <a:pt x="19" y="370"/>
                  </a:lnTo>
                  <a:lnTo>
                    <a:pt x="15" y="384"/>
                  </a:lnTo>
                  <a:lnTo>
                    <a:pt x="13" y="397"/>
                  </a:lnTo>
                  <a:lnTo>
                    <a:pt x="11" y="409"/>
                  </a:lnTo>
                  <a:lnTo>
                    <a:pt x="8" y="422"/>
                  </a:lnTo>
                  <a:lnTo>
                    <a:pt x="6" y="435"/>
                  </a:lnTo>
                  <a:lnTo>
                    <a:pt x="4" y="447"/>
                  </a:lnTo>
                  <a:lnTo>
                    <a:pt x="2" y="462"/>
                  </a:lnTo>
                  <a:lnTo>
                    <a:pt x="0" y="473"/>
                  </a:lnTo>
                  <a:lnTo>
                    <a:pt x="0" y="486"/>
                  </a:lnTo>
                  <a:lnTo>
                    <a:pt x="0" y="500"/>
                  </a:lnTo>
                  <a:lnTo>
                    <a:pt x="0" y="515"/>
                  </a:lnTo>
                  <a:lnTo>
                    <a:pt x="0" y="526"/>
                  </a:lnTo>
                  <a:lnTo>
                    <a:pt x="0" y="540"/>
                  </a:lnTo>
                  <a:lnTo>
                    <a:pt x="0" y="553"/>
                  </a:lnTo>
                  <a:lnTo>
                    <a:pt x="2" y="566"/>
                  </a:lnTo>
                  <a:lnTo>
                    <a:pt x="4" y="578"/>
                  </a:lnTo>
                  <a:lnTo>
                    <a:pt x="6" y="591"/>
                  </a:lnTo>
                  <a:lnTo>
                    <a:pt x="8" y="604"/>
                  </a:lnTo>
                  <a:lnTo>
                    <a:pt x="11" y="618"/>
                  </a:lnTo>
                  <a:lnTo>
                    <a:pt x="13" y="629"/>
                  </a:lnTo>
                  <a:lnTo>
                    <a:pt x="15" y="640"/>
                  </a:lnTo>
                  <a:lnTo>
                    <a:pt x="19" y="654"/>
                  </a:lnTo>
                  <a:lnTo>
                    <a:pt x="23" y="667"/>
                  </a:lnTo>
                  <a:lnTo>
                    <a:pt x="27" y="678"/>
                  </a:lnTo>
                  <a:lnTo>
                    <a:pt x="30" y="690"/>
                  </a:lnTo>
                  <a:lnTo>
                    <a:pt x="36" y="701"/>
                  </a:lnTo>
                  <a:lnTo>
                    <a:pt x="42" y="715"/>
                  </a:lnTo>
                  <a:lnTo>
                    <a:pt x="44" y="724"/>
                  </a:lnTo>
                  <a:lnTo>
                    <a:pt x="49" y="735"/>
                  </a:lnTo>
                  <a:lnTo>
                    <a:pt x="55" y="747"/>
                  </a:lnTo>
                  <a:lnTo>
                    <a:pt x="61" y="758"/>
                  </a:lnTo>
                  <a:lnTo>
                    <a:pt x="67" y="768"/>
                  </a:lnTo>
                  <a:lnTo>
                    <a:pt x="74" y="779"/>
                  </a:lnTo>
                  <a:lnTo>
                    <a:pt x="80" y="789"/>
                  </a:lnTo>
                  <a:lnTo>
                    <a:pt x="87" y="800"/>
                  </a:lnTo>
                  <a:lnTo>
                    <a:pt x="95" y="810"/>
                  </a:lnTo>
                  <a:lnTo>
                    <a:pt x="101" y="821"/>
                  </a:lnTo>
                  <a:lnTo>
                    <a:pt x="108" y="831"/>
                  </a:lnTo>
                  <a:lnTo>
                    <a:pt x="118" y="840"/>
                  </a:lnTo>
                  <a:lnTo>
                    <a:pt x="125" y="850"/>
                  </a:lnTo>
                  <a:lnTo>
                    <a:pt x="133" y="859"/>
                  </a:lnTo>
                  <a:lnTo>
                    <a:pt x="143" y="869"/>
                  </a:lnTo>
                  <a:lnTo>
                    <a:pt x="150" y="878"/>
                  </a:lnTo>
                  <a:lnTo>
                    <a:pt x="160" y="886"/>
                  </a:lnTo>
                  <a:lnTo>
                    <a:pt x="167" y="893"/>
                  </a:lnTo>
                  <a:lnTo>
                    <a:pt x="177" y="903"/>
                  </a:lnTo>
                  <a:lnTo>
                    <a:pt x="188" y="910"/>
                  </a:lnTo>
                  <a:lnTo>
                    <a:pt x="196" y="918"/>
                  </a:lnTo>
                  <a:lnTo>
                    <a:pt x="205" y="926"/>
                  </a:lnTo>
                  <a:lnTo>
                    <a:pt x="215" y="933"/>
                  </a:lnTo>
                  <a:lnTo>
                    <a:pt x="226" y="941"/>
                  </a:lnTo>
                  <a:lnTo>
                    <a:pt x="236" y="947"/>
                  </a:lnTo>
                  <a:lnTo>
                    <a:pt x="247" y="954"/>
                  </a:lnTo>
                  <a:lnTo>
                    <a:pt x="257" y="960"/>
                  </a:lnTo>
                  <a:lnTo>
                    <a:pt x="268" y="966"/>
                  </a:lnTo>
                  <a:lnTo>
                    <a:pt x="280" y="971"/>
                  </a:lnTo>
                  <a:lnTo>
                    <a:pt x="291" y="977"/>
                  </a:lnTo>
                  <a:lnTo>
                    <a:pt x="302" y="983"/>
                  </a:lnTo>
                  <a:lnTo>
                    <a:pt x="314" y="988"/>
                  </a:lnTo>
                  <a:lnTo>
                    <a:pt x="325" y="992"/>
                  </a:lnTo>
                  <a:lnTo>
                    <a:pt x="337" y="996"/>
                  </a:lnTo>
                  <a:lnTo>
                    <a:pt x="350" y="1000"/>
                  </a:lnTo>
                  <a:lnTo>
                    <a:pt x="361" y="1005"/>
                  </a:lnTo>
                  <a:lnTo>
                    <a:pt x="373" y="1007"/>
                  </a:lnTo>
                  <a:lnTo>
                    <a:pt x="386" y="1011"/>
                  </a:lnTo>
                  <a:lnTo>
                    <a:pt x="397" y="1015"/>
                  </a:lnTo>
                  <a:lnTo>
                    <a:pt x="411" y="1017"/>
                  </a:lnTo>
                  <a:lnTo>
                    <a:pt x="422" y="1019"/>
                  </a:lnTo>
                  <a:lnTo>
                    <a:pt x="435" y="1023"/>
                  </a:lnTo>
                  <a:lnTo>
                    <a:pt x="449" y="1024"/>
                  </a:lnTo>
                  <a:lnTo>
                    <a:pt x="462" y="1026"/>
                  </a:lnTo>
                  <a:lnTo>
                    <a:pt x="475" y="1026"/>
                  </a:lnTo>
                  <a:lnTo>
                    <a:pt x="489" y="1028"/>
                  </a:lnTo>
                  <a:lnTo>
                    <a:pt x="502" y="1028"/>
                  </a:lnTo>
                  <a:lnTo>
                    <a:pt x="515" y="1028"/>
                  </a:lnTo>
                  <a:close/>
                </a:path>
              </a:pathLst>
            </a:custGeom>
            <a:solidFill>
              <a:srgbClr val="FFE8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172"/>
            <p:cNvSpPr>
              <a:spLocks/>
            </p:cNvSpPr>
            <p:nvPr/>
          </p:nvSpPr>
          <p:spPr bwMode="auto">
            <a:xfrm>
              <a:off x="412707" y="3645072"/>
              <a:ext cx="50967" cy="303405"/>
            </a:xfrm>
            <a:custGeom>
              <a:avLst/>
              <a:gdLst>
                <a:gd name="T0" fmla="*/ 0 w 171"/>
                <a:gd name="T1" fmla="*/ 1013 h 1013"/>
                <a:gd name="T2" fmla="*/ 171 w 171"/>
                <a:gd name="T3" fmla="*/ 1013 h 1013"/>
                <a:gd name="T4" fmla="*/ 171 w 171"/>
                <a:gd name="T5" fmla="*/ 0 h 1013"/>
                <a:gd name="T6" fmla="*/ 0 w 171"/>
                <a:gd name="T7" fmla="*/ 0 h 1013"/>
                <a:gd name="T8" fmla="*/ 0 w 171"/>
                <a:gd name="T9" fmla="*/ 1013 h 1013"/>
                <a:gd name="T10" fmla="*/ 0 w 171"/>
                <a:gd name="T11" fmla="*/ 1013 h 10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1013"/>
                <a:gd name="T20" fmla="*/ 171 w 171"/>
                <a:gd name="T21" fmla="*/ 1013 h 10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1013">
                  <a:moveTo>
                    <a:pt x="0" y="1013"/>
                  </a:moveTo>
                  <a:lnTo>
                    <a:pt x="171" y="1013"/>
                  </a:lnTo>
                  <a:lnTo>
                    <a:pt x="171" y="0"/>
                  </a:lnTo>
                  <a:lnTo>
                    <a:pt x="0" y="0"/>
                  </a:lnTo>
                  <a:lnTo>
                    <a:pt x="0" y="1013"/>
                  </a:lnTo>
                  <a:close/>
                </a:path>
              </a:pathLst>
            </a:custGeom>
            <a:solidFill>
              <a:srgbClr val="FFE8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173"/>
            <p:cNvSpPr>
              <a:spLocks/>
            </p:cNvSpPr>
            <p:nvPr/>
          </p:nvSpPr>
          <p:spPr bwMode="auto">
            <a:xfrm>
              <a:off x="413307" y="3923893"/>
              <a:ext cx="50368" cy="50967"/>
            </a:xfrm>
            <a:custGeom>
              <a:avLst/>
              <a:gdLst>
                <a:gd name="T0" fmla="*/ 91 w 169"/>
                <a:gd name="T1" fmla="*/ 169 h 169"/>
                <a:gd name="T2" fmla="*/ 109 w 169"/>
                <a:gd name="T3" fmla="*/ 163 h 169"/>
                <a:gd name="T4" fmla="*/ 124 w 169"/>
                <a:gd name="T5" fmla="*/ 157 h 169"/>
                <a:gd name="T6" fmla="*/ 137 w 169"/>
                <a:gd name="T7" fmla="*/ 150 h 169"/>
                <a:gd name="T8" fmla="*/ 149 w 169"/>
                <a:gd name="T9" fmla="*/ 136 h 169"/>
                <a:gd name="T10" fmla="*/ 158 w 169"/>
                <a:gd name="T11" fmla="*/ 123 h 169"/>
                <a:gd name="T12" fmla="*/ 164 w 169"/>
                <a:gd name="T13" fmla="*/ 108 h 169"/>
                <a:gd name="T14" fmla="*/ 169 w 169"/>
                <a:gd name="T15" fmla="*/ 91 h 169"/>
                <a:gd name="T16" fmla="*/ 169 w 169"/>
                <a:gd name="T17" fmla="*/ 76 h 169"/>
                <a:gd name="T18" fmla="*/ 164 w 169"/>
                <a:gd name="T19" fmla="*/ 59 h 169"/>
                <a:gd name="T20" fmla="*/ 158 w 169"/>
                <a:gd name="T21" fmla="*/ 41 h 169"/>
                <a:gd name="T22" fmla="*/ 149 w 169"/>
                <a:gd name="T23" fmla="*/ 30 h 169"/>
                <a:gd name="T24" fmla="*/ 137 w 169"/>
                <a:gd name="T25" fmla="*/ 19 h 169"/>
                <a:gd name="T26" fmla="*/ 124 w 169"/>
                <a:gd name="T27" fmla="*/ 9 h 169"/>
                <a:gd name="T28" fmla="*/ 109 w 169"/>
                <a:gd name="T29" fmla="*/ 2 h 169"/>
                <a:gd name="T30" fmla="*/ 91 w 169"/>
                <a:gd name="T31" fmla="*/ 0 h 169"/>
                <a:gd name="T32" fmla="*/ 76 w 169"/>
                <a:gd name="T33" fmla="*/ 0 h 169"/>
                <a:gd name="T34" fmla="*/ 59 w 169"/>
                <a:gd name="T35" fmla="*/ 2 h 169"/>
                <a:gd name="T36" fmla="*/ 42 w 169"/>
                <a:gd name="T37" fmla="*/ 9 h 169"/>
                <a:gd name="T38" fmla="*/ 29 w 169"/>
                <a:gd name="T39" fmla="*/ 19 h 169"/>
                <a:gd name="T40" fmla="*/ 19 w 169"/>
                <a:gd name="T41" fmla="*/ 30 h 169"/>
                <a:gd name="T42" fmla="*/ 10 w 169"/>
                <a:gd name="T43" fmla="*/ 41 h 169"/>
                <a:gd name="T44" fmla="*/ 2 w 169"/>
                <a:gd name="T45" fmla="*/ 59 h 169"/>
                <a:gd name="T46" fmla="*/ 0 w 169"/>
                <a:gd name="T47" fmla="*/ 76 h 169"/>
                <a:gd name="T48" fmla="*/ 0 w 169"/>
                <a:gd name="T49" fmla="*/ 91 h 169"/>
                <a:gd name="T50" fmla="*/ 2 w 169"/>
                <a:gd name="T51" fmla="*/ 108 h 169"/>
                <a:gd name="T52" fmla="*/ 10 w 169"/>
                <a:gd name="T53" fmla="*/ 123 h 169"/>
                <a:gd name="T54" fmla="*/ 19 w 169"/>
                <a:gd name="T55" fmla="*/ 136 h 169"/>
                <a:gd name="T56" fmla="*/ 29 w 169"/>
                <a:gd name="T57" fmla="*/ 150 h 169"/>
                <a:gd name="T58" fmla="*/ 42 w 169"/>
                <a:gd name="T59" fmla="*/ 157 h 169"/>
                <a:gd name="T60" fmla="*/ 59 w 169"/>
                <a:gd name="T61" fmla="*/ 163 h 169"/>
                <a:gd name="T62" fmla="*/ 76 w 169"/>
                <a:gd name="T63" fmla="*/ 169 h 169"/>
                <a:gd name="T64" fmla="*/ 84 w 169"/>
                <a:gd name="T65" fmla="*/ 169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9"/>
                <a:gd name="T100" fmla="*/ 0 h 169"/>
                <a:gd name="T101" fmla="*/ 169 w 169"/>
                <a:gd name="T102" fmla="*/ 169 h 1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9" h="169">
                  <a:moveTo>
                    <a:pt x="84" y="169"/>
                  </a:moveTo>
                  <a:lnTo>
                    <a:pt x="91" y="169"/>
                  </a:lnTo>
                  <a:lnTo>
                    <a:pt x="101" y="167"/>
                  </a:lnTo>
                  <a:lnTo>
                    <a:pt x="109" y="163"/>
                  </a:lnTo>
                  <a:lnTo>
                    <a:pt x="118" y="161"/>
                  </a:lnTo>
                  <a:lnTo>
                    <a:pt x="124" y="157"/>
                  </a:lnTo>
                  <a:lnTo>
                    <a:pt x="131" y="154"/>
                  </a:lnTo>
                  <a:lnTo>
                    <a:pt x="137" y="150"/>
                  </a:lnTo>
                  <a:lnTo>
                    <a:pt x="145" y="144"/>
                  </a:lnTo>
                  <a:lnTo>
                    <a:pt x="149" y="136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8"/>
                  </a:lnTo>
                  <a:lnTo>
                    <a:pt x="168" y="100"/>
                  </a:lnTo>
                  <a:lnTo>
                    <a:pt x="169" y="91"/>
                  </a:lnTo>
                  <a:lnTo>
                    <a:pt x="169" y="85"/>
                  </a:lnTo>
                  <a:lnTo>
                    <a:pt x="169" y="76"/>
                  </a:lnTo>
                  <a:lnTo>
                    <a:pt x="168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1"/>
                  </a:lnTo>
                  <a:lnTo>
                    <a:pt x="154" y="36"/>
                  </a:lnTo>
                  <a:lnTo>
                    <a:pt x="149" y="30"/>
                  </a:lnTo>
                  <a:lnTo>
                    <a:pt x="145" y="24"/>
                  </a:lnTo>
                  <a:lnTo>
                    <a:pt x="137" y="19"/>
                  </a:lnTo>
                  <a:lnTo>
                    <a:pt x="131" y="13"/>
                  </a:lnTo>
                  <a:lnTo>
                    <a:pt x="124" y="9"/>
                  </a:lnTo>
                  <a:lnTo>
                    <a:pt x="118" y="5"/>
                  </a:lnTo>
                  <a:lnTo>
                    <a:pt x="109" y="2"/>
                  </a:lnTo>
                  <a:lnTo>
                    <a:pt x="101" y="0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9" y="2"/>
                  </a:lnTo>
                  <a:lnTo>
                    <a:pt x="52" y="5"/>
                  </a:lnTo>
                  <a:lnTo>
                    <a:pt x="42" y="9"/>
                  </a:lnTo>
                  <a:lnTo>
                    <a:pt x="36" y="13"/>
                  </a:lnTo>
                  <a:lnTo>
                    <a:pt x="29" y="19"/>
                  </a:lnTo>
                  <a:lnTo>
                    <a:pt x="25" y="24"/>
                  </a:lnTo>
                  <a:lnTo>
                    <a:pt x="19" y="30"/>
                  </a:lnTo>
                  <a:lnTo>
                    <a:pt x="14" y="36"/>
                  </a:lnTo>
                  <a:lnTo>
                    <a:pt x="10" y="41"/>
                  </a:lnTo>
                  <a:lnTo>
                    <a:pt x="6" y="51"/>
                  </a:lnTo>
                  <a:lnTo>
                    <a:pt x="2" y="59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6" y="117"/>
                  </a:lnTo>
                  <a:lnTo>
                    <a:pt x="10" y="123"/>
                  </a:lnTo>
                  <a:lnTo>
                    <a:pt x="14" y="131"/>
                  </a:lnTo>
                  <a:lnTo>
                    <a:pt x="19" y="136"/>
                  </a:lnTo>
                  <a:lnTo>
                    <a:pt x="25" y="144"/>
                  </a:lnTo>
                  <a:lnTo>
                    <a:pt x="29" y="150"/>
                  </a:lnTo>
                  <a:lnTo>
                    <a:pt x="36" y="154"/>
                  </a:lnTo>
                  <a:lnTo>
                    <a:pt x="42" y="157"/>
                  </a:lnTo>
                  <a:lnTo>
                    <a:pt x="52" y="161"/>
                  </a:lnTo>
                  <a:lnTo>
                    <a:pt x="59" y="163"/>
                  </a:lnTo>
                  <a:lnTo>
                    <a:pt x="67" y="167"/>
                  </a:lnTo>
                  <a:lnTo>
                    <a:pt x="76" y="169"/>
                  </a:lnTo>
                  <a:lnTo>
                    <a:pt x="84" y="169"/>
                  </a:lnTo>
                  <a:close/>
                </a:path>
              </a:pathLst>
            </a:custGeom>
            <a:solidFill>
              <a:srgbClr val="FFE8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179"/>
            <p:cNvSpPr>
              <a:spLocks/>
            </p:cNvSpPr>
            <p:nvPr/>
          </p:nvSpPr>
          <p:spPr bwMode="auto">
            <a:xfrm>
              <a:off x="497243" y="3297296"/>
              <a:ext cx="30580" cy="263231"/>
            </a:xfrm>
            <a:custGeom>
              <a:avLst/>
              <a:gdLst>
                <a:gd name="T0" fmla="*/ 0 w 100"/>
                <a:gd name="T1" fmla="*/ 879 h 879"/>
                <a:gd name="T2" fmla="*/ 100 w 100"/>
                <a:gd name="T3" fmla="*/ 879 h 879"/>
                <a:gd name="T4" fmla="*/ 100 w 100"/>
                <a:gd name="T5" fmla="*/ 0 h 879"/>
                <a:gd name="T6" fmla="*/ 0 w 100"/>
                <a:gd name="T7" fmla="*/ 0 h 879"/>
                <a:gd name="T8" fmla="*/ 0 w 100"/>
                <a:gd name="T9" fmla="*/ 879 h 879"/>
                <a:gd name="T10" fmla="*/ 0 w 100"/>
                <a:gd name="T11" fmla="*/ 879 h 8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879"/>
                <a:gd name="T20" fmla="*/ 100 w 100"/>
                <a:gd name="T21" fmla="*/ 879 h 8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879">
                  <a:moveTo>
                    <a:pt x="0" y="879"/>
                  </a:moveTo>
                  <a:lnTo>
                    <a:pt x="100" y="879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879"/>
                  </a:lnTo>
                  <a:close/>
                </a:path>
              </a:pathLst>
            </a:custGeom>
            <a:solidFill>
              <a:srgbClr val="8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8" name="Группа 300"/>
          <p:cNvGrpSpPr>
            <a:grpSpLocks/>
          </p:cNvGrpSpPr>
          <p:nvPr/>
        </p:nvGrpSpPr>
        <p:grpSpPr bwMode="auto">
          <a:xfrm>
            <a:off x="2963863" y="1000125"/>
            <a:ext cx="671512" cy="844550"/>
            <a:chOff x="179292" y="2492896"/>
            <a:chExt cx="672476" cy="866162"/>
          </a:xfrm>
        </p:grpSpPr>
        <p:sp>
          <p:nvSpPr>
            <p:cNvPr id="99" name="Freeform 174"/>
            <p:cNvSpPr>
              <a:spLocks/>
            </p:cNvSpPr>
            <p:nvPr/>
          </p:nvSpPr>
          <p:spPr bwMode="auto">
            <a:xfrm>
              <a:off x="179292" y="2781839"/>
              <a:ext cx="672476" cy="577219"/>
            </a:xfrm>
            <a:custGeom>
              <a:avLst/>
              <a:gdLst>
                <a:gd name="T0" fmla="*/ 374 w 680"/>
                <a:gd name="T1" fmla="*/ 654 h 656"/>
                <a:gd name="T2" fmla="*/ 416 w 680"/>
                <a:gd name="T3" fmla="*/ 646 h 656"/>
                <a:gd name="T4" fmla="*/ 456 w 680"/>
                <a:gd name="T5" fmla="*/ 635 h 656"/>
                <a:gd name="T6" fmla="*/ 494 w 680"/>
                <a:gd name="T7" fmla="*/ 620 h 656"/>
                <a:gd name="T8" fmla="*/ 530 w 680"/>
                <a:gd name="T9" fmla="*/ 599 h 656"/>
                <a:gd name="T10" fmla="*/ 560 w 680"/>
                <a:gd name="T11" fmla="*/ 574 h 656"/>
                <a:gd name="T12" fmla="*/ 591 w 680"/>
                <a:gd name="T13" fmla="*/ 547 h 656"/>
                <a:gd name="T14" fmla="*/ 616 w 680"/>
                <a:gd name="T15" fmla="*/ 517 h 656"/>
                <a:gd name="T16" fmla="*/ 638 w 680"/>
                <a:gd name="T17" fmla="*/ 483 h 656"/>
                <a:gd name="T18" fmla="*/ 656 w 680"/>
                <a:gd name="T19" fmla="*/ 447 h 656"/>
                <a:gd name="T20" fmla="*/ 669 w 680"/>
                <a:gd name="T21" fmla="*/ 408 h 656"/>
                <a:gd name="T22" fmla="*/ 676 w 680"/>
                <a:gd name="T23" fmla="*/ 369 h 656"/>
                <a:gd name="T24" fmla="*/ 680 w 680"/>
                <a:gd name="T25" fmla="*/ 329 h 656"/>
                <a:gd name="T26" fmla="*/ 676 w 680"/>
                <a:gd name="T27" fmla="*/ 285 h 656"/>
                <a:gd name="T28" fmla="*/ 669 w 680"/>
                <a:gd name="T29" fmla="*/ 245 h 656"/>
                <a:gd name="T30" fmla="*/ 656 w 680"/>
                <a:gd name="T31" fmla="*/ 207 h 656"/>
                <a:gd name="T32" fmla="*/ 638 w 680"/>
                <a:gd name="T33" fmla="*/ 171 h 656"/>
                <a:gd name="T34" fmla="*/ 616 w 680"/>
                <a:gd name="T35" fmla="*/ 137 h 656"/>
                <a:gd name="T36" fmla="*/ 591 w 680"/>
                <a:gd name="T37" fmla="*/ 106 h 656"/>
                <a:gd name="T38" fmla="*/ 560 w 680"/>
                <a:gd name="T39" fmla="*/ 80 h 656"/>
                <a:gd name="T40" fmla="*/ 530 w 680"/>
                <a:gd name="T41" fmla="*/ 55 h 656"/>
                <a:gd name="T42" fmla="*/ 494 w 680"/>
                <a:gd name="T43" fmla="*/ 34 h 656"/>
                <a:gd name="T44" fmla="*/ 456 w 680"/>
                <a:gd name="T45" fmla="*/ 19 h 656"/>
                <a:gd name="T46" fmla="*/ 416 w 680"/>
                <a:gd name="T47" fmla="*/ 5 h 656"/>
                <a:gd name="T48" fmla="*/ 374 w 680"/>
                <a:gd name="T49" fmla="*/ 0 h 656"/>
                <a:gd name="T50" fmla="*/ 330 w 680"/>
                <a:gd name="T51" fmla="*/ 0 h 656"/>
                <a:gd name="T52" fmla="*/ 287 w 680"/>
                <a:gd name="T53" fmla="*/ 2 h 656"/>
                <a:gd name="T54" fmla="*/ 245 w 680"/>
                <a:gd name="T55" fmla="*/ 11 h 656"/>
                <a:gd name="T56" fmla="*/ 207 w 680"/>
                <a:gd name="T57" fmla="*/ 24 h 656"/>
                <a:gd name="T58" fmla="*/ 167 w 680"/>
                <a:gd name="T59" fmla="*/ 42 h 656"/>
                <a:gd name="T60" fmla="*/ 133 w 680"/>
                <a:gd name="T61" fmla="*/ 62 h 656"/>
                <a:gd name="T62" fmla="*/ 104 w 680"/>
                <a:gd name="T63" fmla="*/ 89 h 656"/>
                <a:gd name="T64" fmla="*/ 76 w 680"/>
                <a:gd name="T65" fmla="*/ 118 h 656"/>
                <a:gd name="T66" fmla="*/ 51 w 680"/>
                <a:gd name="T67" fmla="*/ 150 h 656"/>
                <a:gd name="T68" fmla="*/ 30 w 680"/>
                <a:gd name="T69" fmla="*/ 186 h 656"/>
                <a:gd name="T70" fmla="*/ 15 w 680"/>
                <a:gd name="T71" fmla="*/ 222 h 656"/>
                <a:gd name="T72" fmla="*/ 5 w 680"/>
                <a:gd name="T73" fmla="*/ 260 h 656"/>
                <a:gd name="T74" fmla="*/ 0 w 680"/>
                <a:gd name="T75" fmla="*/ 302 h 656"/>
                <a:gd name="T76" fmla="*/ 0 w 680"/>
                <a:gd name="T77" fmla="*/ 344 h 656"/>
                <a:gd name="T78" fmla="*/ 3 w 680"/>
                <a:gd name="T79" fmla="*/ 386 h 656"/>
                <a:gd name="T80" fmla="*/ 15 w 680"/>
                <a:gd name="T81" fmla="*/ 424 h 656"/>
                <a:gd name="T82" fmla="*/ 28 w 680"/>
                <a:gd name="T83" fmla="*/ 462 h 656"/>
                <a:gd name="T84" fmla="*/ 47 w 680"/>
                <a:gd name="T85" fmla="*/ 496 h 656"/>
                <a:gd name="T86" fmla="*/ 70 w 680"/>
                <a:gd name="T87" fmla="*/ 528 h 656"/>
                <a:gd name="T88" fmla="*/ 98 w 680"/>
                <a:gd name="T89" fmla="*/ 561 h 656"/>
                <a:gd name="T90" fmla="*/ 127 w 680"/>
                <a:gd name="T91" fmla="*/ 583 h 656"/>
                <a:gd name="T92" fmla="*/ 161 w 680"/>
                <a:gd name="T93" fmla="*/ 608 h 656"/>
                <a:gd name="T94" fmla="*/ 197 w 680"/>
                <a:gd name="T95" fmla="*/ 627 h 656"/>
                <a:gd name="T96" fmla="*/ 237 w 680"/>
                <a:gd name="T97" fmla="*/ 640 h 656"/>
                <a:gd name="T98" fmla="*/ 277 w 680"/>
                <a:gd name="T99" fmla="*/ 650 h 656"/>
                <a:gd name="T100" fmla="*/ 321 w 680"/>
                <a:gd name="T101" fmla="*/ 656 h 6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0"/>
                <a:gd name="T154" fmla="*/ 0 h 656"/>
                <a:gd name="T155" fmla="*/ 680 w 680"/>
                <a:gd name="T156" fmla="*/ 656 h 6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0" h="656">
                  <a:moveTo>
                    <a:pt x="340" y="656"/>
                  </a:moveTo>
                  <a:lnTo>
                    <a:pt x="348" y="656"/>
                  </a:lnTo>
                  <a:lnTo>
                    <a:pt x="357" y="656"/>
                  </a:lnTo>
                  <a:lnTo>
                    <a:pt x="365" y="654"/>
                  </a:lnTo>
                  <a:lnTo>
                    <a:pt x="374" y="654"/>
                  </a:lnTo>
                  <a:lnTo>
                    <a:pt x="382" y="652"/>
                  </a:lnTo>
                  <a:lnTo>
                    <a:pt x="389" y="650"/>
                  </a:lnTo>
                  <a:lnTo>
                    <a:pt x="399" y="650"/>
                  </a:lnTo>
                  <a:lnTo>
                    <a:pt x="408" y="648"/>
                  </a:lnTo>
                  <a:lnTo>
                    <a:pt x="416" y="646"/>
                  </a:lnTo>
                  <a:lnTo>
                    <a:pt x="424" y="644"/>
                  </a:lnTo>
                  <a:lnTo>
                    <a:pt x="431" y="642"/>
                  </a:lnTo>
                  <a:lnTo>
                    <a:pt x="441" y="640"/>
                  </a:lnTo>
                  <a:lnTo>
                    <a:pt x="448" y="639"/>
                  </a:lnTo>
                  <a:lnTo>
                    <a:pt x="456" y="635"/>
                  </a:lnTo>
                  <a:lnTo>
                    <a:pt x="464" y="633"/>
                  </a:lnTo>
                  <a:lnTo>
                    <a:pt x="473" y="631"/>
                  </a:lnTo>
                  <a:lnTo>
                    <a:pt x="479" y="627"/>
                  </a:lnTo>
                  <a:lnTo>
                    <a:pt x="486" y="623"/>
                  </a:lnTo>
                  <a:lnTo>
                    <a:pt x="494" y="620"/>
                  </a:lnTo>
                  <a:lnTo>
                    <a:pt x="502" y="616"/>
                  </a:lnTo>
                  <a:lnTo>
                    <a:pt x="507" y="612"/>
                  </a:lnTo>
                  <a:lnTo>
                    <a:pt x="515" y="608"/>
                  </a:lnTo>
                  <a:lnTo>
                    <a:pt x="522" y="602"/>
                  </a:lnTo>
                  <a:lnTo>
                    <a:pt x="530" y="599"/>
                  </a:lnTo>
                  <a:lnTo>
                    <a:pt x="536" y="593"/>
                  </a:lnTo>
                  <a:lnTo>
                    <a:pt x="541" y="589"/>
                  </a:lnTo>
                  <a:lnTo>
                    <a:pt x="549" y="583"/>
                  </a:lnTo>
                  <a:lnTo>
                    <a:pt x="555" y="580"/>
                  </a:lnTo>
                  <a:lnTo>
                    <a:pt x="560" y="574"/>
                  </a:lnTo>
                  <a:lnTo>
                    <a:pt x="568" y="570"/>
                  </a:lnTo>
                  <a:lnTo>
                    <a:pt x="574" y="564"/>
                  </a:lnTo>
                  <a:lnTo>
                    <a:pt x="579" y="561"/>
                  </a:lnTo>
                  <a:lnTo>
                    <a:pt x="585" y="553"/>
                  </a:lnTo>
                  <a:lnTo>
                    <a:pt x="591" y="547"/>
                  </a:lnTo>
                  <a:lnTo>
                    <a:pt x="597" y="542"/>
                  </a:lnTo>
                  <a:lnTo>
                    <a:pt x="602" y="536"/>
                  </a:lnTo>
                  <a:lnTo>
                    <a:pt x="606" y="528"/>
                  </a:lnTo>
                  <a:lnTo>
                    <a:pt x="612" y="523"/>
                  </a:lnTo>
                  <a:lnTo>
                    <a:pt x="616" y="517"/>
                  </a:lnTo>
                  <a:lnTo>
                    <a:pt x="621" y="511"/>
                  </a:lnTo>
                  <a:lnTo>
                    <a:pt x="625" y="504"/>
                  </a:lnTo>
                  <a:lnTo>
                    <a:pt x="631" y="496"/>
                  </a:lnTo>
                  <a:lnTo>
                    <a:pt x="635" y="490"/>
                  </a:lnTo>
                  <a:lnTo>
                    <a:pt x="638" y="483"/>
                  </a:lnTo>
                  <a:lnTo>
                    <a:pt x="640" y="475"/>
                  </a:lnTo>
                  <a:lnTo>
                    <a:pt x="646" y="469"/>
                  </a:lnTo>
                  <a:lnTo>
                    <a:pt x="648" y="462"/>
                  </a:lnTo>
                  <a:lnTo>
                    <a:pt x="654" y="456"/>
                  </a:lnTo>
                  <a:lnTo>
                    <a:pt x="656" y="447"/>
                  </a:lnTo>
                  <a:lnTo>
                    <a:pt x="659" y="439"/>
                  </a:lnTo>
                  <a:lnTo>
                    <a:pt x="661" y="431"/>
                  </a:lnTo>
                  <a:lnTo>
                    <a:pt x="665" y="424"/>
                  </a:lnTo>
                  <a:lnTo>
                    <a:pt x="667" y="416"/>
                  </a:lnTo>
                  <a:lnTo>
                    <a:pt x="669" y="408"/>
                  </a:lnTo>
                  <a:lnTo>
                    <a:pt x="671" y="401"/>
                  </a:lnTo>
                  <a:lnTo>
                    <a:pt x="673" y="393"/>
                  </a:lnTo>
                  <a:lnTo>
                    <a:pt x="675" y="386"/>
                  </a:lnTo>
                  <a:lnTo>
                    <a:pt x="675" y="376"/>
                  </a:lnTo>
                  <a:lnTo>
                    <a:pt x="676" y="369"/>
                  </a:lnTo>
                  <a:lnTo>
                    <a:pt x="678" y="361"/>
                  </a:lnTo>
                  <a:lnTo>
                    <a:pt x="678" y="353"/>
                  </a:lnTo>
                  <a:lnTo>
                    <a:pt x="680" y="344"/>
                  </a:lnTo>
                  <a:lnTo>
                    <a:pt x="680" y="336"/>
                  </a:lnTo>
                  <a:lnTo>
                    <a:pt x="680" y="329"/>
                  </a:lnTo>
                  <a:lnTo>
                    <a:pt x="680" y="319"/>
                  </a:lnTo>
                  <a:lnTo>
                    <a:pt x="680" y="310"/>
                  </a:lnTo>
                  <a:lnTo>
                    <a:pt x="678" y="302"/>
                  </a:lnTo>
                  <a:lnTo>
                    <a:pt x="678" y="294"/>
                  </a:lnTo>
                  <a:lnTo>
                    <a:pt x="676" y="285"/>
                  </a:lnTo>
                  <a:lnTo>
                    <a:pt x="675" y="277"/>
                  </a:lnTo>
                  <a:lnTo>
                    <a:pt x="675" y="268"/>
                  </a:lnTo>
                  <a:lnTo>
                    <a:pt x="673" y="260"/>
                  </a:lnTo>
                  <a:lnTo>
                    <a:pt x="671" y="253"/>
                  </a:lnTo>
                  <a:lnTo>
                    <a:pt x="669" y="245"/>
                  </a:lnTo>
                  <a:lnTo>
                    <a:pt x="667" y="237"/>
                  </a:lnTo>
                  <a:lnTo>
                    <a:pt x="665" y="230"/>
                  </a:lnTo>
                  <a:lnTo>
                    <a:pt x="661" y="222"/>
                  </a:lnTo>
                  <a:lnTo>
                    <a:pt x="659" y="215"/>
                  </a:lnTo>
                  <a:lnTo>
                    <a:pt x="656" y="207"/>
                  </a:lnTo>
                  <a:lnTo>
                    <a:pt x="654" y="199"/>
                  </a:lnTo>
                  <a:lnTo>
                    <a:pt x="648" y="192"/>
                  </a:lnTo>
                  <a:lnTo>
                    <a:pt x="646" y="186"/>
                  </a:lnTo>
                  <a:lnTo>
                    <a:pt x="640" y="178"/>
                  </a:lnTo>
                  <a:lnTo>
                    <a:pt x="638" y="171"/>
                  </a:lnTo>
                  <a:lnTo>
                    <a:pt x="635" y="163"/>
                  </a:lnTo>
                  <a:lnTo>
                    <a:pt x="631" y="158"/>
                  </a:lnTo>
                  <a:lnTo>
                    <a:pt x="625" y="150"/>
                  </a:lnTo>
                  <a:lnTo>
                    <a:pt x="621" y="144"/>
                  </a:lnTo>
                  <a:lnTo>
                    <a:pt x="616" y="137"/>
                  </a:lnTo>
                  <a:lnTo>
                    <a:pt x="612" y="131"/>
                  </a:lnTo>
                  <a:lnTo>
                    <a:pt x="606" y="123"/>
                  </a:lnTo>
                  <a:lnTo>
                    <a:pt x="602" y="118"/>
                  </a:lnTo>
                  <a:lnTo>
                    <a:pt x="597" y="112"/>
                  </a:lnTo>
                  <a:lnTo>
                    <a:pt x="591" y="106"/>
                  </a:lnTo>
                  <a:lnTo>
                    <a:pt x="585" y="101"/>
                  </a:lnTo>
                  <a:lnTo>
                    <a:pt x="579" y="95"/>
                  </a:lnTo>
                  <a:lnTo>
                    <a:pt x="574" y="89"/>
                  </a:lnTo>
                  <a:lnTo>
                    <a:pt x="568" y="83"/>
                  </a:lnTo>
                  <a:lnTo>
                    <a:pt x="560" y="80"/>
                  </a:lnTo>
                  <a:lnTo>
                    <a:pt x="555" y="74"/>
                  </a:lnTo>
                  <a:lnTo>
                    <a:pt x="549" y="68"/>
                  </a:lnTo>
                  <a:lnTo>
                    <a:pt x="541" y="62"/>
                  </a:lnTo>
                  <a:lnTo>
                    <a:pt x="536" y="59"/>
                  </a:lnTo>
                  <a:lnTo>
                    <a:pt x="530" y="55"/>
                  </a:lnTo>
                  <a:lnTo>
                    <a:pt x="522" y="49"/>
                  </a:lnTo>
                  <a:lnTo>
                    <a:pt x="515" y="45"/>
                  </a:lnTo>
                  <a:lnTo>
                    <a:pt x="507" y="42"/>
                  </a:lnTo>
                  <a:lnTo>
                    <a:pt x="502" y="38"/>
                  </a:lnTo>
                  <a:lnTo>
                    <a:pt x="494" y="34"/>
                  </a:lnTo>
                  <a:lnTo>
                    <a:pt x="486" y="30"/>
                  </a:lnTo>
                  <a:lnTo>
                    <a:pt x="479" y="26"/>
                  </a:lnTo>
                  <a:lnTo>
                    <a:pt x="473" y="24"/>
                  </a:lnTo>
                  <a:lnTo>
                    <a:pt x="464" y="21"/>
                  </a:lnTo>
                  <a:lnTo>
                    <a:pt x="456" y="19"/>
                  </a:lnTo>
                  <a:lnTo>
                    <a:pt x="448" y="15"/>
                  </a:lnTo>
                  <a:lnTo>
                    <a:pt x="441" y="13"/>
                  </a:lnTo>
                  <a:lnTo>
                    <a:pt x="431" y="11"/>
                  </a:lnTo>
                  <a:lnTo>
                    <a:pt x="424" y="7"/>
                  </a:lnTo>
                  <a:lnTo>
                    <a:pt x="416" y="5"/>
                  </a:lnTo>
                  <a:lnTo>
                    <a:pt x="408" y="5"/>
                  </a:lnTo>
                  <a:lnTo>
                    <a:pt x="399" y="4"/>
                  </a:lnTo>
                  <a:lnTo>
                    <a:pt x="389" y="2"/>
                  </a:lnTo>
                  <a:lnTo>
                    <a:pt x="382" y="0"/>
                  </a:lnTo>
                  <a:lnTo>
                    <a:pt x="374" y="0"/>
                  </a:lnTo>
                  <a:lnTo>
                    <a:pt x="365" y="0"/>
                  </a:lnTo>
                  <a:lnTo>
                    <a:pt x="357" y="0"/>
                  </a:lnTo>
                  <a:lnTo>
                    <a:pt x="348" y="0"/>
                  </a:lnTo>
                  <a:lnTo>
                    <a:pt x="340" y="0"/>
                  </a:lnTo>
                  <a:lnTo>
                    <a:pt x="330" y="0"/>
                  </a:lnTo>
                  <a:lnTo>
                    <a:pt x="321" y="0"/>
                  </a:lnTo>
                  <a:lnTo>
                    <a:pt x="311" y="0"/>
                  </a:lnTo>
                  <a:lnTo>
                    <a:pt x="304" y="0"/>
                  </a:lnTo>
                  <a:lnTo>
                    <a:pt x="294" y="0"/>
                  </a:lnTo>
                  <a:lnTo>
                    <a:pt x="287" y="2"/>
                  </a:lnTo>
                  <a:lnTo>
                    <a:pt x="277" y="4"/>
                  </a:lnTo>
                  <a:lnTo>
                    <a:pt x="270" y="5"/>
                  </a:lnTo>
                  <a:lnTo>
                    <a:pt x="262" y="5"/>
                  </a:lnTo>
                  <a:lnTo>
                    <a:pt x="252" y="7"/>
                  </a:lnTo>
                  <a:lnTo>
                    <a:pt x="245" y="11"/>
                  </a:lnTo>
                  <a:lnTo>
                    <a:pt x="237" y="13"/>
                  </a:lnTo>
                  <a:lnTo>
                    <a:pt x="228" y="15"/>
                  </a:lnTo>
                  <a:lnTo>
                    <a:pt x="222" y="19"/>
                  </a:lnTo>
                  <a:lnTo>
                    <a:pt x="214" y="21"/>
                  </a:lnTo>
                  <a:lnTo>
                    <a:pt x="207" y="24"/>
                  </a:lnTo>
                  <a:lnTo>
                    <a:pt x="197" y="26"/>
                  </a:lnTo>
                  <a:lnTo>
                    <a:pt x="190" y="30"/>
                  </a:lnTo>
                  <a:lnTo>
                    <a:pt x="182" y="34"/>
                  </a:lnTo>
                  <a:lnTo>
                    <a:pt x="174" y="38"/>
                  </a:lnTo>
                  <a:lnTo>
                    <a:pt x="167" y="42"/>
                  </a:lnTo>
                  <a:lnTo>
                    <a:pt x="161" y="45"/>
                  </a:lnTo>
                  <a:lnTo>
                    <a:pt x="154" y="49"/>
                  </a:lnTo>
                  <a:lnTo>
                    <a:pt x="148" y="55"/>
                  </a:lnTo>
                  <a:lnTo>
                    <a:pt x="140" y="59"/>
                  </a:lnTo>
                  <a:lnTo>
                    <a:pt x="133" y="62"/>
                  </a:lnTo>
                  <a:lnTo>
                    <a:pt x="127" y="68"/>
                  </a:lnTo>
                  <a:lnTo>
                    <a:pt x="121" y="74"/>
                  </a:lnTo>
                  <a:lnTo>
                    <a:pt x="114" y="80"/>
                  </a:lnTo>
                  <a:lnTo>
                    <a:pt x="110" y="83"/>
                  </a:lnTo>
                  <a:lnTo>
                    <a:pt x="104" y="89"/>
                  </a:lnTo>
                  <a:lnTo>
                    <a:pt x="98" y="95"/>
                  </a:lnTo>
                  <a:lnTo>
                    <a:pt x="91" y="101"/>
                  </a:lnTo>
                  <a:lnTo>
                    <a:pt x="85" y="106"/>
                  </a:lnTo>
                  <a:lnTo>
                    <a:pt x="79" y="112"/>
                  </a:lnTo>
                  <a:lnTo>
                    <a:pt x="76" y="118"/>
                  </a:lnTo>
                  <a:lnTo>
                    <a:pt x="70" y="123"/>
                  </a:lnTo>
                  <a:lnTo>
                    <a:pt x="64" y="131"/>
                  </a:lnTo>
                  <a:lnTo>
                    <a:pt x="60" y="137"/>
                  </a:lnTo>
                  <a:lnTo>
                    <a:pt x="57" y="144"/>
                  </a:lnTo>
                  <a:lnTo>
                    <a:pt x="51" y="150"/>
                  </a:lnTo>
                  <a:lnTo>
                    <a:pt x="47" y="158"/>
                  </a:lnTo>
                  <a:lnTo>
                    <a:pt x="41" y="163"/>
                  </a:lnTo>
                  <a:lnTo>
                    <a:pt x="39" y="171"/>
                  </a:lnTo>
                  <a:lnTo>
                    <a:pt x="34" y="178"/>
                  </a:lnTo>
                  <a:lnTo>
                    <a:pt x="30" y="186"/>
                  </a:lnTo>
                  <a:lnTo>
                    <a:pt x="28" y="192"/>
                  </a:lnTo>
                  <a:lnTo>
                    <a:pt x="24" y="199"/>
                  </a:lnTo>
                  <a:lnTo>
                    <a:pt x="20" y="207"/>
                  </a:lnTo>
                  <a:lnTo>
                    <a:pt x="19" y="215"/>
                  </a:lnTo>
                  <a:lnTo>
                    <a:pt x="15" y="222"/>
                  </a:lnTo>
                  <a:lnTo>
                    <a:pt x="15" y="230"/>
                  </a:lnTo>
                  <a:lnTo>
                    <a:pt x="11" y="237"/>
                  </a:lnTo>
                  <a:lnTo>
                    <a:pt x="9" y="245"/>
                  </a:lnTo>
                  <a:lnTo>
                    <a:pt x="7" y="253"/>
                  </a:lnTo>
                  <a:lnTo>
                    <a:pt x="5" y="260"/>
                  </a:lnTo>
                  <a:lnTo>
                    <a:pt x="3" y="268"/>
                  </a:lnTo>
                  <a:lnTo>
                    <a:pt x="1" y="277"/>
                  </a:lnTo>
                  <a:lnTo>
                    <a:pt x="0" y="285"/>
                  </a:lnTo>
                  <a:lnTo>
                    <a:pt x="0" y="294"/>
                  </a:lnTo>
                  <a:lnTo>
                    <a:pt x="0" y="302"/>
                  </a:lnTo>
                  <a:lnTo>
                    <a:pt x="0" y="310"/>
                  </a:lnTo>
                  <a:lnTo>
                    <a:pt x="0" y="319"/>
                  </a:lnTo>
                  <a:lnTo>
                    <a:pt x="0" y="329"/>
                  </a:lnTo>
                  <a:lnTo>
                    <a:pt x="0" y="336"/>
                  </a:lnTo>
                  <a:lnTo>
                    <a:pt x="0" y="344"/>
                  </a:lnTo>
                  <a:lnTo>
                    <a:pt x="0" y="353"/>
                  </a:lnTo>
                  <a:lnTo>
                    <a:pt x="0" y="361"/>
                  </a:lnTo>
                  <a:lnTo>
                    <a:pt x="0" y="369"/>
                  </a:lnTo>
                  <a:lnTo>
                    <a:pt x="1" y="376"/>
                  </a:lnTo>
                  <a:lnTo>
                    <a:pt x="3" y="386"/>
                  </a:lnTo>
                  <a:lnTo>
                    <a:pt x="5" y="393"/>
                  </a:lnTo>
                  <a:lnTo>
                    <a:pt x="7" y="401"/>
                  </a:lnTo>
                  <a:lnTo>
                    <a:pt x="9" y="408"/>
                  </a:lnTo>
                  <a:lnTo>
                    <a:pt x="11" y="416"/>
                  </a:lnTo>
                  <a:lnTo>
                    <a:pt x="15" y="424"/>
                  </a:lnTo>
                  <a:lnTo>
                    <a:pt x="15" y="431"/>
                  </a:lnTo>
                  <a:lnTo>
                    <a:pt x="19" y="439"/>
                  </a:lnTo>
                  <a:lnTo>
                    <a:pt x="20" y="447"/>
                  </a:lnTo>
                  <a:lnTo>
                    <a:pt x="24" y="456"/>
                  </a:lnTo>
                  <a:lnTo>
                    <a:pt x="28" y="462"/>
                  </a:lnTo>
                  <a:lnTo>
                    <a:pt x="30" y="469"/>
                  </a:lnTo>
                  <a:lnTo>
                    <a:pt x="34" y="475"/>
                  </a:lnTo>
                  <a:lnTo>
                    <a:pt x="39" y="483"/>
                  </a:lnTo>
                  <a:lnTo>
                    <a:pt x="41" y="490"/>
                  </a:lnTo>
                  <a:lnTo>
                    <a:pt x="47" y="496"/>
                  </a:lnTo>
                  <a:lnTo>
                    <a:pt x="51" y="504"/>
                  </a:lnTo>
                  <a:lnTo>
                    <a:pt x="57" y="511"/>
                  </a:lnTo>
                  <a:lnTo>
                    <a:pt x="60" y="517"/>
                  </a:lnTo>
                  <a:lnTo>
                    <a:pt x="64" y="523"/>
                  </a:lnTo>
                  <a:lnTo>
                    <a:pt x="70" y="528"/>
                  </a:lnTo>
                  <a:lnTo>
                    <a:pt x="76" y="536"/>
                  </a:lnTo>
                  <a:lnTo>
                    <a:pt x="79" y="542"/>
                  </a:lnTo>
                  <a:lnTo>
                    <a:pt x="85" y="547"/>
                  </a:lnTo>
                  <a:lnTo>
                    <a:pt x="91" y="553"/>
                  </a:lnTo>
                  <a:lnTo>
                    <a:pt x="98" y="561"/>
                  </a:lnTo>
                  <a:lnTo>
                    <a:pt x="104" y="564"/>
                  </a:lnTo>
                  <a:lnTo>
                    <a:pt x="110" y="570"/>
                  </a:lnTo>
                  <a:lnTo>
                    <a:pt x="114" y="574"/>
                  </a:lnTo>
                  <a:lnTo>
                    <a:pt x="121" y="580"/>
                  </a:lnTo>
                  <a:lnTo>
                    <a:pt x="127" y="583"/>
                  </a:lnTo>
                  <a:lnTo>
                    <a:pt x="133" y="589"/>
                  </a:lnTo>
                  <a:lnTo>
                    <a:pt x="140" y="593"/>
                  </a:lnTo>
                  <a:lnTo>
                    <a:pt x="148" y="599"/>
                  </a:lnTo>
                  <a:lnTo>
                    <a:pt x="154" y="602"/>
                  </a:lnTo>
                  <a:lnTo>
                    <a:pt x="161" y="608"/>
                  </a:lnTo>
                  <a:lnTo>
                    <a:pt x="167" y="612"/>
                  </a:lnTo>
                  <a:lnTo>
                    <a:pt x="174" y="616"/>
                  </a:lnTo>
                  <a:lnTo>
                    <a:pt x="182" y="620"/>
                  </a:lnTo>
                  <a:lnTo>
                    <a:pt x="190" y="623"/>
                  </a:lnTo>
                  <a:lnTo>
                    <a:pt x="197" y="627"/>
                  </a:lnTo>
                  <a:lnTo>
                    <a:pt x="207" y="631"/>
                  </a:lnTo>
                  <a:lnTo>
                    <a:pt x="214" y="633"/>
                  </a:lnTo>
                  <a:lnTo>
                    <a:pt x="222" y="635"/>
                  </a:lnTo>
                  <a:lnTo>
                    <a:pt x="228" y="639"/>
                  </a:lnTo>
                  <a:lnTo>
                    <a:pt x="237" y="640"/>
                  </a:lnTo>
                  <a:lnTo>
                    <a:pt x="245" y="642"/>
                  </a:lnTo>
                  <a:lnTo>
                    <a:pt x="252" y="644"/>
                  </a:lnTo>
                  <a:lnTo>
                    <a:pt x="262" y="646"/>
                  </a:lnTo>
                  <a:lnTo>
                    <a:pt x="270" y="648"/>
                  </a:lnTo>
                  <a:lnTo>
                    <a:pt x="277" y="650"/>
                  </a:lnTo>
                  <a:lnTo>
                    <a:pt x="287" y="650"/>
                  </a:lnTo>
                  <a:lnTo>
                    <a:pt x="294" y="652"/>
                  </a:lnTo>
                  <a:lnTo>
                    <a:pt x="304" y="654"/>
                  </a:lnTo>
                  <a:lnTo>
                    <a:pt x="311" y="654"/>
                  </a:lnTo>
                  <a:lnTo>
                    <a:pt x="321" y="656"/>
                  </a:lnTo>
                  <a:lnTo>
                    <a:pt x="330" y="656"/>
                  </a:lnTo>
                  <a:lnTo>
                    <a:pt x="340" y="656"/>
                  </a:lnTo>
                  <a:close/>
                </a:path>
              </a:pathLst>
            </a:custGeom>
            <a:solidFill>
              <a:srgbClr val="F5D9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175"/>
            <p:cNvSpPr>
              <a:spLocks/>
            </p:cNvSpPr>
            <p:nvPr/>
          </p:nvSpPr>
          <p:spPr bwMode="auto">
            <a:xfrm>
              <a:off x="189258" y="2492896"/>
              <a:ext cx="652755" cy="489565"/>
            </a:xfrm>
            <a:custGeom>
              <a:avLst/>
              <a:gdLst>
                <a:gd name="T0" fmla="*/ 662 w 662"/>
                <a:gd name="T1" fmla="*/ 844 h 844"/>
                <a:gd name="T2" fmla="*/ 0 w 662"/>
                <a:gd name="T3" fmla="*/ 844 h 844"/>
                <a:gd name="T4" fmla="*/ 327 w 662"/>
                <a:gd name="T5" fmla="*/ 0 h 844"/>
                <a:gd name="T6" fmla="*/ 662 w 662"/>
                <a:gd name="T7" fmla="*/ 844 h 844"/>
                <a:gd name="T8" fmla="*/ 662 w 662"/>
                <a:gd name="T9" fmla="*/ 844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844"/>
                <a:gd name="T17" fmla="*/ 662 w 662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844">
                  <a:moveTo>
                    <a:pt x="662" y="844"/>
                  </a:moveTo>
                  <a:lnTo>
                    <a:pt x="0" y="844"/>
                  </a:lnTo>
                  <a:lnTo>
                    <a:pt x="327" y="0"/>
                  </a:lnTo>
                  <a:lnTo>
                    <a:pt x="662" y="844"/>
                  </a:lnTo>
                  <a:close/>
                </a:path>
              </a:pathLst>
            </a:custGeom>
            <a:solidFill>
              <a:srgbClr val="F5D9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176"/>
            <p:cNvSpPr>
              <a:spLocks/>
            </p:cNvSpPr>
            <p:nvPr/>
          </p:nvSpPr>
          <p:spPr bwMode="auto">
            <a:xfrm>
              <a:off x="320504" y="3019818"/>
              <a:ext cx="386526" cy="330845"/>
            </a:xfrm>
            <a:custGeom>
              <a:avLst/>
              <a:gdLst>
                <a:gd name="T0" fmla="*/ 215 w 391"/>
                <a:gd name="T1" fmla="*/ 374 h 376"/>
                <a:gd name="T2" fmla="*/ 243 w 391"/>
                <a:gd name="T3" fmla="*/ 369 h 376"/>
                <a:gd name="T4" fmla="*/ 272 w 391"/>
                <a:gd name="T5" fmla="*/ 361 h 376"/>
                <a:gd name="T6" fmla="*/ 294 w 391"/>
                <a:gd name="T7" fmla="*/ 348 h 376"/>
                <a:gd name="T8" fmla="*/ 319 w 391"/>
                <a:gd name="T9" fmla="*/ 332 h 376"/>
                <a:gd name="T10" fmla="*/ 340 w 391"/>
                <a:gd name="T11" fmla="*/ 313 h 376"/>
                <a:gd name="T12" fmla="*/ 357 w 391"/>
                <a:gd name="T13" fmla="*/ 292 h 376"/>
                <a:gd name="T14" fmla="*/ 370 w 391"/>
                <a:gd name="T15" fmla="*/ 268 h 376"/>
                <a:gd name="T16" fmla="*/ 382 w 391"/>
                <a:gd name="T17" fmla="*/ 243 h 376"/>
                <a:gd name="T18" fmla="*/ 388 w 391"/>
                <a:gd name="T19" fmla="*/ 216 h 376"/>
                <a:gd name="T20" fmla="*/ 391 w 391"/>
                <a:gd name="T21" fmla="*/ 188 h 376"/>
                <a:gd name="T22" fmla="*/ 388 w 391"/>
                <a:gd name="T23" fmla="*/ 159 h 376"/>
                <a:gd name="T24" fmla="*/ 382 w 391"/>
                <a:gd name="T25" fmla="*/ 131 h 376"/>
                <a:gd name="T26" fmla="*/ 370 w 391"/>
                <a:gd name="T27" fmla="*/ 106 h 376"/>
                <a:gd name="T28" fmla="*/ 357 w 391"/>
                <a:gd name="T29" fmla="*/ 81 h 376"/>
                <a:gd name="T30" fmla="*/ 340 w 391"/>
                <a:gd name="T31" fmla="*/ 61 h 376"/>
                <a:gd name="T32" fmla="*/ 319 w 391"/>
                <a:gd name="T33" fmla="*/ 42 h 376"/>
                <a:gd name="T34" fmla="*/ 294 w 391"/>
                <a:gd name="T35" fmla="*/ 24 h 376"/>
                <a:gd name="T36" fmla="*/ 272 w 391"/>
                <a:gd name="T37" fmla="*/ 13 h 376"/>
                <a:gd name="T38" fmla="*/ 243 w 391"/>
                <a:gd name="T39" fmla="*/ 3 h 376"/>
                <a:gd name="T40" fmla="*/ 215 w 391"/>
                <a:gd name="T41" fmla="*/ 0 h 376"/>
                <a:gd name="T42" fmla="*/ 190 w 391"/>
                <a:gd name="T43" fmla="*/ 0 h 376"/>
                <a:gd name="T44" fmla="*/ 175 w 391"/>
                <a:gd name="T45" fmla="*/ 0 h 376"/>
                <a:gd name="T46" fmla="*/ 144 w 391"/>
                <a:gd name="T47" fmla="*/ 3 h 376"/>
                <a:gd name="T48" fmla="*/ 119 w 391"/>
                <a:gd name="T49" fmla="*/ 13 h 376"/>
                <a:gd name="T50" fmla="*/ 93 w 391"/>
                <a:gd name="T51" fmla="*/ 24 h 376"/>
                <a:gd name="T52" fmla="*/ 70 w 391"/>
                <a:gd name="T53" fmla="*/ 42 h 376"/>
                <a:gd name="T54" fmla="*/ 49 w 391"/>
                <a:gd name="T55" fmla="*/ 61 h 376"/>
                <a:gd name="T56" fmla="*/ 32 w 391"/>
                <a:gd name="T57" fmla="*/ 81 h 376"/>
                <a:gd name="T58" fmla="*/ 17 w 391"/>
                <a:gd name="T59" fmla="*/ 106 h 376"/>
                <a:gd name="T60" fmla="*/ 7 w 391"/>
                <a:gd name="T61" fmla="*/ 131 h 376"/>
                <a:gd name="T62" fmla="*/ 0 w 391"/>
                <a:gd name="T63" fmla="*/ 159 h 376"/>
                <a:gd name="T64" fmla="*/ 0 w 391"/>
                <a:gd name="T65" fmla="*/ 188 h 376"/>
                <a:gd name="T66" fmla="*/ 0 w 391"/>
                <a:gd name="T67" fmla="*/ 216 h 376"/>
                <a:gd name="T68" fmla="*/ 7 w 391"/>
                <a:gd name="T69" fmla="*/ 243 h 376"/>
                <a:gd name="T70" fmla="*/ 17 w 391"/>
                <a:gd name="T71" fmla="*/ 268 h 376"/>
                <a:gd name="T72" fmla="*/ 32 w 391"/>
                <a:gd name="T73" fmla="*/ 292 h 376"/>
                <a:gd name="T74" fmla="*/ 49 w 391"/>
                <a:gd name="T75" fmla="*/ 313 h 376"/>
                <a:gd name="T76" fmla="*/ 70 w 391"/>
                <a:gd name="T77" fmla="*/ 332 h 376"/>
                <a:gd name="T78" fmla="*/ 93 w 391"/>
                <a:gd name="T79" fmla="*/ 348 h 376"/>
                <a:gd name="T80" fmla="*/ 119 w 391"/>
                <a:gd name="T81" fmla="*/ 361 h 376"/>
                <a:gd name="T82" fmla="*/ 144 w 391"/>
                <a:gd name="T83" fmla="*/ 369 h 376"/>
                <a:gd name="T84" fmla="*/ 175 w 391"/>
                <a:gd name="T85" fmla="*/ 374 h 376"/>
                <a:gd name="T86" fmla="*/ 190 w 391"/>
                <a:gd name="T87" fmla="*/ 376 h 3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1"/>
                <a:gd name="T133" fmla="*/ 0 h 376"/>
                <a:gd name="T134" fmla="*/ 391 w 391"/>
                <a:gd name="T135" fmla="*/ 376 h 37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1" h="376">
                  <a:moveTo>
                    <a:pt x="195" y="376"/>
                  </a:moveTo>
                  <a:lnTo>
                    <a:pt x="205" y="376"/>
                  </a:lnTo>
                  <a:lnTo>
                    <a:pt x="215" y="374"/>
                  </a:lnTo>
                  <a:lnTo>
                    <a:pt x="224" y="372"/>
                  </a:lnTo>
                  <a:lnTo>
                    <a:pt x="235" y="372"/>
                  </a:lnTo>
                  <a:lnTo>
                    <a:pt x="243" y="369"/>
                  </a:lnTo>
                  <a:lnTo>
                    <a:pt x="253" y="367"/>
                  </a:lnTo>
                  <a:lnTo>
                    <a:pt x="262" y="365"/>
                  </a:lnTo>
                  <a:lnTo>
                    <a:pt x="272" y="361"/>
                  </a:lnTo>
                  <a:lnTo>
                    <a:pt x="279" y="357"/>
                  </a:lnTo>
                  <a:lnTo>
                    <a:pt x="287" y="351"/>
                  </a:lnTo>
                  <a:lnTo>
                    <a:pt x="294" y="348"/>
                  </a:lnTo>
                  <a:lnTo>
                    <a:pt x="304" y="344"/>
                  </a:lnTo>
                  <a:lnTo>
                    <a:pt x="311" y="338"/>
                  </a:lnTo>
                  <a:lnTo>
                    <a:pt x="319" y="332"/>
                  </a:lnTo>
                  <a:lnTo>
                    <a:pt x="327" y="327"/>
                  </a:lnTo>
                  <a:lnTo>
                    <a:pt x="334" y="321"/>
                  </a:lnTo>
                  <a:lnTo>
                    <a:pt x="340" y="313"/>
                  </a:lnTo>
                  <a:lnTo>
                    <a:pt x="346" y="306"/>
                  </a:lnTo>
                  <a:lnTo>
                    <a:pt x="351" y="298"/>
                  </a:lnTo>
                  <a:lnTo>
                    <a:pt x="357" y="292"/>
                  </a:lnTo>
                  <a:lnTo>
                    <a:pt x="361" y="283"/>
                  </a:lnTo>
                  <a:lnTo>
                    <a:pt x="367" y="275"/>
                  </a:lnTo>
                  <a:lnTo>
                    <a:pt x="370" y="268"/>
                  </a:lnTo>
                  <a:lnTo>
                    <a:pt x="376" y="260"/>
                  </a:lnTo>
                  <a:lnTo>
                    <a:pt x="378" y="251"/>
                  </a:lnTo>
                  <a:lnTo>
                    <a:pt x="382" y="243"/>
                  </a:lnTo>
                  <a:lnTo>
                    <a:pt x="384" y="234"/>
                  </a:lnTo>
                  <a:lnTo>
                    <a:pt x="388" y="224"/>
                  </a:lnTo>
                  <a:lnTo>
                    <a:pt x="388" y="216"/>
                  </a:lnTo>
                  <a:lnTo>
                    <a:pt x="389" y="207"/>
                  </a:lnTo>
                  <a:lnTo>
                    <a:pt x="391" y="197"/>
                  </a:lnTo>
                  <a:lnTo>
                    <a:pt x="391" y="188"/>
                  </a:lnTo>
                  <a:lnTo>
                    <a:pt x="391" y="178"/>
                  </a:lnTo>
                  <a:lnTo>
                    <a:pt x="389" y="169"/>
                  </a:lnTo>
                  <a:lnTo>
                    <a:pt x="388" y="159"/>
                  </a:lnTo>
                  <a:lnTo>
                    <a:pt x="388" y="150"/>
                  </a:lnTo>
                  <a:lnTo>
                    <a:pt x="384" y="140"/>
                  </a:lnTo>
                  <a:lnTo>
                    <a:pt x="382" y="131"/>
                  </a:lnTo>
                  <a:lnTo>
                    <a:pt x="378" y="123"/>
                  </a:lnTo>
                  <a:lnTo>
                    <a:pt x="376" y="114"/>
                  </a:lnTo>
                  <a:lnTo>
                    <a:pt x="370" y="106"/>
                  </a:lnTo>
                  <a:lnTo>
                    <a:pt x="367" y="97"/>
                  </a:lnTo>
                  <a:lnTo>
                    <a:pt x="361" y="89"/>
                  </a:lnTo>
                  <a:lnTo>
                    <a:pt x="357" y="81"/>
                  </a:lnTo>
                  <a:lnTo>
                    <a:pt x="351" y="74"/>
                  </a:lnTo>
                  <a:lnTo>
                    <a:pt x="346" y="66"/>
                  </a:lnTo>
                  <a:lnTo>
                    <a:pt x="340" y="61"/>
                  </a:lnTo>
                  <a:lnTo>
                    <a:pt x="334" y="55"/>
                  </a:lnTo>
                  <a:lnTo>
                    <a:pt x="327" y="47"/>
                  </a:lnTo>
                  <a:lnTo>
                    <a:pt x="319" y="42"/>
                  </a:lnTo>
                  <a:lnTo>
                    <a:pt x="311" y="36"/>
                  </a:lnTo>
                  <a:lnTo>
                    <a:pt x="304" y="30"/>
                  </a:lnTo>
                  <a:lnTo>
                    <a:pt x="294" y="24"/>
                  </a:lnTo>
                  <a:lnTo>
                    <a:pt x="287" y="21"/>
                  </a:lnTo>
                  <a:lnTo>
                    <a:pt x="279" y="17"/>
                  </a:lnTo>
                  <a:lnTo>
                    <a:pt x="272" y="13"/>
                  </a:lnTo>
                  <a:lnTo>
                    <a:pt x="262" y="9"/>
                  </a:lnTo>
                  <a:lnTo>
                    <a:pt x="253" y="7"/>
                  </a:lnTo>
                  <a:lnTo>
                    <a:pt x="243" y="3"/>
                  </a:lnTo>
                  <a:lnTo>
                    <a:pt x="235" y="2"/>
                  </a:lnTo>
                  <a:lnTo>
                    <a:pt x="224" y="0"/>
                  </a:lnTo>
                  <a:lnTo>
                    <a:pt x="215" y="0"/>
                  </a:lnTo>
                  <a:lnTo>
                    <a:pt x="205" y="0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84" y="0"/>
                  </a:lnTo>
                  <a:lnTo>
                    <a:pt x="180" y="0"/>
                  </a:lnTo>
                  <a:lnTo>
                    <a:pt x="175" y="0"/>
                  </a:lnTo>
                  <a:lnTo>
                    <a:pt x="165" y="0"/>
                  </a:lnTo>
                  <a:lnTo>
                    <a:pt x="156" y="2"/>
                  </a:lnTo>
                  <a:lnTo>
                    <a:pt x="144" y="3"/>
                  </a:lnTo>
                  <a:lnTo>
                    <a:pt x="137" y="7"/>
                  </a:lnTo>
                  <a:lnTo>
                    <a:pt x="127" y="9"/>
                  </a:lnTo>
                  <a:lnTo>
                    <a:pt x="119" y="13"/>
                  </a:lnTo>
                  <a:lnTo>
                    <a:pt x="110" y="17"/>
                  </a:lnTo>
                  <a:lnTo>
                    <a:pt x="100" y="21"/>
                  </a:lnTo>
                  <a:lnTo>
                    <a:pt x="93" y="24"/>
                  </a:lnTo>
                  <a:lnTo>
                    <a:pt x="83" y="30"/>
                  </a:lnTo>
                  <a:lnTo>
                    <a:pt x="76" y="36"/>
                  </a:lnTo>
                  <a:lnTo>
                    <a:pt x="70" y="42"/>
                  </a:lnTo>
                  <a:lnTo>
                    <a:pt x="62" y="47"/>
                  </a:lnTo>
                  <a:lnTo>
                    <a:pt x="57" y="55"/>
                  </a:lnTo>
                  <a:lnTo>
                    <a:pt x="49" y="61"/>
                  </a:lnTo>
                  <a:lnTo>
                    <a:pt x="41" y="66"/>
                  </a:lnTo>
                  <a:lnTo>
                    <a:pt x="36" y="74"/>
                  </a:lnTo>
                  <a:lnTo>
                    <a:pt x="32" y="81"/>
                  </a:lnTo>
                  <a:lnTo>
                    <a:pt x="26" y="89"/>
                  </a:lnTo>
                  <a:lnTo>
                    <a:pt x="22" y="97"/>
                  </a:lnTo>
                  <a:lnTo>
                    <a:pt x="17" y="106"/>
                  </a:lnTo>
                  <a:lnTo>
                    <a:pt x="15" y="114"/>
                  </a:lnTo>
                  <a:lnTo>
                    <a:pt x="9" y="123"/>
                  </a:lnTo>
                  <a:lnTo>
                    <a:pt x="7" y="131"/>
                  </a:lnTo>
                  <a:lnTo>
                    <a:pt x="3" y="140"/>
                  </a:lnTo>
                  <a:lnTo>
                    <a:pt x="2" y="150"/>
                  </a:lnTo>
                  <a:lnTo>
                    <a:pt x="0" y="159"/>
                  </a:lnTo>
                  <a:lnTo>
                    <a:pt x="0" y="169"/>
                  </a:lnTo>
                  <a:lnTo>
                    <a:pt x="0" y="178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07"/>
                  </a:lnTo>
                  <a:lnTo>
                    <a:pt x="0" y="216"/>
                  </a:lnTo>
                  <a:lnTo>
                    <a:pt x="2" y="224"/>
                  </a:lnTo>
                  <a:lnTo>
                    <a:pt x="3" y="234"/>
                  </a:lnTo>
                  <a:lnTo>
                    <a:pt x="7" y="243"/>
                  </a:lnTo>
                  <a:lnTo>
                    <a:pt x="9" y="251"/>
                  </a:lnTo>
                  <a:lnTo>
                    <a:pt x="15" y="260"/>
                  </a:lnTo>
                  <a:lnTo>
                    <a:pt x="17" y="268"/>
                  </a:lnTo>
                  <a:lnTo>
                    <a:pt x="22" y="275"/>
                  </a:lnTo>
                  <a:lnTo>
                    <a:pt x="26" y="283"/>
                  </a:lnTo>
                  <a:lnTo>
                    <a:pt x="32" y="292"/>
                  </a:lnTo>
                  <a:lnTo>
                    <a:pt x="36" y="298"/>
                  </a:lnTo>
                  <a:lnTo>
                    <a:pt x="41" y="306"/>
                  </a:lnTo>
                  <a:lnTo>
                    <a:pt x="49" y="313"/>
                  </a:lnTo>
                  <a:lnTo>
                    <a:pt x="57" y="321"/>
                  </a:lnTo>
                  <a:lnTo>
                    <a:pt x="62" y="327"/>
                  </a:lnTo>
                  <a:lnTo>
                    <a:pt x="70" y="332"/>
                  </a:lnTo>
                  <a:lnTo>
                    <a:pt x="76" y="338"/>
                  </a:lnTo>
                  <a:lnTo>
                    <a:pt x="83" y="344"/>
                  </a:lnTo>
                  <a:lnTo>
                    <a:pt x="93" y="348"/>
                  </a:lnTo>
                  <a:lnTo>
                    <a:pt x="100" y="351"/>
                  </a:lnTo>
                  <a:lnTo>
                    <a:pt x="110" y="357"/>
                  </a:lnTo>
                  <a:lnTo>
                    <a:pt x="119" y="361"/>
                  </a:lnTo>
                  <a:lnTo>
                    <a:pt x="127" y="365"/>
                  </a:lnTo>
                  <a:lnTo>
                    <a:pt x="137" y="367"/>
                  </a:lnTo>
                  <a:lnTo>
                    <a:pt x="144" y="369"/>
                  </a:lnTo>
                  <a:lnTo>
                    <a:pt x="156" y="372"/>
                  </a:lnTo>
                  <a:lnTo>
                    <a:pt x="165" y="372"/>
                  </a:lnTo>
                  <a:lnTo>
                    <a:pt x="175" y="374"/>
                  </a:lnTo>
                  <a:lnTo>
                    <a:pt x="180" y="374"/>
                  </a:lnTo>
                  <a:lnTo>
                    <a:pt x="184" y="376"/>
                  </a:lnTo>
                  <a:lnTo>
                    <a:pt x="190" y="376"/>
                  </a:lnTo>
                  <a:lnTo>
                    <a:pt x="195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177"/>
            <p:cNvSpPr>
              <a:spLocks/>
            </p:cNvSpPr>
            <p:nvPr/>
          </p:nvSpPr>
          <p:spPr bwMode="auto">
            <a:xfrm>
              <a:off x="326484" y="2845234"/>
              <a:ext cx="374694" cy="300417"/>
            </a:xfrm>
            <a:custGeom>
              <a:avLst/>
              <a:gdLst>
                <a:gd name="T0" fmla="*/ 381 w 381"/>
                <a:gd name="T1" fmla="*/ 492 h 494"/>
                <a:gd name="T2" fmla="*/ 0 w 381"/>
                <a:gd name="T3" fmla="*/ 494 h 494"/>
                <a:gd name="T4" fmla="*/ 189 w 381"/>
                <a:gd name="T5" fmla="*/ 0 h 494"/>
                <a:gd name="T6" fmla="*/ 381 w 381"/>
                <a:gd name="T7" fmla="*/ 492 h 494"/>
                <a:gd name="T8" fmla="*/ 381 w 381"/>
                <a:gd name="T9" fmla="*/ 492 h 4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1"/>
                <a:gd name="T16" fmla="*/ 0 h 494"/>
                <a:gd name="T17" fmla="*/ 381 w 381"/>
                <a:gd name="T18" fmla="*/ 494 h 4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1" h="494">
                  <a:moveTo>
                    <a:pt x="381" y="492"/>
                  </a:moveTo>
                  <a:lnTo>
                    <a:pt x="0" y="494"/>
                  </a:lnTo>
                  <a:lnTo>
                    <a:pt x="189" y="0"/>
                  </a:lnTo>
                  <a:lnTo>
                    <a:pt x="381" y="4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3" name="Группа 305"/>
          <p:cNvGrpSpPr>
            <a:grpSpLocks/>
          </p:cNvGrpSpPr>
          <p:nvPr/>
        </p:nvGrpSpPr>
        <p:grpSpPr bwMode="auto">
          <a:xfrm rot="-556754">
            <a:off x="2970213" y="1450975"/>
            <a:ext cx="857250" cy="1268413"/>
            <a:chOff x="107504" y="2982499"/>
            <a:chExt cx="856848" cy="1302361"/>
          </a:xfrm>
        </p:grpSpPr>
        <p:sp>
          <p:nvSpPr>
            <p:cNvPr id="104" name="AutoShape 164"/>
            <p:cNvSpPr>
              <a:spLocks noChangeAspect="1" noChangeArrowheads="1" noTextEdit="1"/>
            </p:cNvSpPr>
            <p:nvPr/>
          </p:nvSpPr>
          <p:spPr bwMode="auto">
            <a:xfrm>
              <a:off x="107504" y="2982499"/>
              <a:ext cx="856848" cy="1302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166"/>
            <p:cNvSpPr>
              <a:spLocks/>
            </p:cNvSpPr>
            <p:nvPr/>
          </p:nvSpPr>
          <p:spPr bwMode="auto">
            <a:xfrm>
              <a:off x="653752" y="3504163"/>
              <a:ext cx="50368" cy="50368"/>
            </a:xfrm>
            <a:custGeom>
              <a:avLst/>
              <a:gdLst>
                <a:gd name="T0" fmla="*/ 91 w 169"/>
                <a:gd name="T1" fmla="*/ 169 h 169"/>
                <a:gd name="T2" fmla="*/ 108 w 169"/>
                <a:gd name="T3" fmla="*/ 165 h 169"/>
                <a:gd name="T4" fmla="*/ 123 w 169"/>
                <a:gd name="T5" fmla="*/ 157 h 169"/>
                <a:gd name="T6" fmla="*/ 137 w 169"/>
                <a:gd name="T7" fmla="*/ 150 h 169"/>
                <a:gd name="T8" fmla="*/ 148 w 169"/>
                <a:gd name="T9" fmla="*/ 136 h 169"/>
                <a:gd name="T10" fmla="*/ 156 w 169"/>
                <a:gd name="T11" fmla="*/ 123 h 169"/>
                <a:gd name="T12" fmla="*/ 163 w 169"/>
                <a:gd name="T13" fmla="*/ 108 h 169"/>
                <a:gd name="T14" fmla="*/ 167 w 169"/>
                <a:gd name="T15" fmla="*/ 93 h 169"/>
                <a:gd name="T16" fmla="*/ 167 w 169"/>
                <a:gd name="T17" fmla="*/ 76 h 169"/>
                <a:gd name="T18" fmla="*/ 163 w 169"/>
                <a:gd name="T19" fmla="*/ 58 h 169"/>
                <a:gd name="T20" fmla="*/ 156 w 169"/>
                <a:gd name="T21" fmla="*/ 43 h 169"/>
                <a:gd name="T22" fmla="*/ 148 w 169"/>
                <a:gd name="T23" fmla="*/ 30 h 169"/>
                <a:gd name="T24" fmla="*/ 137 w 169"/>
                <a:gd name="T25" fmla="*/ 19 h 169"/>
                <a:gd name="T26" fmla="*/ 123 w 169"/>
                <a:gd name="T27" fmla="*/ 9 h 169"/>
                <a:gd name="T28" fmla="*/ 108 w 169"/>
                <a:gd name="T29" fmla="*/ 3 h 169"/>
                <a:gd name="T30" fmla="*/ 91 w 169"/>
                <a:gd name="T31" fmla="*/ 0 h 169"/>
                <a:gd name="T32" fmla="*/ 74 w 169"/>
                <a:gd name="T33" fmla="*/ 0 h 169"/>
                <a:gd name="T34" fmla="*/ 57 w 169"/>
                <a:gd name="T35" fmla="*/ 3 h 169"/>
                <a:gd name="T36" fmla="*/ 41 w 169"/>
                <a:gd name="T37" fmla="*/ 9 h 169"/>
                <a:gd name="T38" fmla="*/ 28 w 169"/>
                <a:gd name="T39" fmla="*/ 19 h 169"/>
                <a:gd name="T40" fmla="*/ 17 w 169"/>
                <a:gd name="T41" fmla="*/ 30 h 169"/>
                <a:gd name="T42" fmla="*/ 7 w 169"/>
                <a:gd name="T43" fmla="*/ 43 h 169"/>
                <a:gd name="T44" fmla="*/ 2 w 169"/>
                <a:gd name="T45" fmla="*/ 58 h 169"/>
                <a:gd name="T46" fmla="*/ 0 w 169"/>
                <a:gd name="T47" fmla="*/ 76 h 169"/>
                <a:gd name="T48" fmla="*/ 0 w 169"/>
                <a:gd name="T49" fmla="*/ 93 h 169"/>
                <a:gd name="T50" fmla="*/ 2 w 169"/>
                <a:gd name="T51" fmla="*/ 108 h 169"/>
                <a:gd name="T52" fmla="*/ 7 w 169"/>
                <a:gd name="T53" fmla="*/ 123 h 169"/>
                <a:gd name="T54" fmla="*/ 17 w 169"/>
                <a:gd name="T55" fmla="*/ 136 h 169"/>
                <a:gd name="T56" fmla="*/ 28 w 169"/>
                <a:gd name="T57" fmla="*/ 150 h 169"/>
                <a:gd name="T58" fmla="*/ 41 w 169"/>
                <a:gd name="T59" fmla="*/ 157 h 169"/>
                <a:gd name="T60" fmla="*/ 57 w 169"/>
                <a:gd name="T61" fmla="*/ 165 h 169"/>
                <a:gd name="T62" fmla="*/ 74 w 169"/>
                <a:gd name="T63" fmla="*/ 169 h 169"/>
                <a:gd name="T64" fmla="*/ 83 w 169"/>
                <a:gd name="T65" fmla="*/ 169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9"/>
                <a:gd name="T100" fmla="*/ 0 h 169"/>
                <a:gd name="T101" fmla="*/ 169 w 169"/>
                <a:gd name="T102" fmla="*/ 169 h 1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9" h="169">
                  <a:moveTo>
                    <a:pt x="83" y="169"/>
                  </a:moveTo>
                  <a:lnTo>
                    <a:pt x="91" y="169"/>
                  </a:lnTo>
                  <a:lnTo>
                    <a:pt x="100" y="167"/>
                  </a:lnTo>
                  <a:lnTo>
                    <a:pt x="108" y="165"/>
                  </a:lnTo>
                  <a:lnTo>
                    <a:pt x="116" y="161"/>
                  </a:lnTo>
                  <a:lnTo>
                    <a:pt x="123" y="157"/>
                  </a:lnTo>
                  <a:lnTo>
                    <a:pt x="129" y="153"/>
                  </a:lnTo>
                  <a:lnTo>
                    <a:pt x="137" y="150"/>
                  </a:lnTo>
                  <a:lnTo>
                    <a:pt x="144" y="144"/>
                  </a:lnTo>
                  <a:lnTo>
                    <a:pt x="148" y="136"/>
                  </a:lnTo>
                  <a:lnTo>
                    <a:pt x="154" y="131"/>
                  </a:lnTo>
                  <a:lnTo>
                    <a:pt x="156" y="123"/>
                  </a:lnTo>
                  <a:lnTo>
                    <a:pt x="161" y="117"/>
                  </a:lnTo>
                  <a:lnTo>
                    <a:pt x="163" y="108"/>
                  </a:lnTo>
                  <a:lnTo>
                    <a:pt x="165" y="100"/>
                  </a:lnTo>
                  <a:lnTo>
                    <a:pt x="167" y="93"/>
                  </a:lnTo>
                  <a:lnTo>
                    <a:pt x="169" y="85"/>
                  </a:lnTo>
                  <a:lnTo>
                    <a:pt x="167" y="76"/>
                  </a:lnTo>
                  <a:lnTo>
                    <a:pt x="165" y="66"/>
                  </a:lnTo>
                  <a:lnTo>
                    <a:pt x="163" y="58"/>
                  </a:lnTo>
                  <a:lnTo>
                    <a:pt x="161" y="53"/>
                  </a:lnTo>
                  <a:lnTo>
                    <a:pt x="156" y="43"/>
                  </a:lnTo>
                  <a:lnTo>
                    <a:pt x="154" y="38"/>
                  </a:lnTo>
                  <a:lnTo>
                    <a:pt x="148" y="30"/>
                  </a:lnTo>
                  <a:lnTo>
                    <a:pt x="144" y="24"/>
                  </a:lnTo>
                  <a:lnTo>
                    <a:pt x="137" y="19"/>
                  </a:lnTo>
                  <a:lnTo>
                    <a:pt x="129" y="15"/>
                  </a:lnTo>
                  <a:lnTo>
                    <a:pt x="123" y="9"/>
                  </a:lnTo>
                  <a:lnTo>
                    <a:pt x="116" y="7"/>
                  </a:lnTo>
                  <a:lnTo>
                    <a:pt x="108" y="3"/>
                  </a:lnTo>
                  <a:lnTo>
                    <a:pt x="100" y="1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6" y="1"/>
                  </a:lnTo>
                  <a:lnTo>
                    <a:pt x="57" y="3"/>
                  </a:lnTo>
                  <a:lnTo>
                    <a:pt x="51" y="7"/>
                  </a:lnTo>
                  <a:lnTo>
                    <a:pt x="41" y="9"/>
                  </a:lnTo>
                  <a:lnTo>
                    <a:pt x="36" y="15"/>
                  </a:lnTo>
                  <a:lnTo>
                    <a:pt x="28" y="19"/>
                  </a:lnTo>
                  <a:lnTo>
                    <a:pt x="22" y="24"/>
                  </a:lnTo>
                  <a:lnTo>
                    <a:pt x="17" y="30"/>
                  </a:lnTo>
                  <a:lnTo>
                    <a:pt x="13" y="38"/>
                  </a:lnTo>
                  <a:lnTo>
                    <a:pt x="7" y="43"/>
                  </a:lnTo>
                  <a:lnTo>
                    <a:pt x="5" y="53"/>
                  </a:lnTo>
                  <a:lnTo>
                    <a:pt x="2" y="58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0" y="85"/>
                  </a:lnTo>
                  <a:lnTo>
                    <a:pt x="0" y="93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5" y="117"/>
                  </a:lnTo>
                  <a:lnTo>
                    <a:pt x="7" y="123"/>
                  </a:lnTo>
                  <a:lnTo>
                    <a:pt x="13" y="131"/>
                  </a:lnTo>
                  <a:lnTo>
                    <a:pt x="17" y="136"/>
                  </a:lnTo>
                  <a:lnTo>
                    <a:pt x="22" y="144"/>
                  </a:lnTo>
                  <a:lnTo>
                    <a:pt x="28" y="150"/>
                  </a:lnTo>
                  <a:lnTo>
                    <a:pt x="36" y="153"/>
                  </a:lnTo>
                  <a:lnTo>
                    <a:pt x="41" y="157"/>
                  </a:lnTo>
                  <a:lnTo>
                    <a:pt x="51" y="161"/>
                  </a:lnTo>
                  <a:lnTo>
                    <a:pt x="57" y="165"/>
                  </a:lnTo>
                  <a:lnTo>
                    <a:pt x="66" y="167"/>
                  </a:lnTo>
                  <a:lnTo>
                    <a:pt x="74" y="169"/>
                  </a:lnTo>
                  <a:lnTo>
                    <a:pt x="83" y="169"/>
                  </a:lnTo>
                  <a:close/>
                </a:path>
              </a:pathLst>
            </a:custGeom>
            <a:solidFill>
              <a:srgbClr val="FF87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167"/>
            <p:cNvSpPr>
              <a:spLocks/>
            </p:cNvSpPr>
            <p:nvPr/>
          </p:nvSpPr>
          <p:spPr bwMode="auto">
            <a:xfrm>
              <a:off x="652754" y="3538165"/>
              <a:ext cx="50776" cy="303178"/>
            </a:xfrm>
            <a:custGeom>
              <a:avLst/>
              <a:gdLst/>
              <a:ahLst/>
              <a:cxnLst>
                <a:cxn ang="0">
                  <a:pos x="0" y="1013"/>
                </a:cxn>
                <a:cxn ang="0">
                  <a:pos x="169" y="1013"/>
                </a:cxn>
                <a:cxn ang="0">
                  <a:pos x="169" y="0"/>
                </a:cxn>
                <a:cxn ang="0">
                  <a:pos x="0" y="0"/>
                </a:cxn>
                <a:cxn ang="0">
                  <a:pos x="0" y="1013"/>
                </a:cxn>
                <a:cxn ang="0">
                  <a:pos x="0" y="1013"/>
                </a:cxn>
              </a:cxnLst>
              <a:rect l="0" t="0" r="r" b="b"/>
              <a:pathLst>
                <a:path w="169" h="1013">
                  <a:moveTo>
                    <a:pt x="0" y="1013"/>
                  </a:moveTo>
                  <a:lnTo>
                    <a:pt x="169" y="1013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1013"/>
                  </a:lnTo>
                  <a:lnTo>
                    <a:pt x="0" y="1013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07" name="Freeform 168"/>
            <p:cNvSpPr>
              <a:spLocks/>
            </p:cNvSpPr>
            <p:nvPr/>
          </p:nvSpPr>
          <p:spPr bwMode="auto">
            <a:xfrm>
              <a:off x="653752" y="3817761"/>
              <a:ext cx="50368" cy="50368"/>
            </a:xfrm>
            <a:custGeom>
              <a:avLst/>
              <a:gdLst>
                <a:gd name="T0" fmla="*/ 91 w 167"/>
                <a:gd name="T1" fmla="*/ 167 h 169"/>
                <a:gd name="T2" fmla="*/ 106 w 167"/>
                <a:gd name="T3" fmla="*/ 164 h 169"/>
                <a:gd name="T4" fmla="*/ 121 w 167"/>
                <a:gd name="T5" fmla="*/ 158 h 169"/>
                <a:gd name="T6" fmla="*/ 137 w 167"/>
                <a:gd name="T7" fmla="*/ 148 h 169"/>
                <a:gd name="T8" fmla="*/ 148 w 167"/>
                <a:gd name="T9" fmla="*/ 137 h 169"/>
                <a:gd name="T10" fmla="*/ 156 w 167"/>
                <a:gd name="T11" fmla="*/ 124 h 169"/>
                <a:gd name="T12" fmla="*/ 161 w 167"/>
                <a:gd name="T13" fmla="*/ 108 h 169"/>
                <a:gd name="T14" fmla="*/ 167 w 167"/>
                <a:gd name="T15" fmla="*/ 91 h 169"/>
                <a:gd name="T16" fmla="*/ 167 w 167"/>
                <a:gd name="T17" fmla="*/ 74 h 169"/>
                <a:gd name="T18" fmla="*/ 161 w 167"/>
                <a:gd name="T19" fmla="*/ 59 h 169"/>
                <a:gd name="T20" fmla="*/ 156 w 167"/>
                <a:gd name="T21" fmla="*/ 42 h 169"/>
                <a:gd name="T22" fmla="*/ 148 w 167"/>
                <a:gd name="T23" fmla="*/ 29 h 169"/>
                <a:gd name="T24" fmla="*/ 137 w 167"/>
                <a:gd name="T25" fmla="*/ 17 h 169"/>
                <a:gd name="T26" fmla="*/ 121 w 167"/>
                <a:gd name="T27" fmla="*/ 8 h 169"/>
                <a:gd name="T28" fmla="*/ 106 w 167"/>
                <a:gd name="T29" fmla="*/ 2 h 169"/>
                <a:gd name="T30" fmla="*/ 91 w 167"/>
                <a:gd name="T31" fmla="*/ 0 h 169"/>
                <a:gd name="T32" fmla="*/ 74 w 167"/>
                <a:gd name="T33" fmla="*/ 0 h 169"/>
                <a:gd name="T34" fmla="*/ 57 w 167"/>
                <a:gd name="T35" fmla="*/ 2 h 169"/>
                <a:gd name="T36" fmla="*/ 41 w 167"/>
                <a:gd name="T37" fmla="*/ 8 h 169"/>
                <a:gd name="T38" fmla="*/ 28 w 167"/>
                <a:gd name="T39" fmla="*/ 17 h 169"/>
                <a:gd name="T40" fmla="*/ 17 w 167"/>
                <a:gd name="T41" fmla="*/ 29 h 169"/>
                <a:gd name="T42" fmla="*/ 7 w 167"/>
                <a:gd name="T43" fmla="*/ 42 h 169"/>
                <a:gd name="T44" fmla="*/ 2 w 167"/>
                <a:gd name="T45" fmla="*/ 59 h 169"/>
                <a:gd name="T46" fmla="*/ 0 w 167"/>
                <a:gd name="T47" fmla="*/ 74 h 169"/>
                <a:gd name="T48" fmla="*/ 0 w 167"/>
                <a:gd name="T49" fmla="*/ 91 h 169"/>
                <a:gd name="T50" fmla="*/ 2 w 167"/>
                <a:gd name="T51" fmla="*/ 108 h 169"/>
                <a:gd name="T52" fmla="*/ 7 w 167"/>
                <a:gd name="T53" fmla="*/ 124 h 169"/>
                <a:gd name="T54" fmla="*/ 17 w 167"/>
                <a:gd name="T55" fmla="*/ 137 h 169"/>
                <a:gd name="T56" fmla="*/ 28 w 167"/>
                <a:gd name="T57" fmla="*/ 148 h 169"/>
                <a:gd name="T58" fmla="*/ 41 w 167"/>
                <a:gd name="T59" fmla="*/ 158 h 169"/>
                <a:gd name="T60" fmla="*/ 57 w 167"/>
                <a:gd name="T61" fmla="*/ 164 h 169"/>
                <a:gd name="T62" fmla="*/ 74 w 167"/>
                <a:gd name="T63" fmla="*/ 167 h 169"/>
                <a:gd name="T64" fmla="*/ 83 w 167"/>
                <a:gd name="T65" fmla="*/ 169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7"/>
                <a:gd name="T100" fmla="*/ 0 h 169"/>
                <a:gd name="T101" fmla="*/ 167 w 167"/>
                <a:gd name="T102" fmla="*/ 169 h 1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7" h="169">
                  <a:moveTo>
                    <a:pt x="83" y="169"/>
                  </a:moveTo>
                  <a:lnTo>
                    <a:pt x="91" y="167"/>
                  </a:lnTo>
                  <a:lnTo>
                    <a:pt x="99" y="167"/>
                  </a:lnTo>
                  <a:lnTo>
                    <a:pt x="106" y="164"/>
                  </a:lnTo>
                  <a:lnTo>
                    <a:pt x="116" y="162"/>
                  </a:lnTo>
                  <a:lnTo>
                    <a:pt x="121" y="158"/>
                  </a:lnTo>
                  <a:lnTo>
                    <a:pt x="129" y="154"/>
                  </a:lnTo>
                  <a:lnTo>
                    <a:pt x="137" y="148"/>
                  </a:lnTo>
                  <a:lnTo>
                    <a:pt x="142" y="145"/>
                  </a:lnTo>
                  <a:lnTo>
                    <a:pt x="148" y="137"/>
                  </a:lnTo>
                  <a:lnTo>
                    <a:pt x="154" y="129"/>
                  </a:lnTo>
                  <a:lnTo>
                    <a:pt x="156" y="124"/>
                  </a:lnTo>
                  <a:lnTo>
                    <a:pt x="159" y="116"/>
                  </a:lnTo>
                  <a:lnTo>
                    <a:pt x="161" y="108"/>
                  </a:lnTo>
                  <a:lnTo>
                    <a:pt x="165" y="101"/>
                  </a:lnTo>
                  <a:lnTo>
                    <a:pt x="167" y="91"/>
                  </a:lnTo>
                  <a:lnTo>
                    <a:pt x="167" y="84"/>
                  </a:lnTo>
                  <a:lnTo>
                    <a:pt x="167" y="74"/>
                  </a:lnTo>
                  <a:lnTo>
                    <a:pt x="165" y="67"/>
                  </a:lnTo>
                  <a:lnTo>
                    <a:pt x="161" y="59"/>
                  </a:lnTo>
                  <a:lnTo>
                    <a:pt x="159" y="51"/>
                  </a:lnTo>
                  <a:lnTo>
                    <a:pt x="156" y="42"/>
                  </a:lnTo>
                  <a:lnTo>
                    <a:pt x="154" y="36"/>
                  </a:lnTo>
                  <a:lnTo>
                    <a:pt x="148" y="29"/>
                  </a:lnTo>
                  <a:lnTo>
                    <a:pt x="142" y="23"/>
                  </a:lnTo>
                  <a:lnTo>
                    <a:pt x="137" y="17"/>
                  </a:lnTo>
                  <a:lnTo>
                    <a:pt x="129" y="13"/>
                  </a:lnTo>
                  <a:lnTo>
                    <a:pt x="121" y="8"/>
                  </a:lnTo>
                  <a:lnTo>
                    <a:pt x="116" y="6"/>
                  </a:lnTo>
                  <a:lnTo>
                    <a:pt x="106" y="2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7" y="2"/>
                  </a:lnTo>
                  <a:lnTo>
                    <a:pt x="49" y="6"/>
                  </a:lnTo>
                  <a:lnTo>
                    <a:pt x="41" y="8"/>
                  </a:lnTo>
                  <a:lnTo>
                    <a:pt x="34" y="13"/>
                  </a:lnTo>
                  <a:lnTo>
                    <a:pt x="28" y="17"/>
                  </a:lnTo>
                  <a:lnTo>
                    <a:pt x="22" y="23"/>
                  </a:lnTo>
                  <a:lnTo>
                    <a:pt x="17" y="29"/>
                  </a:lnTo>
                  <a:lnTo>
                    <a:pt x="13" y="36"/>
                  </a:lnTo>
                  <a:lnTo>
                    <a:pt x="7" y="42"/>
                  </a:lnTo>
                  <a:lnTo>
                    <a:pt x="5" y="51"/>
                  </a:lnTo>
                  <a:lnTo>
                    <a:pt x="2" y="59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2" y="108"/>
                  </a:lnTo>
                  <a:lnTo>
                    <a:pt x="5" y="116"/>
                  </a:lnTo>
                  <a:lnTo>
                    <a:pt x="7" y="124"/>
                  </a:lnTo>
                  <a:lnTo>
                    <a:pt x="13" y="129"/>
                  </a:lnTo>
                  <a:lnTo>
                    <a:pt x="17" y="137"/>
                  </a:lnTo>
                  <a:lnTo>
                    <a:pt x="22" y="145"/>
                  </a:lnTo>
                  <a:lnTo>
                    <a:pt x="28" y="148"/>
                  </a:lnTo>
                  <a:lnTo>
                    <a:pt x="34" y="154"/>
                  </a:lnTo>
                  <a:lnTo>
                    <a:pt x="41" y="158"/>
                  </a:lnTo>
                  <a:lnTo>
                    <a:pt x="49" y="162"/>
                  </a:lnTo>
                  <a:lnTo>
                    <a:pt x="57" y="164"/>
                  </a:lnTo>
                  <a:lnTo>
                    <a:pt x="64" y="167"/>
                  </a:lnTo>
                  <a:lnTo>
                    <a:pt x="74" y="167"/>
                  </a:lnTo>
                  <a:lnTo>
                    <a:pt x="83" y="169"/>
                  </a:lnTo>
                  <a:close/>
                </a:path>
              </a:pathLst>
            </a:custGeom>
            <a:solidFill>
              <a:srgbClr val="FF87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169"/>
            <p:cNvSpPr>
              <a:spLocks/>
            </p:cNvSpPr>
            <p:nvPr/>
          </p:nvSpPr>
          <p:spPr bwMode="auto">
            <a:xfrm>
              <a:off x="364288" y="3546717"/>
              <a:ext cx="306244" cy="679706"/>
            </a:xfrm>
            <a:custGeom>
              <a:avLst/>
              <a:gdLst/>
              <a:ahLst/>
              <a:cxnLst>
                <a:cxn ang="0">
                  <a:pos x="0" y="2268"/>
                </a:cxn>
                <a:cxn ang="0">
                  <a:pos x="1020" y="2268"/>
                </a:cxn>
                <a:cxn ang="0">
                  <a:pos x="1020" y="0"/>
                </a:cxn>
                <a:cxn ang="0">
                  <a:pos x="0" y="0"/>
                </a:cxn>
                <a:cxn ang="0">
                  <a:pos x="0" y="2268"/>
                </a:cxn>
                <a:cxn ang="0">
                  <a:pos x="0" y="2268"/>
                </a:cxn>
              </a:cxnLst>
              <a:rect l="0" t="0" r="r" b="b"/>
              <a:pathLst>
                <a:path w="1020" h="2268">
                  <a:moveTo>
                    <a:pt x="0" y="2268"/>
                  </a:moveTo>
                  <a:lnTo>
                    <a:pt x="1020" y="2268"/>
                  </a:lnTo>
                  <a:lnTo>
                    <a:pt x="1020" y="0"/>
                  </a:lnTo>
                  <a:lnTo>
                    <a:pt x="0" y="0"/>
                  </a:lnTo>
                  <a:lnTo>
                    <a:pt x="0" y="2268"/>
                  </a:lnTo>
                  <a:lnTo>
                    <a:pt x="0" y="226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09" name="Freeform 170"/>
            <p:cNvSpPr>
              <a:spLocks/>
            </p:cNvSpPr>
            <p:nvPr/>
          </p:nvSpPr>
          <p:spPr bwMode="auto">
            <a:xfrm>
              <a:off x="362340" y="3381242"/>
              <a:ext cx="308202" cy="308801"/>
            </a:xfrm>
            <a:custGeom>
              <a:avLst/>
              <a:gdLst>
                <a:gd name="T0" fmla="*/ 567 w 1029"/>
                <a:gd name="T1" fmla="*/ 1026 h 1028"/>
                <a:gd name="T2" fmla="*/ 629 w 1029"/>
                <a:gd name="T3" fmla="*/ 1015 h 1028"/>
                <a:gd name="T4" fmla="*/ 690 w 1029"/>
                <a:gd name="T5" fmla="*/ 996 h 1028"/>
                <a:gd name="T6" fmla="*/ 747 w 1029"/>
                <a:gd name="T7" fmla="*/ 971 h 1028"/>
                <a:gd name="T8" fmla="*/ 802 w 1029"/>
                <a:gd name="T9" fmla="*/ 941 h 1028"/>
                <a:gd name="T10" fmla="*/ 850 w 1029"/>
                <a:gd name="T11" fmla="*/ 903 h 1028"/>
                <a:gd name="T12" fmla="*/ 894 w 1029"/>
                <a:gd name="T13" fmla="*/ 859 h 1028"/>
                <a:gd name="T14" fmla="*/ 934 w 1029"/>
                <a:gd name="T15" fmla="*/ 810 h 1028"/>
                <a:gd name="T16" fmla="*/ 966 w 1029"/>
                <a:gd name="T17" fmla="*/ 758 h 1028"/>
                <a:gd name="T18" fmla="*/ 993 w 1029"/>
                <a:gd name="T19" fmla="*/ 701 h 1028"/>
                <a:gd name="T20" fmla="*/ 1012 w 1029"/>
                <a:gd name="T21" fmla="*/ 640 h 1028"/>
                <a:gd name="T22" fmla="*/ 1025 w 1029"/>
                <a:gd name="T23" fmla="*/ 578 h 1028"/>
                <a:gd name="T24" fmla="*/ 1029 w 1029"/>
                <a:gd name="T25" fmla="*/ 515 h 1028"/>
                <a:gd name="T26" fmla="*/ 1025 w 1029"/>
                <a:gd name="T27" fmla="*/ 447 h 1028"/>
                <a:gd name="T28" fmla="*/ 1012 w 1029"/>
                <a:gd name="T29" fmla="*/ 384 h 1028"/>
                <a:gd name="T30" fmla="*/ 993 w 1029"/>
                <a:gd name="T31" fmla="*/ 325 h 1028"/>
                <a:gd name="T32" fmla="*/ 966 w 1029"/>
                <a:gd name="T33" fmla="*/ 268 h 1028"/>
                <a:gd name="T34" fmla="*/ 934 w 1029"/>
                <a:gd name="T35" fmla="*/ 215 h 1028"/>
                <a:gd name="T36" fmla="*/ 894 w 1029"/>
                <a:gd name="T37" fmla="*/ 167 h 1028"/>
                <a:gd name="T38" fmla="*/ 850 w 1029"/>
                <a:gd name="T39" fmla="*/ 123 h 1028"/>
                <a:gd name="T40" fmla="*/ 802 w 1029"/>
                <a:gd name="T41" fmla="*/ 85 h 1028"/>
                <a:gd name="T42" fmla="*/ 747 w 1029"/>
                <a:gd name="T43" fmla="*/ 55 h 1028"/>
                <a:gd name="T44" fmla="*/ 690 w 1029"/>
                <a:gd name="T45" fmla="*/ 28 h 1028"/>
                <a:gd name="T46" fmla="*/ 629 w 1029"/>
                <a:gd name="T47" fmla="*/ 11 h 1028"/>
                <a:gd name="T48" fmla="*/ 567 w 1029"/>
                <a:gd name="T49" fmla="*/ 2 h 1028"/>
                <a:gd name="T50" fmla="*/ 502 w 1029"/>
                <a:gd name="T51" fmla="*/ 0 h 1028"/>
                <a:gd name="T52" fmla="*/ 435 w 1029"/>
                <a:gd name="T53" fmla="*/ 4 h 1028"/>
                <a:gd name="T54" fmla="*/ 373 w 1029"/>
                <a:gd name="T55" fmla="*/ 17 h 1028"/>
                <a:gd name="T56" fmla="*/ 314 w 1029"/>
                <a:gd name="T57" fmla="*/ 40 h 1028"/>
                <a:gd name="T58" fmla="*/ 257 w 1029"/>
                <a:gd name="T59" fmla="*/ 66 h 1028"/>
                <a:gd name="T60" fmla="*/ 205 w 1029"/>
                <a:gd name="T61" fmla="*/ 101 h 1028"/>
                <a:gd name="T62" fmla="*/ 160 w 1029"/>
                <a:gd name="T63" fmla="*/ 140 h 1028"/>
                <a:gd name="T64" fmla="*/ 118 w 1029"/>
                <a:gd name="T65" fmla="*/ 186 h 1028"/>
                <a:gd name="T66" fmla="*/ 80 w 1029"/>
                <a:gd name="T67" fmla="*/ 236 h 1028"/>
                <a:gd name="T68" fmla="*/ 49 w 1029"/>
                <a:gd name="T69" fmla="*/ 291 h 1028"/>
                <a:gd name="T70" fmla="*/ 27 w 1029"/>
                <a:gd name="T71" fmla="*/ 348 h 1028"/>
                <a:gd name="T72" fmla="*/ 11 w 1029"/>
                <a:gd name="T73" fmla="*/ 409 h 1028"/>
                <a:gd name="T74" fmla="*/ 0 w 1029"/>
                <a:gd name="T75" fmla="*/ 473 h 1028"/>
                <a:gd name="T76" fmla="*/ 0 w 1029"/>
                <a:gd name="T77" fmla="*/ 540 h 1028"/>
                <a:gd name="T78" fmla="*/ 8 w 1029"/>
                <a:gd name="T79" fmla="*/ 604 h 1028"/>
                <a:gd name="T80" fmla="*/ 23 w 1029"/>
                <a:gd name="T81" fmla="*/ 667 h 1028"/>
                <a:gd name="T82" fmla="*/ 44 w 1029"/>
                <a:gd name="T83" fmla="*/ 724 h 1028"/>
                <a:gd name="T84" fmla="*/ 74 w 1029"/>
                <a:gd name="T85" fmla="*/ 779 h 1028"/>
                <a:gd name="T86" fmla="*/ 108 w 1029"/>
                <a:gd name="T87" fmla="*/ 831 h 1028"/>
                <a:gd name="T88" fmla="*/ 150 w 1029"/>
                <a:gd name="T89" fmla="*/ 878 h 1028"/>
                <a:gd name="T90" fmla="*/ 196 w 1029"/>
                <a:gd name="T91" fmla="*/ 918 h 1028"/>
                <a:gd name="T92" fmla="*/ 247 w 1029"/>
                <a:gd name="T93" fmla="*/ 954 h 1028"/>
                <a:gd name="T94" fmla="*/ 302 w 1029"/>
                <a:gd name="T95" fmla="*/ 983 h 1028"/>
                <a:gd name="T96" fmla="*/ 361 w 1029"/>
                <a:gd name="T97" fmla="*/ 1005 h 1028"/>
                <a:gd name="T98" fmla="*/ 422 w 1029"/>
                <a:gd name="T99" fmla="*/ 1019 h 1028"/>
                <a:gd name="T100" fmla="*/ 489 w 1029"/>
                <a:gd name="T101" fmla="*/ 1028 h 10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29"/>
                <a:gd name="T154" fmla="*/ 0 h 1028"/>
                <a:gd name="T155" fmla="*/ 1029 w 1029"/>
                <a:gd name="T156" fmla="*/ 1028 h 10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29" h="1028">
                  <a:moveTo>
                    <a:pt x="515" y="1028"/>
                  </a:moveTo>
                  <a:lnTo>
                    <a:pt x="527" y="1028"/>
                  </a:lnTo>
                  <a:lnTo>
                    <a:pt x="542" y="1028"/>
                  </a:lnTo>
                  <a:lnTo>
                    <a:pt x="553" y="1026"/>
                  </a:lnTo>
                  <a:lnTo>
                    <a:pt x="567" y="1026"/>
                  </a:lnTo>
                  <a:lnTo>
                    <a:pt x="580" y="1024"/>
                  </a:lnTo>
                  <a:lnTo>
                    <a:pt x="593" y="1023"/>
                  </a:lnTo>
                  <a:lnTo>
                    <a:pt x="605" y="1019"/>
                  </a:lnTo>
                  <a:lnTo>
                    <a:pt x="618" y="1017"/>
                  </a:lnTo>
                  <a:lnTo>
                    <a:pt x="629" y="1015"/>
                  </a:lnTo>
                  <a:lnTo>
                    <a:pt x="643" y="1011"/>
                  </a:lnTo>
                  <a:lnTo>
                    <a:pt x="654" y="1007"/>
                  </a:lnTo>
                  <a:lnTo>
                    <a:pt x="667" y="1005"/>
                  </a:lnTo>
                  <a:lnTo>
                    <a:pt x="679" y="1000"/>
                  </a:lnTo>
                  <a:lnTo>
                    <a:pt x="690" y="996"/>
                  </a:lnTo>
                  <a:lnTo>
                    <a:pt x="704" y="992"/>
                  </a:lnTo>
                  <a:lnTo>
                    <a:pt x="715" y="988"/>
                  </a:lnTo>
                  <a:lnTo>
                    <a:pt x="724" y="983"/>
                  </a:lnTo>
                  <a:lnTo>
                    <a:pt x="736" y="977"/>
                  </a:lnTo>
                  <a:lnTo>
                    <a:pt x="747" y="971"/>
                  </a:lnTo>
                  <a:lnTo>
                    <a:pt x="759" y="966"/>
                  </a:lnTo>
                  <a:lnTo>
                    <a:pt x="768" y="960"/>
                  </a:lnTo>
                  <a:lnTo>
                    <a:pt x="780" y="954"/>
                  </a:lnTo>
                  <a:lnTo>
                    <a:pt x="791" y="947"/>
                  </a:lnTo>
                  <a:lnTo>
                    <a:pt x="802" y="941"/>
                  </a:lnTo>
                  <a:lnTo>
                    <a:pt x="812" y="933"/>
                  </a:lnTo>
                  <a:lnTo>
                    <a:pt x="821" y="926"/>
                  </a:lnTo>
                  <a:lnTo>
                    <a:pt x="831" y="918"/>
                  </a:lnTo>
                  <a:lnTo>
                    <a:pt x="840" y="910"/>
                  </a:lnTo>
                  <a:lnTo>
                    <a:pt x="850" y="903"/>
                  </a:lnTo>
                  <a:lnTo>
                    <a:pt x="859" y="893"/>
                  </a:lnTo>
                  <a:lnTo>
                    <a:pt x="869" y="886"/>
                  </a:lnTo>
                  <a:lnTo>
                    <a:pt x="878" y="878"/>
                  </a:lnTo>
                  <a:lnTo>
                    <a:pt x="886" y="869"/>
                  </a:lnTo>
                  <a:lnTo>
                    <a:pt x="894" y="859"/>
                  </a:lnTo>
                  <a:lnTo>
                    <a:pt x="903" y="850"/>
                  </a:lnTo>
                  <a:lnTo>
                    <a:pt x="911" y="840"/>
                  </a:lnTo>
                  <a:lnTo>
                    <a:pt x="918" y="831"/>
                  </a:lnTo>
                  <a:lnTo>
                    <a:pt x="926" y="821"/>
                  </a:lnTo>
                  <a:lnTo>
                    <a:pt x="934" y="810"/>
                  </a:lnTo>
                  <a:lnTo>
                    <a:pt x="941" y="800"/>
                  </a:lnTo>
                  <a:lnTo>
                    <a:pt x="947" y="789"/>
                  </a:lnTo>
                  <a:lnTo>
                    <a:pt x="955" y="779"/>
                  </a:lnTo>
                  <a:lnTo>
                    <a:pt x="960" y="768"/>
                  </a:lnTo>
                  <a:lnTo>
                    <a:pt x="966" y="758"/>
                  </a:lnTo>
                  <a:lnTo>
                    <a:pt x="972" y="747"/>
                  </a:lnTo>
                  <a:lnTo>
                    <a:pt x="977" y="735"/>
                  </a:lnTo>
                  <a:lnTo>
                    <a:pt x="983" y="724"/>
                  </a:lnTo>
                  <a:lnTo>
                    <a:pt x="989" y="715"/>
                  </a:lnTo>
                  <a:lnTo>
                    <a:pt x="993" y="701"/>
                  </a:lnTo>
                  <a:lnTo>
                    <a:pt x="996" y="690"/>
                  </a:lnTo>
                  <a:lnTo>
                    <a:pt x="1000" y="678"/>
                  </a:lnTo>
                  <a:lnTo>
                    <a:pt x="1006" y="667"/>
                  </a:lnTo>
                  <a:lnTo>
                    <a:pt x="1008" y="654"/>
                  </a:lnTo>
                  <a:lnTo>
                    <a:pt x="1012" y="640"/>
                  </a:lnTo>
                  <a:lnTo>
                    <a:pt x="1015" y="629"/>
                  </a:lnTo>
                  <a:lnTo>
                    <a:pt x="1019" y="618"/>
                  </a:lnTo>
                  <a:lnTo>
                    <a:pt x="1021" y="604"/>
                  </a:lnTo>
                  <a:lnTo>
                    <a:pt x="1023" y="591"/>
                  </a:lnTo>
                  <a:lnTo>
                    <a:pt x="1025" y="578"/>
                  </a:lnTo>
                  <a:lnTo>
                    <a:pt x="1027" y="566"/>
                  </a:lnTo>
                  <a:lnTo>
                    <a:pt x="1029" y="553"/>
                  </a:lnTo>
                  <a:lnTo>
                    <a:pt x="1029" y="540"/>
                  </a:lnTo>
                  <a:lnTo>
                    <a:pt x="1029" y="526"/>
                  </a:lnTo>
                  <a:lnTo>
                    <a:pt x="1029" y="515"/>
                  </a:lnTo>
                  <a:lnTo>
                    <a:pt x="1029" y="500"/>
                  </a:lnTo>
                  <a:lnTo>
                    <a:pt x="1029" y="486"/>
                  </a:lnTo>
                  <a:lnTo>
                    <a:pt x="1029" y="473"/>
                  </a:lnTo>
                  <a:lnTo>
                    <a:pt x="1027" y="462"/>
                  </a:lnTo>
                  <a:lnTo>
                    <a:pt x="1025" y="447"/>
                  </a:lnTo>
                  <a:lnTo>
                    <a:pt x="1023" y="435"/>
                  </a:lnTo>
                  <a:lnTo>
                    <a:pt x="1021" y="422"/>
                  </a:lnTo>
                  <a:lnTo>
                    <a:pt x="1019" y="409"/>
                  </a:lnTo>
                  <a:lnTo>
                    <a:pt x="1015" y="397"/>
                  </a:lnTo>
                  <a:lnTo>
                    <a:pt x="1012" y="384"/>
                  </a:lnTo>
                  <a:lnTo>
                    <a:pt x="1008" y="370"/>
                  </a:lnTo>
                  <a:lnTo>
                    <a:pt x="1006" y="359"/>
                  </a:lnTo>
                  <a:lnTo>
                    <a:pt x="1000" y="348"/>
                  </a:lnTo>
                  <a:lnTo>
                    <a:pt x="996" y="336"/>
                  </a:lnTo>
                  <a:lnTo>
                    <a:pt x="993" y="325"/>
                  </a:lnTo>
                  <a:lnTo>
                    <a:pt x="989" y="313"/>
                  </a:lnTo>
                  <a:lnTo>
                    <a:pt x="983" y="300"/>
                  </a:lnTo>
                  <a:lnTo>
                    <a:pt x="977" y="291"/>
                  </a:lnTo>
                  <a:lnTo>
                    <a:pt x="972" y="279"/>
                  </a:lnTo>
                  <a:lnTo>
                    <a:pt x="966" y="268"/>
                  </a:lnTo>
                  <a:lnTo>
                    <a:pt x="960" y="256"/>
                  </a:lnTo>
                  <a:lnTo>
                    <a:pt x="955" y="245"/>
                  </a:lnTo>
                  <a:lnTo>
                    <a:pt x="947" y="236"/>
                  </a:lnTo>
                  <a:lnTo>
                    <a:pt x="941" y="226"/>
                  </a:lnTo>
                  <a:lnTo>
                    <a:pt x="934" y="215"/>
                  </a:lnTo>
                  <a:lnTo>
                    <a:pt x="926" y="205"/>
                  </a:lnTo>
                  <a:lnTo>
                    <a:pt x="918" y="194"/>
                  </a:lnTo>
                  <a:lnTo>
                    <a:pt x="911" y="186"/>
                  </a:lnTo>
                  <a:lnTo>
                    <a:pt x="903" y="177"/>
                  </a:lnTo>
                  <a:lnTo>
                    <a:pt x="894" y="167"/>
                  </a:lnTo>
                  <a:lnTo>
                    <a:pt x="886" y="158"/>
                  </a:lnTo>
                  <a:lnTo>
                    <a:pt x="878" y="150"/>
                  </a:lnTo>
                  <a:lnTo>
                    <a:pt x="869" y="140"/>
                  </a:lnTo>
                  <a:lnTo>
                    <a:pt x="859" y="131"/>
                  </a:lnTo>
                  <a:lnTo>
                    <a:pt x="850" y="123"/>
                  </a:lnTo>
                  <a:lnTo>
                    <a:pt x="840" y="116"/>
                  </a:lnTo>
                  <a:lnTo>
                    <a:pt x="831" y="108"/>
                  </a:lnTo>
                  <a:lnTo>
                    <a:pt x="821" y="101"/>
                  </a:lnTo>
                  <a:lnTo>
                    <a:pt x="812" y="93"/>
                  </a:lnTo>
                  <a:lnTo>
                    <a:pt x="802" y="85"/>
                  </a:lnTo>
                  <a:lnTo>
                    <a:pt x="791" y="78"/>
                  </a:lnTo>
                  <a:lnTo>
                    <a:pt x="780" y="72"/>
                  </a:lnTo>
                  <a:lnTo>
                    <a:pt x="768" y="66"/>
                  </a:lnTo>
                  <a:lnTo>
                    <a:pt x="759" y="61"/>
                  </a:lnTo>
                  <a:lnTo>
                    <a:pt x="747" y="55"/>
                  </a:lnTo>
                  <a:lnTo>
                    <a:pt x="736" y="49"/>
                  </a:lnTo>
                  <a:lnTo>
                    <a:pt x="724" y="43"/>
                  </a:lnTo>
                  <a:lnTo>
                    <a:pt x="715" y="40"/>
                  </a:lnTo>
                  <a:lnTo>
                    <a:pt x="704" y="34"/>
                  </a:lnTo>
                  <a:lnTo>
                    <a:pt x="690" y="28"/>
                  </a:lnTo>
                  <a:lnTo>
                    <a:pt x="679" y="24"/>
                  </a:lnTo>
                  <a:lnTo>
                    <a:pt x="667" y="21"/>
                  </a:lnTo>
                  <a:lnTo>
                    <a:pt x="654" y="17"/>
                  </a:lnTo>
                  <a:lnTo>
                    <a:pt x="643" y="15"/>
                  </a:lnTo>
                  <a:lnTo>
                    <a:pt x="629" y="11"/>
                  </a:lnTo>
                  <a:lnTo>
                    <a:pt x="618" y="9"/>
                  </a:lnTo>
                  <a:lnTo>
                    <a:pt x="605" y="7"/>
                  </a:lnTo>
                  <a:lnTo>
                    <a:pt x="593" y="4"/>
                  </a:lnTo>
                  <a:lnTo>
                    <a:pt x="580" y="2"/>
                  </a:lnTo>
                  <a:lnTo>
                    <a:pt x="567" y="2"/>
                  </a:lnTo>
                  <a:lnTo>
                    <a:pt x="553" y="0"/>
                  </a:lnTo>
                  <a:lnTo>
                    <a:pt x="542" y="0"/>
                  </a:lnTo>
                  <a:lnTo>
                    <a:pt x="527" y="0"/>
                  </a:lnTo>
                  <a:lnTo>
                    <a:pt x="515" y="0"/>
                  </a:lnTo>
                  <a:lnTo>
                    <a:pt x="502" y="0"/>
                  </a:lnTo>
                  <a:lnTo>
                    <a:pt x="489" y="0"/>
                  </a:lnTo>
                  <a:lnTo>
                    <a:pt x="475" y="0"/>
                  </a:lnTo>
                  <a:lnTo>
                    <a:pt x="462" y="2"/>
                  </a:lnTo>
                  <a:lnTo>
                    <a:pt x="449" y="2"/>
                  </a:lnTo>
                  <a:lnTo>
                    <a:pt x="435" y="4"/>
                  </a:lnTo>
                  <a:lnTo>
                    <a:pt x="422" y="7"/>
                  </a:lnTo>
                  <a:lnTo>
                    <a:pt x="411" y="9"/>
                  </a:lnTo>
                  <a:lnTo>
                    <a:pt x="397" y="11"/>
                  </a:lnTo>
                  <a:lnTo>
                    <a:pt x="386" y="15"/>
                  </a:lnTo>
                  <a:lnTo>
                    <a:pt x="373" y="17"/>
                  </a:lnTo>
                  <a:lnTo>
                    <a:pt x="361" y="21"/>
                  </a:lnTo>
                  <a:lnTo>
                    <a:pt x="350" y="24"/>
                  </a:lnTo>
                  <a:lnTo>
                    <a:pt x="337" y="28"/>
                  </a:lnTo>
                  <a:lnTo>
                    <a:pt x="325" y="34"/>
                  </a:lnTo>
                  <a:lnTo>
                    <a:pt x="314" y="40"/>
                  </a:lnTo>
                  <a:lnTo>
                    <a:pt x="302" y="43"/>
                  </a:lnTo>
                  <a:lnTo>
                    <a:pt x="291" y="49"/>
                  </a:lnTo>
                  <a:lnTo>
                    <a:pt x="280" y="55"/>
                  </a:lnTo>
                  <a:lnTo>
                    <a:pt x="268" y="61"/>
                  </a:lnTo>
                  <a:lnTo>
                    <a:pt x="257" y="66"/>
                  </a:lnTo>
                  <a:lnTo>
                    <a:pt x="247" y="72"/>
                  </a:lnTo>
                  <a:lnTo>
                    <a:pt x="236" y="78"/>
                  </a:lnTo>
                  <a:lnTo>
                    <a:pt x="226" y="85"/>
                  </a:lnTo>
                  <a:lnTo>
                    <a:pt x="215" y="93"/>
                  </a:lnTo>
                  <a:lnTo>
                    <a:pt x="205" y="101"/>
                  </a:lnTo>
                  <a:lnTo>
                    <a:pt x="196" y="108"/>
                  </a:lnTo>
                  <a:lnTo>
                    <a:pt x="188" y="116"/>
                  </a:lnTo>
                  <a:lnTo>
                    <a:pt x="177" y="123"/>
                  </a:lnTo>
                  <a:lnTo>
                    <a:pt x="167" y="131"/>
                  </a:lnTo>
                  <a:lnTo>
                    <a:pt x="160" y="140"/>
                  </a:lnTo>
                  <a:lnTo>
                    <a:pt x="150" y="150"/>
                  </a:lnTo>
                  <a:lnTo>
                    <a:pt x="143" y="158"/>
                  </a:lnTo>
                  <a:lnTo>
                    <a:pt x="133" y="167"/>
                  </a:lnTo>
                  <a:lnTo>
                    <a:pt x="125" y="177"/>
                  </a:lnTo>
                  <a:lnTo>
                    <a:pt x="118" y="186"/>
                  </a:lnTo>
                  <a:lnTo>
                    <a:pt x="108" y="194"/>
                  </a:lnTo>
                  <a:lnTo>
                    <a:pt x="101" y="205"/>
                  </a:lnTo>
                  <a:lnTo>
                    <a:pt x="95" y="215"/>
                  </a:lnTo>
                  <a:lnTo>
                    <a:pt x="87" y="226"/>
                  </a:lnTo>
                  <a:lnTo>
                    <a:pt x="80" y="236"/>
                  </a:lnTo>
                  <a:lnTo>
                    <a:pt x="74" y="245"/>
                  </a:lnTo>
                  <a:lnTo>
                    <a:pt x="67" y="256"/>
                  </a:lnTo>
                  <a:lnTo>
                    <a:pt x="61" y="268"/>
                  </a:lnTo>
                  <a:lnTo>
                    <a:pt x="55" y="279"/>
                  </a:lnTo>
                  <a:lnTo>
                    <a:pt x="49" y="291"/>
                  </a:lnTo>
                  <a:lnTo>
                    <a:pt x="44" y="300"/>
                  </a:lnTo>
                  <a:lnTo>
                    <a:pt x="42" y="313"/>
                  </a:lnTo>
                  <a:lnTo>
                    <a:pt x="36" y="325"/>
                  </a:lnTo>
                  <a:lnTo>
                    <a:pt x="30" y="336"/>
                  </a:lnTo>
                  <a:lnTo>
                    <a:pt x="27" y="348"/>
                  </a:lnTo>
                  <a:lnTo>
                    <a:pt x="23" y="359"/>
                  </a:lnTo>
                  <a:lnTo>
                    <a:pt x="19" y="370"/>
                  </a:lnTo>
                  <a:lnTo>
                    <a:pt x="15" y="384"/>
                  </a:lnTo>
                  <a:lnTo>
                    <a:pt x="13" y="397"/>
                  </a:lnTo>
                  <a:lnTo>
                    <a:pt x="11" y="409"/>
                  </a:lnTo>
                  <a:lnTo>
                    <a:pt x="8" y="422"/>
                  </a:lnTo>
                  <a:lnTo>
                    <a:pt x="6" y="435"/>
                  </a:lnTo>
                  <a:lnTo>
                    <a:pt x="4" y="447"/>
                  </a:lnTo>
                  <a:lnTo>
                    <a:pt x="2" y="462"/>
                  </a:lnTo>
                  <a:lnTo>
                    <a:pt x="0" y="473"/>
                  </a:lnTo>
                  <a:lnTo>
                    <a:pt x="0" y="486"/>
                  </a:lnTo>
                  <a:lnTo>
                    <a:pt x="0" y="500"/>
                  </a:lnTo>
                  <a:lnTo>
                    <a:pt x="0" y="515"/>
                  </a:lnTo>
                  <a:lnTo>
                    <a:pt x="0" y="526"/>
                  </a:lnTo>
                  <a:lnTo>
                    <a:pt x="0" y="540"/>
                  </a:lnTo>
                  <a:lnTo>
                    <a:pt x="0" y="553"/>
                  </a:lnTo>
                  <a:lnTo>
                    <a:pt x="2" y="566"/>
                  </a:lnTo>
                  <a:lnTo>
                    <a:pt x="4" y="578"/>
                  </a:lnTo>
                  <a:lnTo>
                    <a:pt x="6" y="591"/>
                  </a:lnTo>
                  <a:lnTo>
                    <a:pt x="8" y="604"/>
                  </a:lnTo>
                  <a:lnTo>
                    <a:pt x="11" y="618"/>
                  </a:lnTo>
                  <a:lnTo>
                    <a:pt x="13" y="629"/>
                  </a:lnTo>
                  <a:lnTo>
                    <a:pt x="15" y="640"/>
                  </a:lnTo>
                  <a:lnTo>
                    <a:pt x="19" y="654"/>
                  </a:lnTo>
                  <a:lnTo>
                    <a:pt x="23" y="667"/>
                  </a:lnTo>
                  <a:lnTo>
                    <a:pt x="27" y="678"/>
                  </a:lnTo>
                  <a:lnTo>
                    <a:pt x="30" y="690"/>
                  </a:lnTo>
                  <a:lnTo>
                    <a:pt x="36" y="701"/>
                  </a:lnTo>
                  <a:lnTo>
                    <a:pt x="42" y="715"/>
                  </a:lnTo>
                  <a:lnTo>
                    <a:pt x="44" y="724"/>
                  </a:lnTo>
                  <a:lnTo>
                    <a:pt x="49" y="735"/>
                  </a:lnTo>
                  <a:lnTo>
                    <a:pt x="55" y="747"/>
                  </a:lnTo>
                  <a:lnTo>
                    <a:pt x="61" y="758"/>
                  </a:lnTo>
                  <a:lnTo>
                    <a:pt x="67" y="768"/>
                  </a:lnTo>
                  <a:lnTo>
                    <a:pt x="74" y="779"/>
                  </a:lnTo>
                  <a:lnTo>
                    <a:pt x="80" y="789"/>
                  </a:lnTo>
                  <a:lnTo>
                    <a:pt x="87" y="800"/>
                  </a:lnTo>
                  <a:lnTo>
                    <a:pt x="95" y="810"/>
                  </a:lnTo>
                  <a:lnTo>
                    <a:pt x="101" y="821"/>
                  </a:lnTo>
                  <a:lnTo>
                    <a:pt x="108" y="831"/>
                  </a:lnTo>
                  <a:lnTo>
                    <a:pt x="118" y="840"/>
                  </a:lnTo>
                  <a:lnTo>
                    <a:pt x="125" y="850"/>
                  </a:lnTo>
                  <a:lnTo>
                    <a:pt x="133" y="859"/>
                  </a:lnTo>
                  <a:lnTo>
                    <a:pt x="143" y="869"/>
                  </a:lnTo>
                  <a:lnTo>
                    <a:pt x="150" y="878"/>
                  </a:lnTo>
                  <a:lnTo>
                    <a:pt x="160" y="886"/>
                  </a:lnTo>
                  <a:lnTo>
                    <a:pt x="167" y="893"/>
                  </a:lnTo>
                  <a:lnTo>
                    <a:pt x="177" y="903"/>
                  </a:lnTo>
                  <a:lnTo>
                    <a:pt x="188" y="910"/>
                  </a:lnTo>
                  <a:lnTo>
                    <a:pt x="196" y="918"/>
                  </a:lnTo>
                  <a:lnTo>
                    <a:pt x="205" y="926"/>
                  </a:lnTo>
                  <a:lnTo>
                    <a:pt x="215" y="933"/>
                  </a:lnTo>
                  <a:lnTo>
                    <a:pt x="226" y="941"/>
                  </a:lnTo>
                  <a:lnTo>
                    <a:pt x="236" y="947"/>
                  </a:lnTo>
                  <a:lnTo>
                    <a:pt x="247" y="954"/>
                  </a:lnTo>
                  <a:lnTo>
                    <a:pt x="257" y="960"/>
                  </a:lnTo>
                  <a:lnTo>
                    <a:pt x="268" y="966"/>
                  </a:lnTo>
                  <a:lnTo>
                    <a:pt x="280" y="971"/>
                  </a:lnTo>
                  <a:lnTo>
                    <a:pt x="291" y="977"/>
                  </a:lnTo>
                  <a:lnTo>
                    <a:pt x="302" y="983"/>
                  </a:lnTo>
                  <a:lnTo>
                    <a:pt x="314" y="988"/>
                  </a:lnTo>
                  <a:lnTo>
                    <a:pt x="325" y="992"/>
                  </a:lnTo>
                  <a:lnTo>
                    <a:pt x="337" y="996"/>
                  </a:lnTo>
                  <a:lnTo>
                    <a:pt x="350" y="1000"/>
                  </a:lnTo>
                  <a:lnTo>
                    <a:pt x="361" y="1005"/>
                  </a:lnTo>
                  <a:lnTo>
                    <a:pt x="373" y="1007"/>
                  </a:lnTo>
                  <a:lnTo>
                    <a:pt x="386" y="1011"/>
                  </a:lnTo>
                  <a:lnTo>
                    <a:pt x="397" y="1015"/>
                  </a:lnTo>
                  <a:lnTo>
                    <a:pt x="411" y="1017"/>
                  </a:lnTo>
                  <a:lnTo>
                    <a:pt x="422" y="1019"/>
                  </a:lnTo>
                  <a:lnTo>
                    <a:pt x="435" y="1023"/>
                  </a:lnTo>
                  <a:lnTo>
                    <a:pt x="449" y="1024"/>
                  </a:lnTo>
                  <a:lnTo>
                    <a:pt x="462" y="1026"/>
                  </a:lnTo>
                  <a:lnTo>
                    <a:pt x="475" y="1026"/>
                  </a:lnTo>
                  <a:lnTo>
                    <a:pt x="489" y="1028"/>
                  </a:lnTo>
                  <a:lnTo>
                    <a:pt x="502" y="1028"/>
                  </a:lnTo>
                  <a:lnTo>
                    <a:pt x="515" y="1028"/>
                  </a:lnTo>
                  <a:close/>
                </a:path>
              </a:pathLst>
            </a:custGeom>
            <a:solidFill>
              <a:srgbClr val="FFE8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172"/>
            <p:cNvSpPr>
              <a:spLocks/>
            </p:cNvSpPr>
            <p:nvPr/>
          </p:nvSpPr>
          <p:spPr bwMode="auto">
            <a:xfrm>
              <a:off x="412707" y="3645072"/>
              <a:ext cx="50967" cy="303405"/>
            </a:xfrm>
            <a:custGeom>
              <a:avLst/>
              <a:gdLst>
                <a:gd name="T0" fmla="*/ 0 w 171"/>
                <a:gd name="T1" fmla="*/ 1013 h 1013"/>
                <a:gd name="T2" fmla="*/ 171 w 171"/>
                <a:gd name="T3" fmla="*/ 1013 h 1013"/>
                <a:gd name="T4" fmla="*/ 171 w 171"/>
                <a:gd name="T5" fmla="*/ 0 h 1013"/>
                <a:gd name="T6" fmla="*/ 0 w 171"/>
                <a:gd name="T7" fmla="*/ 0 h 1013"/>
                <a:gd name="T8" fmla="*/ 0 w 171"/>
                <a:gd name="T9" fmla="*/ 1013 h 1013"/>
                <a:gd name="T10" fmla="*/ 0 w 171"/>
                <a:gd name="T11" fmla="*/ 1013 h 10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1013"/>
                <a:gd name="T20" fmla="*/ 171 w 171"/>
                <a:gd name="T21" fmla="*/ 1013 h 10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1013">
                  <a:moveTo>
                    <a:pt x="0" y="1013"/>
                  </a:moveTo>
                  <a:lnTo>
                    <a:pt x="171" y="1013"/>
                  </a:lnTo>
                  <a:lnTo>
                    <a:pt x="171" y="0"/>
                  </a:lnTo>
                  <a:lnTo>
                    <a:pt x="0" y="0"/>
                  </a:lnTo>
                  <a:lnTo>
                    <a:pt x="0" y="1013"/>
                  </a:lnTo>
                  <a:close/>
                </a:path>
              </a:pathLst>
            </a:custGeom>
            <a:solidFill>
              <a:srgbClr val="FFE8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173"/>
            <p:cNvSpPr>
              <a:spLocks/>
            </p:cNvSpPr>
            <p:nvPr/>
          </p:nvSpPr>
          <p:spPr bwMode="auto">
            <a:xfrm>
              <a:off x="413307" y="3923893"/>
              <a:ext cx="50368" cy="50967"/>
            </a:xfrm>
            <a:custGeom>
              <a:avLst/>
              <a:gdLst>
                <a:gd name="T0" fmla="*/ 91 w 169"/>
                <a:gd name="T1" fmla="*/ 169 h 169"/>
                <a:gd name="T2" fmla="*/ 109 w 169"/>
                <a:gd name="T3" fmla="*/ 163 h 169"/>
                <a:gd name="T4" fmla="*/ 124 w 169"/>
                <a:gd name="T5" fmla="*/ 157 h 169"/>
                <a:gd name="T6" fmla="*/ 137 w 169"/>
                <a:gd name="T7" fmla="*/ 150 h 169"/>
                <a:gd name="T8" fmla="*/ 149 w 169"/>
                <a:gd name="T9" fmla="*/ 136 h 169"/>
                <a:gd name="T10" fmla="*/ 158 w 169"/>
                <a:gd name="T11" fmla="*/ 123 h 169"/>
                <a:gd name="T12" fmla="*/ 164 w 169"/>
                <a:gd name="T13" fmla="*/ 108 h 169"/>
                <a:gd name="T14" fmla="*/ 169 w 169"/>
                <a:gd name="T15" fmla="*/ 91 h 169"/>
                <a:gd name="T16" fmla="*/ 169 w 169"/>
                <a:gd name="T17" fmla="*/ 76 h 169"/>
                <a:gd name="T18" fmla="*/ 164 w 169"/>
                <a:gd name="T19" fmla="*/ 59 h 169"/>
                <a:gd name="T20" fmla="*/ 158 w 169"/>
                <a:gd name="T21" fmla="*/ 41 h 169"/>
                <a:gd name="T22" fmla="*/ 149 w 169"/>
                <a:gd name="T23" fmla="*/ 30 h 169"/>
                <a:gd name="T24" fmla="*/ 137 w 169"/>
                <a:gd name="T25" fmla="*/ 19 h 169"/>
                <a:gd name="T26" fmla="*/ 124 w 169"/>
                <a:gd name="T27" fmla="*/ 9 h 169"/>
                <a:gd name="T28" fmla="*/ 109 w 169"/>
                <a:gd name="T29" fmla="*/ 2 h 169"/>
                <a:gd name="T30" fmla="*/ 91 w 169"/>
                <a:gd name="T31" fmla="*/ 0 h 169"/>
                <a:gd name="T32" fmla="*/ 76 w 169"/>
                <a:gd name="T33" fmla="*/ 0 h 169"/>
                <a:gd name="T34" fmla="*/ 59 w 169"/>
                <a:gd name="T35" fmla="*/ 2 h 169"/>
                <a:gd name="T36" fmla="*/ 42 w 169"/>
                <a:gd name="T37" fmla="*/ 9 h 169"/>
                <a:gd name="T38" fmla="*/ 29 w 169"/>
                <a:gd name="T39" fmla="*/ 19 h 169"/>
                <a:gd name="T40" fmla="*/ 19 w 169"/>
                <a:gd name="T41" fmla="*/ 30 h 169"/>
                <a:gd name="T42" fmla="*/ 10 w 169"/>
                <a:gd name="T43" fmla="*/ 41 h 169"/>
                <a:gd name="T44" fmla="*/ 2 w 169"/>
                <a:gd name="T45" fmla="*/ 59 h 169"/>
                <a:gd name="T46" fmla="*/ 0 w 169"/>
                <a:gd name="T47" fmla="*/ 76 h 169"/>
                <a:gd name="T48" fmla="*/ 0 w 169"/>
                <a:gd name="T49" fmla="*/ 91 h 169"/>
                <a:gd name="T50" fmla="*/ 2 w 169"/>
                <a:gd name="T51" fmla="*/ 108 h 169"/>
                <a:gd name="T52" fmla="*/ 10 w 169"/>
                <a:gd name="T53" fmla="*/ 123 h 169"/>
                <a:gd name="T54" fmla="*/ 19 w 169"/>
                <a:gd name="T55" fmla="*/ 136 h 169"/>
                <a:gd name="T56" fmla="*/ 29 w 169"/>
                <a:gd name="T57" fmla="*/ 150 h 169"/>
                <a:gd name="T58" fmla="*/ 42 w 169"/>
                <a:gd name="T59" fmla="*/ 157 h 169"/>
                <a:gd name="T60" fmla="*/ 59 w 169"/>
                <a:gd name="T61" fmla="*/ 163 h 169"/>
                <a:gd name="T62" fmla="*/ 76 w 169"/>
                <a:gd name="T63" fmla="*/ 169 h 169"/>
                <a:gd name="T64" fmla="*/ 84 w 169"/>
                <a:gd name="T65" fmla="*/ 169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9"/>
                <a:gd name="T100" fmla="*/ 0 h 169"/>
                <a:gd name="T101" fmla="*/ 169 w 169"/>
                <a:gd name="T102" fmla="*/ 169 h 1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9" h="169">
                  <a:moveTo>
                    <a:pt x="84" y="169"/>
                  </a:moveTo>
                  <a:lnTo>
                    <a:pt x="91" y="169"/>
                  </a:lnTo>
                  <a:lnTo>
                    <a:pt x="101" y="167"/>
                  </a:lnTo>
                  <a:lnTo>
                    <a:pt x="109" y="163"/>
                  </a:lnTo>
                  <a:lnTo>
                    <a:pt x="118" y="161"/>
                  </a:lnTo>
                  <a:lnTo>
                    <a:pt x="124" y="157"/>
                  </a:lnTo>
                  <a:lnTo>
                    <a:pt x="131" y="154"/>
                  </a:lnTo>
                  <a:lnTo>
                    <a:pt x="137" y="150"/>
                  </a:lnTo>
                  <a:lnTo>
                    <a:pt x="145" y="144"/>
                  </a:lnTo>
                  <a:lnTo>
                    <a:pt x="149" y="136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8"/>
                  </a:lnTo>
                  <a:lnTo>
                    <a:pt x="168" y="100"/>
                  </a:lnTo>
                  <a:lnTo>
                    <a:pt x="169" y="91"/>
                  </a:lnTo>
                  <a:lnTo>
                    <a:pt x="169" y="85"/>
                  </a:lnTo>
                  <a:lnTo>
                    <a:pt x="169" y="76"/>
                  </a:lnTo>
                  <a:lnTo>
                    <a:pt x="168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1"/>
                  </a:lnTo>
                  <a:lnTo>
                    <a:pt x="154" y="36"/>
                  </a:lnTo>
                  <a:lnTo>
                    <a:pt x="149" y="30"/>
                  </a:lnTo>
                  <a:lnTo>
                    <a:pt x="145" y="24"/>
                  </a:lnTo>
                  <a:lnTo>
                    <a:pt x="137" y="19"/>
                  </a:lnTo>
                  <a:lnTo>
                    <a:pt x="131" y="13"/>
                  </a:lnTo>
                  <a:lnTo>
                    <a:pt x="124" y="9"/>
                  </a:lnTo>
                  <a:lnTo>
                    <a:pt x="118" y="5"/>
                  </a:lnTo>
                  <a:lnTo>
                    <a:pt x="109" y="2"/>
                  </a:lnTo>
                  <a:lnTo>
                    <a:pt x="101" y="0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9" y="2"/>
                  </a:lnTo>
                  <a:lnTo>
                    <a:pt x="52" y="5"/>
                  </a:lnTo>
                  <a:lnTo>
                    <a:pt x="42" y="9"/>
                  </a:lnTo>
                  <a:lnTo>
                    <a:pt x="36" y="13"/>
                  </a:lnTo>
                  <a:lnTo>
                    <a:pt x="29" y="19"/>
                  </a:lnTo>
                  <a:lnTo>
                    <a:pt x="25" y="24"/>
                  </a:lnTo>
                  <a:lnTo>
                    <a:pt x="19" y="30"/>
                  </a:lnTo>
                  <a:lnTo>
                    <a:pt x="14" y="36"/>
                  </a:lnTo>
                  <a:lnTo>
                    <a:pt x="10" y="41"/>
                  </a:lnTo>
                  <a:lnTo>
                    <a:pt x="6" y="51"/>
                  </a:lnTo>
                  <a:lnTo>
                    <a:pt x="2" y="59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6" y="117"/>
                  </a:lnTo>
                  <a:lnTo>
                    <a:pt x="10" y="123"/>
                  </a:lnTo>
                  <a:lnTo>
                    <a:pt x="14" y="131"/>
                  </a:lnTo>
                  <a:lnTo>
                    <a:pt x="19" y="136"/>
                  </a:lnTo>
                  <a:lnTo>
                    <a:pt x="25" y="144"/>
                  </a:lnTo>
                  <a:lnTo>
                    <a:pt x="29" y="150"/>
                  </a:lnTo>
                  <a:lnTo>
                    <a:pt x="36" y="154"/>
                  </a:lnTo>
                  <a:lnTo>
                    <a:pt x="42" y="157"/>
                  </a:lnTo>
                  <a:lnTo>
                    <a:pt x="52" y="161"/>
                  </a:lnTo>
                  <a:lnTo>
                    <a:pt x="59" y="163"/>
                  </a:lnTo>
                  <a:lnTo>
                    <a:pt x="67" y="167"/>
                  </a:lnTo>
                  <a:lnTo>
                    <a:pt x="76" y="169"/>
                  </a:lnTo>
                  <a:lnTo>
                    <a:pt x="84" y="169"/>
                  </a:lnTo>
                  <a:close/>
                </a:path>
              </a:pathLst>
            </a:custGeom>
            <a:solidFill>
              <a:srgbClr val="FFE8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179"/>
            <p:cNvSpPr>
              <a:spLocks/>
            </p:cNvSpPr>
            <p:nvPr/>
          </p:nvSpPr>
          <p:spPr bwMode="auto">
            <a:xfrm>
              <a:off x="497243" y="3297296"/>
              <a:ext cx="30580" cy="263231"/>
            </a:xfrm>
            <a:custGeom>
              <a:avLst/>
              <a:gdLst>
                <a:gd name="T0" fmla="*/ 0 w 100"/>
                <a:gd name="T1" fmla="*/ 879 h 879"/>
                <a:gd name="T2" fmla="*/ 100 w 100"/>
                <a:gd name="T3" fmla="*/ 879 h 879"/>
                <a:gd name="T4" fmla="*/ 100 w 100"/>
                <a:gd name="T5" fmla="*/ 0 h 879"/>
                <a:gd name="T6" fmla="*/ 0 w 100"/>
                <a:gd name="T7" fmla="*/ 0 h 879"/>
                <a:gd name="T8" fmla="*/ 0 w 100"/>
                <a:gd name="T9" fmla="*/ 879 h 879"/>
                <a:gd name="T10" fmla="*/ 0 w 100"/>
                <a:gd name="T11" fmla="*/ 879 h 8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879"/>
                <a:gd name="T20" fmla="*/ 100 w 100"/>
                <a:gd name="T21" fmla="*/ 879 h 8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879">
                  <a:moveTo>
                    <a:pt x="0" y="879"/>
                  </a:moveTo>
                  <a:lnTo>
                    <a:pt x="100" y="879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879"/>
                  </a:lnTo>
                  <a:close/>
                </a:path>
              </a:pathLst>
            </a:custGeom>
            <a:solidFill>
              <a:srgbClr val="8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3" name="Группа 315"/>
          <p:cNvGrpSpPr>
            <a:grpSpLocks/>
          </p:cNvGrpSpPr>
          <p:nvPr/>
        </p:nvGrpSpPr>
        <p:grpSpPr bwMode="auto">
          <a:xfrm rot="194864">
            <a:off x="5373688" y="1020763"/>
            <a:ext cx="671512" cy="844550"/>
            <a:chOff x="179292" y="2492896"/>
            <a:chExt cx="672476" cy="866162"/>
          </a:xfrm>
        </p:grpSpPr>
        <p:sp>
          <p:nvSpPr>
            <p:cNvPr id="114" name="Freeform 174"/>
            <p:cNvSpPr>
              <a:spLocks/>
            </p:cNvSpPr>
            <p:nvPr/>
          </p:nvSpPr>
          <p:spPr bwMode="auto">
            <a:xfrm>
              <a:off x="179292" y="2781839"/>
              <a:ext cx="672476" cy="577219"/>
            </a:xfrm>
            <a:custGeom>
              <a:avLst/>
              <a:gdLst>
                <a:gd name="T0" fmla="*/ 374 w 680"/>
                <a:gd name="T1" fmla="*/ 654 h 656"/>
                <a:gd name="T2" fmla="*/ 416 w 680"/>
                <a:gd name="T3" fmla="*/ 646 h 656"/>
                <a:gd name="T4" fmla="*/ 456 w 680"/>
                <a:gd name="T5" fmla="*/ 635 h 656"/>
                <a:gd name="T6" fmla="*/ 494 w 680"/>
                <a:gd name="T7" fmla="*/ 620 h 656"/>
                <a:gd name="T8" fmla="*/ 530 w 680"/>
                <a:gd name="T9" fmla="*/ 599 h 656"/>
                <a:gd name="T10" fmla="*/ 560 w 680"/>
                <a:gd name="T11" fmla="*/ 574 h 656"/>
                <a:gd name="T12" fmla="*/ 591 w 680"/>
                <a:gd name="T13" fmla="*/ 547 h 656"/>
                <a:gd name="T14" fmla="*/ 616 w 680"/>
                <a:gd name="T15" fmla="*/ 517 h 656"/>
                <a:gd name="T16" fmla="*/ 638 w 680"/>
                <a:gd name="T17" fmla="*/ 483 h 656"/>
                <a:gd name="T18" fmla="*/ 656 w 680"/>
                <a:gd name="T19" fmla="*/ 447 h 656"/>
                <a:gd name="T20" fmla="*/ 669 w 680"/>
                <a:gd name="T21" fmla="*/ 408 h 656"/>
                <a:gd name="T22" fmla="*/ 676 w 680"/>
                <a:gd name="T23" fmla="*/ 369 h 656"/>
                <a:gd name="T24" fmla="*/ 680 w 680"/>
                <a:gd name="T25" fmla="*/ 329 h 656"/>
                <a:gd name="T26" fmla="*/ 676 w 680"/>
                <a:gd name="T27" fmla="*/ 285 h 656"/>
                <a:gd name="T28" fmla="*/ 669 w 680"/>
                <a:gd name="T29" fmla="*/ 245 h 656"/>
                <a:gd name="T30" fmla="*/ 656 w 680"/>
                <a:gd name="T31" fmla="*/ 207 h 656"/>
                <a:gd name="T32" fmla="*/ 638 w 680"/>
                <a:gd name="T33" fmla="*/ 171 h 656"/>
                <a:gd name="T34" fmla="*/ 616 w 680"/>
                <a:gd name="T35" fmla="*/ 137 h 656"/>
                <a:gd name="T36" fmla="*/ 591 w 680"/>
                <a:gd name="T37" fmla="*/ 106 h 656"/>
                <a:gd name="T38" fmla="*/ 560 w 680"/>
                <a:gd name="T39" fmla="*/ 80 h 656"/>
                <a:gd name="T40" fmla="*/ 530 w 680"/>
                <a:gd name="T41" fmla="*/ 55 h 656"/>
                <a:gd name="T42" fmla="*/ 494 w 680"/>
                <a:gd name="T43" fmla="*/ 34 h 656"/>
                <a:gd name="T44" fmla="*/ 456 w 680"/>
                <a:gd name="T45" fmla="*/ 19 h 656"/>
                <a:gd name="T46" fmla="*/ 416 w 680"/>
                <a:gd name="T47" fmla="*/ 5 h 656"/>
                <a:gd name="T48" fmla="*/ 374 w 680"/>
                <a:gd name="T49" fmla="*/ 0 h 656"/>
                <a:gd name="T50" fmla="*/ 330 w 680"/>
                <a:gd name="T51" fmla="*/ 0 h 656"/>
                <a:gd name="T52" fmla="*/ 287 w 680"/>
                <a:gd name="T53" fmla="*/ 2 h 656"/>
                <a:gd name="T54" fmla="*/ 245 w 680"/>
                <a:gd name="T55" fmla="*/ 11 h 656"/>
                <a:gd name="T56" fmla="*/ 207 w 680"/>
                <a:gd name="T57" fmla="*/ 24 h 656"/>
                <a:gd name="T58" fmla="*/ 167 w 680"/>
                <a:gd name="T59" fmla="*/ 42 h 656"/>
                <a:gd name="T60" fmla="*/ 133 w 680"/>
                <a:gd name="T61" fmla="*/ 62 h 656"/>
                <a:gd name="T62" fmla="*/ 104 w 680"/>
                <a:gd name="T63" fmla="*/ 89 h 656"/>
                <a:gd name="T64" fmla="*/ 76 w 680"/>
                <a:gd name="T65" fmla="*/ 118 h 656"/>
                <a:gd name="T66" fmla="*/ 51 w 680"/>
                <a:gd name="T67" fmla="*/ 150 h 656"/>
                <a:gd name="T68" fmla="*/ 30 w 680"/>
                <a:gd name="T69" fmla="*/ 186 h 656"/>
                <a:gd name="T70" fmla="*/ 15 w 680"/>
                <a:gd name="T71" fmla="*/ 222 h 656"/>
                <a:gd name="T72" fmla="*/ 5 w 680"/>
                <a:gd name="T73" fmla="*/ 260 h 656"/>
                <a:gd name="T74" fmla="*/ 0 w 680"/>
                <a:gd name="T75" fmla="*/ 302 h 656"/>
                <a:gd name="T76" fmla="*/ 0 w 680"/>
                <a:gd name="T77" fmla="*/ 344 h 656"/>
                <a:gd name="T78" fmla="*/ 3 w 680"/>
                <a:gd name="T79" fmla="*/ 386 h 656"/>
                <a:gd name="T80" fmla="*/ 15 w 680"/>
                <a:gd name="T81" fmla="*/ 424 h 656"/>
                <a:gd name="T82" fmla="*/ 28 w 680"/>
                <a:gd name="T83" fmla="*/ 462 h 656"/>
                <a:gd name="T84" fmla="*/ 47 w 680"/>
                <a:gd name="T85" fmla="*/ 496 h 656"/>
                <a:gd name="T86" fmla="*/ 70 w 680"/>
                <a:gd name="T87" fmla="*/ 528 h 656"/>
                <a:gd name="T88" fmla="*/ 98 w 680"/>
                <a:gd name="T89" fmla="*/ 561 h 656"/>
                <a:gd name="T90" fmla="*/ 127 w 680"/>
                <a:gd name="T91" fmla="*/ 583 h 656"/>
                <a:gd name="T92" fmla="*/ 161 w 680"/>
                <a:gd name="T93" fmla="*/ 608 h 656"/>
                <a:gd name="T94" fmla="*/ 197 w 680"/>
                <a:gd name="T95" fmla="*/ 627 h 656"/>
                <a:gd name="T96" fmla="*/ 237 w 680"/>
                <a:gd name="T97" fmla="*/ 640 h 656"/>
                <a:gd name="T98" fmla="*/ 277 w 680"/>
                <a:gd name="T99" fmla="*/ 650 h 656"/>
                <a:gd name="T100" fmla="*/ 321 w 680"/>
                <a:gd name="T101" fmla="*/ 656 h 6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0"/>
                <a:gd name="T154" fmla="*/ 0 h 656"/>
                <a:gd name="T155" fmla="*/ 680 w 680"/>
                <a:gd name="T156" fmla="*/ 656 h 6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0" h="656">
                  <a:moveTo>
                    <a:pt x="340" y="656"/>
                  </a:moveTo>
                  <a:lnTo>
                    <a:pt x="348" y="656"/>
                  </a:lnTo>
                  <a:lnTo>
                    <a:pt x="357" y="656"/>
                  </a:lnTo>
                  <a:lnTo>
                    <a:pt x="365" y="654"/>
                  </a:lnTo>
                  <a:lnTo>
                    <a:pt x="374" y="654"/>
                  </a:lnTo>
                  <a:lnTo>
                    <a:pt x="382" y="652"/>
                  </a:lnTo>
                  <a:lnTo>
                    <a:pt x="389" y="650"/>
                  </a:lnTo>
                  <a:lnTo>
                    <a:pt x="399" y="650"/>
                  </a:lnTo>
                  <a:lnTo>
                    <a:pt x="408" y="648"/>
                  </a:lnTo>
                  <a:lnTo>
                    <a:pt x="416" y="646"/>
                  </a:lnTo>
                  <a:lnTo>
                    <a:pt x="424" y="644"/>
                  </a:lnTo>
                  <a:lnTo>
                    <a:pt x="431" y="642"/>
                  </a:lnTo>
                  <a:lnTo>
                    <a:pt x="441" y="640"/>
                  </a:lnTo>
                  <a:lnTo>
                    <a:pt x="448" y="639"/>
                  </a:lnTo>
                  <a:lnTo>
                    <a:pt x="456" y="635"/>
                  </a:lnTo>
                  <a:lnTo>
                    <a:pt x="464" y="633"/>
                  </a:lnTo>
                  <a:lnTo>
                    <a:pt x="473" y="631"/>
                  </a:lnTo>
                  <a:lnTo>
                    <a:pt x="479" y="627"/>
                  </a:lnTo>
                  <a:lnTo>
                    <a:pt x="486" y="623"/>
                  </a:lnTo>
                  <a:lnTo>
                    <a:pt x="494" y="620"/>
                  </a:lnTo>
                  <a:lnTo>
                    <a:pt x="502" y="616"/>
                  </a:lnTo>
                  <a:lnTo>
                    <a:pt x="507" y="612"/>
                  </a:lnTo>
                  <a:lnTo>
                    <a:pt x="515" y="608"/>
                  </a:lnTo>
                  <a:lnTo>
                    <a:pt x="522" y="602"/>
                  </a:lnTo>
                  <a:lnTo>
                    <a:pt x="530" y="599"/>
                  </a:lnTo>
                  <a:lnTo>
                    <a:pt x="536" y="593"/>
                  </a:lnTo>
                  <a:lnTo>
                    <a:pt x="541" y="589"/>
                  </a:lnTo>
                  <a:lnTo>
                    <a:pt x="549" y="583"/>
                  </a:lnTo>
                  <a:lnTo>
                    <a:pt x="555" y="580"/>
                  </a:lnTo>
                  <a:lnTo>
                    <a:pt x="560" y="574"/>
                  </a:lnTo>
                  <a:lnTo>
                    <a:pt x="568" y="570"/>
                  </a:lnTo>
                  <a:lnTo>
                    <a:pt x="574" y="564"/>
                  </a:lnTo>
                  <a:lnTo>
                    <a:pt x="579" y="561"/>
                  </a:lnTo>
                  <a:lnTo>
                    <a:pt x="585" y="553"/>
                  </a:lnTo>
                  <a:lnTo>
                    <a:pt x="591" y="547"/>
                  </a:lnTo>
                  <a:lnTo>
                    <a:pt x="597" y="542"/>
                  </a:lnTo>
                  <a:lnTo>
                    <a:pt x="602" y="536"/>
                  </a:lnTo>
                  <a:lnTo>
                    <a:pt x="606" y="528"/>
                  </a:lnTo>
                  <a:lnTo>
                    <a:pt x="612" y="523"/>
                  </a:lnTo>
                  <a:lnTo>
                    <a:pt x="616" y="517"/>
                  </a:lnTo>
                  <a:lnTo>
                    <a:pt x="621" y="511"/>
                  </a:lnTo>
                  <a:lnTo>
                    <a:pt x="625" y="504"/>
                  </a:lnTo>
                  <a:lnTo>
                    <a:pt x="631" y="496"/>
                  </a:lnTo>
                  <a:lnTo>
                    <a:pt x="635" y="490"/>
                  </a:lnTo>
                  <a:lnTo>
                    <a:pt x="638" y="483"/>
                  </a:lnTo>
                  <a:lnTo>
                    <a:pt x="640" y="475"/>
                  </a:lnTo>
                  <a:lnTo>
                    <a:pt x="646" y="469"/>
                  </a:lnTo>
                  <a:lnTo>
                    <a:pt x="648" y="462"/>
                  </a:lnTo>
                  <a:lnTo>
                    <a:pt x="654" y="456"/>
                  </a:lnTo>
                  <a:lnTo>
                    <a:pt x="656" y="447"/>
                  </a:lnTo>
                  <a:lnTo>
                    <a:pt x="659" y="439"/>
                  </a:lnTo>
                  <a:lnTo>
                    <a:pt x="661" y="431"/>
                  </a:lnTo>
                  <a:lnTo>
                    <a:pt x="665" y="424"/>
                  </a:lnTo>
                  <a:lnTo>
                    <a:pt x="667" y="416"/>
                  </a:lnTo>
                  <a:lnTo>
                    <a:pt x="669" y="408"/>
                  </a:lnTo>
                  <a:lnTo>
                    <a:pt x="671" y="401"/>
                  </a:lnTo>
                  <a:lnTo>
                    <a:pt x="673" y="393"/>
                  </a:lnTo>
                  <a:lnTo>
                    <a:pt x="675" y="386"/>
                  </a:lnTo>
                  <a:lnTo>
                    <a:pt x="675" y="376"/>
                  </a:lnTo>
                  <a:lnTo>
                    <a:pt x="676" y="369"/>
                  </a:lnTo>
                  <a:lnTo>
                    <a:pt x="678" y="361"/>
                  </a:lnTo>
                  <a:lnTo>
                    <a:pt x="678" y="353"/>
                  </a:lnTo>
                  <a:lnTo>
                    <a:pt x="680" y="344"/>
                  </a:lnTo>
                  <a:lnTo>
                    <a:pt x="680" y="336"/>
                  </a:lnTo>
                  <a:lnTo>
                    <a:pt x="680" y="329"/>
                  </a:lnTo>
                  <a:lnTo>
                    <a:pt x="680" y="319"/>
                  </a:lnTo>
                  <a:lnTo>
                    <a:pt x="680" y="310"/>
                  </a:lnTo>
                  <a:lnTo>
                    <a:pt x="678" y="302"/>
                  </a:lnTo>
                  <a:lnTo>
                    <a:pt x="678" y="294"/>
                  </a:lnTo>
                  <a:lnTo>
                    <a:pt x="676" y="285"/>
                  </a:lnTo>
                  <a:lnTo>
                    <a:pt x="675" y="277"/>
                  </a:lnTo>
                  <a:lnTo>
                    <a:pt x="675" y="268"/>
                  </a:lnTo>
                  <a:lnTo>
                    <a:pt x="673" y="260"/>
                  </a:lnTo>
                  <a:lnTo>
                    <a:pt x="671" y="253"/>
                  </a:lnTo>
                  <a:lnTo>
                    <a:pt x="669" y="245"/>
                  </a:lnTo>
                  <a:lnTo>
                    <a:pt x="667" y="237"/>
                  </a:lnTo>
                  <a:lnTo>
                    <a:pt x="665" y="230"/>
                  </a:lnTo>
                  <a:lnTo>
                    <a:pt x="661" y="222"/>
                  </a:lnTo>
                  <a:lnTo>
                    <a:pt x="659" y="215"/>
                  </a:lnTo>
                  <a:lnTo>
                    <a:pt x="656" y="207"/>
                  </a:lnTo>
                  <a:lnTo>
                    <a:pt x="654" y="199"/>
                  </a:lnTo>
                  <a:lnTo>
                    <a:pt x="648" y="192"/>
                  </a:lnTo>
                  <a:lnTo>
                    <a:pt x="646" y="186"/>
                  </a:lnTo>
                  <a:lnTo>
                    <a:pt x="640" y="178"/>
                  </a:lnTo>
                  <a:lnTo>
                    <a:pt x="638" y="171"/>
                  </a:lnTo>
                  <a:lnTo>
                    <a:pt x="635" y="163"/>
                  </a:lnTo>
                  <a:lnTo>
                    <a:pt x="631" y="158"/>
                  </a:lnTo>
                  <a:lnTo>
                    <a:pt x="625" y="150"/>
                  </a:lnTo>
                  <a:lnTo>
                    <a:pt x="621" y="144"/>
                  </a:lnTo>
                  <a:lnTo>
                    <a:pt x="616" y="137"/>
                  </a:lnTo>
                  <a:lnTo>
                    <a:pt x="612" y="131"/>
                  </a:lnTo>
                  <a:lnTo>
                    <a:pt x="606" y="123"/>
                  </a:lnTo>
                  <a:lnTo>
                    <a:pt x="602" y="118"/>
                  </a:lnTo>
                  <a:lnTo>
                    <a:pt x="597" y="112"/>
                  </a:lnTo>
                  <a:lnTo>
                    <a:pt x="591" y="106"/>
                  </a:lnTo>
                  <a:lnTo>
                    <a:pt x="585" y="101"/>
                  </a:lnTo>
                  <a:lnTo>
                    <a:pt x="579" y="95"/>
                  </a:lnTo>
                  <a:lnTo>
                    <a:pt x="574" y="89"/>
                  </a:lnTo>
                  <a:lnTo>
                    <a:pt x="568" y="83"/>
                  </a:lnTo>
                  <a:lnTo>
                    <a:pt x="560" y="80"/>
                  </a:lnTo>
                  <a:lnTo>
                    <a:pt x="555" y="74"/>
                  </a:lnTo>
                  <a:lnTo>
                    <a:pt x="549" y="68"/>
                  </a:lnTo>
                  <a:lnTo>
                    <a:pt x="541" y="62"/>
                  </a:lnTo>
                  <a:lnTo>
                    <a:pt x="536" y="59"/>
                  </a:lnTo>
                  <a:lnTo>
                    <a:pt x="530" y="55"/>
                  </a:lnTo>
                  <a:lnTo>
                    <a:pt x="522" y="49"/>
                  </a:lnTo>
                  <a:lnTo>
                    <a:pt x="515" y="45"/>
                  </a:lnTo>
                  <a:lnTo>
                    <a:pt x="507" y="42"/>
                  </a:lnTo>
                  <a:lnTo>
                    <a:pt x="502" y="38"/>
                  </a:lnTo>
                  <a:lnTo>
                    <a:pt x="494" y="34"/>
                  </a:lnTo>
                  <a:lnTo>
                    <a:pt x="486" y="30"/>
                  </a:lnTo>
                  <a:lnTo>
                    <a:pt x="479" y="26"/>
                  </a:lnTo>
                  <a:lnTo>
                    <a:pt x="473" y="24"/>
                  </a:lnTo>
                  <a:lnTo>
                    <a:pt x="464" y="21"/>
                  </a:lnTo>
                  <a:lnTo>
                    <a:pt x="456" y="19"/>
                  </a:lnTo>
                  <a:lnTo>
                    <a:pt x="448" y="15"/>
                  </a:lnTo>
                  <a:lnTo>
                    <a:pt x="441" y="13"/>
                  </a:lnTo>
                  <a:lnTo>
                    <a:pt x="431" y="11"/>
                  </a:lnTo>
                  <a:lnTo>
                    <a:pt x="424" y="7"/>
                  </a:lnTo>
                  <a:lnTo>
                    <a:pt x="416" y="5"/>
                  </a:lnTo>
                  <a:lnTo>
                    <a:pt x="408" y="5"/>
                  </a:lnTo>
                  <a:lnTo>
                    <a:pt x="399" y="4"/>
                  </a:lnTo>
                  <a:lnTo>
                    <a:pt x="389" y="2"/>
                  </a:lnTo>
                  <a:lnTo>
                    <a:pt x="382" y="0"/>
                  </a:lnTo>
                  <a:lnTo>
                    <a:pt x="374" y="0"/>
                  </a:lnTo>
                  <a:lnTo>
                    <a:pt x="365" y="0"/>
                  </a:lnTo>
                  <a:lnTo>
                    <a:pt x="357" y="0"/>
                  </a:lnTo>
                  <a:lnTo>
                    <a:pt x="348" y="0"/>
                  </a:lnTo>
                  <a:lnTo>
                    <a:pt x="340" y="0"/>
                  </a:lnTo>
                  <a:lnTo>
                    <a:pt x="330" y="0"/>
                  </a:lnTo>
                  <a:lnTo>
                    <a:pt x="321" y="0"/>
                  </a:lnTo>
                  <a:lnTo>
                    <a:pt x="311" y="0"/>
                  </a:lnTo>
                  <a:lnTo>
                    <a:pt x="304" y="0"/>
                  </a:lnTo>
                  <a:lnTo>
                    <a:pt x="294" y="0"/>
                  </a:lnTo>
                  <a:lnTo>
                    <a:pt x="287" y="2"/>
                  </a:lnTo>
                  <a:lnTo>
                    <a:pt x="277" y="4"/>
                  </a:lnTo>
                  <a:lnTo>
                    <a:pt x="270" y="5"/>
                  </a:lnTo>
                  <a:lnTo>
                    <a:pt x="262" y="5"/>
                  </a:lnTo>
                  <a:lnTo>
                    <a:pt x="252" y="7"/>
                  </a:lnTo>
                  <a:lnTo>
                    <a:pt x="245" y="11"/>
                  </a:lnTo>
                  <a:lnTo>
                    <a:pt x="237" y="13"/>
                  </a:lnTo>
                  <a:lnTo>
                    <a:pt x="228" y="15"/>
                  </a:lnTo>
                  <a:lnTo>
                    <a:pt x="222" y="19"/>
                  </a:lnTo>
                  <a:lnTo>
                    <a:pt x="214" y="21"/>
                  </a:lnTo>
                  <a:lnTo>
                    <a:pt x="207" y="24"/>
                  </a:lnTo>
                  <a:lnTo>
                    <a:pt x="197" y="26"/>
                  </a:lnTo>
                  <a:lnTo>
                    <a:pt x="190" y="30"/>
                  </a:lnTo>
                  <a:lnTo>
                    <a:pt x="182" y="34"/>
                  </a:lnTo>
                  <a:lnTo>
                    <a:pt x="174" y="38"/>
                  </a:lnTo>
                  <a:lnTo>
                    <a:pt x="167" y="42"/>
                  </a:lnTo>
                  <a:lnTo>
                    <a:pt x="161" y="45"/>
                  </a:lnTo>
                  <a:lnTo>
                    <a:pt x="154" y="49"/>
                  </a:lnTo>
                  <a:lnTo>
                    <a:pt x="148" y="55"/>
                  </a:lnTo>
                  <a:lnTo>
                    <a:pt x="140" y="59"/>
                  </a:lnTo>
                  <a:lnTo>
                    <a:pt x="133" y="62"/>
                  </a:lnTo>
                  <a:lnTo>
                    <a:pt x="127" y="68"/>
                  </a:lnTo>
                  <a:lnTo>
                    <a:pt x="121" y="74"/>
                  </a:lnTo>
                  <a:lnTo>
                    <a:pt x="114" y="80"/>
                  </a:lnTo>
                  <a:lnTo>
                    <a:pt x="110" y="83"/>
                  </a:lnTo>
                  <a:lnTo>
                    <a:pt x="104" y="89"/>
                  </a:lnTo>
                  <a:lnTo>
                    <a:pt x="98" y="95"/>
                  </a:lnTo>
                  <a:lnTo>
                    <a:pt x="91" y="101"/>
                  </a:lnTo>
                  <a:lnTo>
                    <a:pt x="85" y="106"/>
                  </a:lnTo>
                  <a:lnTo>
                    <a:pt x="79" y="112"/>
                  </a:lnTo>
                  <a:lnTo>
                    <a:pt x="76" y="118"/>
                  </a:lnTo>
                  <a:lnTo>
                    <a:pt x="70" y="123"/>
                  </a:lnTo>
                  <a:lnTo>
                    <a:pt x="64" y="131"/>
                  </a:lnTo>
                  <a:lnTo>
                    <a:pt x="60" y="137"/>
                  </a:lnTo>
                  <a:lnTo>
                    <a:pt x="57" y="144"/>
                  </a:lnTo>
                  <a:lnTo>
                    <a:pt x="51" y="150"/>
                  </a:lnTo>
                  <a:lnTo>
                    <a:pt x="47" y="158"/>
                  </a:lnTo>
                  <a:lnTo>
                    <a:pt x="41" y="163"/>
                  </a:lnTo>
                  <a:lnTo>
                    <a:pt x="39" y="171"/>
                  </a:lnTo>
                  <a:lnTo>
                    <a:pt x="34" y="178"/>
                  </a:lnTo>
                  <a:lnTo>
                    <a:pt x="30" y="186"/>
                  </a:lnTo>
                  <a:lnTo>
                    <a:pt x="28" y="192"/>
                  </a:lnTo>
                  <a:lnTo>
                    <a:pt x="24" y="199"/>
                  </a:lnTo>
                  <a:lnTo>
                    <a:pt x="20" y="207"/>
                  </a:lnTo>
                  <a:lnTo>
                    <a:pt x="19" y="215"/>
                  </a:lnTo>
                  <a:lnTo>
                    <a:pt x="15" y="222"/>
                  </a:lnTo>
                  <a:lnTo>
                    <a:pt x="15" y="230"/>
                  </a:lnTo>
                  <a:lnTo>
                    <a:pt x="11" y="237"/>
                  </a:lnTo>
                  <a:lnTo>
                    <a:pt x="9" y="245"/>
                  </a:lnTo>
                  <a:lnTo>
                    <a:pt x="7" y="253"/>
                  </a:lnTo>
                  <a:lnTo>
                    <a:pt x="5" y="260"/>
                  </a:lnTo>
                  <a:lnTo>
                    <a:pt x="3" y="268"/>
                  </a:lnTo>
                  <a:lnTo>
                    <a:pt x="1" y="277"/>
                  </a:lnTo>
                  <a:lnTo>
                    <a:pt x="0" y="285"/>
                  </a:lnTo>
                  <a:lnTo>
                    <a:pt x="0" y="294"/>
                  </a:lnTo>
                  <a:lnTo>
                    <a:pt x="0" y="302"/>
                  </a:lnTo>
                  <a:lnTo>
                    <a:pt x="0" y="310"/>
                  </a:lnTo>
                  <a:lnTo>
                    <a:pt x="0" y="319"/>
                  </a:lnTo>
                  <a:lnTo>
                    <a:pt x="0" y="329"/>
                  </a:lnTo>
                  <a:lnTo>
                    <a:pt x="0" y="336"/>
                  </a:lnTo>
                  <a:lnTo>
                    <a:pt x="0" y="344"/>
                  </a:lnTo>
                  <a:lnTo>
                    <a:pt x="0" y="353"/>
                  </a:lnTo>
                  <a:lnTo>
                    <a:pt x="0" y="361"/>
                  </a:lnTo>
                  <a:lnTo>
                    <a:pt x="0" y="369"/>
                  </a:lnTo>
                  <a:lnTo>
                    <a:pt x="1" y="376"/>
                  </a:lnTo>
                  <a:lnTo>
                    <a:pt x="3" y="386"/>
                  </a:lnTo>
                  <a:lnTo>
                    <a:pt x="5" y="393"/>
                  </a:lnTo>
                  <a:lnTo>
                    <a:pt x="7" y="401"/>
                  </a:lnTo>
                  <a:lnTo>
                    <a:pt x="9" y="408"/>
                  </a:lnTo>
                  <a:lnTo>
                    <a:pt x="11" y="416"/>
                  </a:lnTo>
                  <a:lnTo>
                    <a:pt x="15" y="424"/>
                  </a:lnTo>
                  <a:lnTo>
                    <a:pt x="15" y="431"/>
                  </a:lnTo>
                  <a:lnTo>
                    <a:pt x="19" y="439"/>
                  </a:lnTo>
                  <a:lnTo>
                    <a:pt x="20" y="447"/>
                  </a:lnTo>
                  <a:lnTo>
                    <a:pt x="24" y="456"/>
                  </a:lnTo>
                  <a:lnTo>
                    <a:pt x="28" y="462"/>
                  </a:lnTo>
                  <a:lnTo>
                    <a:pt x="30" y="469"/>
                  </a:lnTo>
                  <a:lnTo>
                    <a:pt x="34" y="475"/>
                  </a:lnTo>
                  <a:lnTo>
                    <a:pt x="39" y="483"/>
                  </a:lnTo>
                  <a:lnTo>
                    <a:pt x="41" y="490"/>
                  </a:lnTo>
                  <a:lnTo>
                    <a:pt x="47" y="496"/>
                  </a:lnTo>
                  <a:lnTo>
                    <a:pt x="51" y="504"/>
                  </a:lnTo>
                  <a:lnTo>
                    <a:pt x="57" y="511"/>
                  </a:lnTo>
                  <a:lnTo>
                    <a:pt x="60" y="517"/>
                  </a:lnTo>
                  <a:lnTo>
                    <a:pt x="64" y="523"/>
                  </a:lnTo>
                  <a:lnTo>
                    <a:pt x="70" y="528"/>
                  </a:lnTo>
                  <a:lnTo>
                    <a:pt x="76" y="536"/>
                  </a:lnTo>
                  <a:lnTo>
                    <a:pt x="79" y="542"/>
                  </a:lnTo>
                  <a:lnTo>
                    <a:pt x="85" y="547"/>
                  </a:lnTo>
                  <a:lnTo>
                    <a:pt x="91" y="553"/>
                  </a:lnTo>
                  <a:lnTo>
                    <a:pt x="98" y="561"/>
                  </a:lnTo>
                  <a:lnTo>
                    <a:pt x="104" y="564"/>
                  </a:lnTo>
                  <a:lnTo>
                    <a:pt x="110" y="570"/>
                  </a:lnTo>
                  <a:lnTo>
                    <a:pt x="114" y="574"/>
                  </a:lnTo>
                  <a:lnTo>
                    <a:pt x="121" y="580"/>
                  </a:lnTo>
                  <a:lnTo>
                    <a:pt x="127" y="583"/>
                  </a:lnTo>
                  <a:lnTo>
                    <a:pt x="133" y="589"/>
                  </a:lnTo>
                  <a:lnTo>
                    <a:pt x="140" y="593"/>
                  </a:lnTo>
                  <a:lnTo>
                    <a:pt x="148" y="599"/>
                  </a:lnTo>
                  <a:lnTo>
                    <a:pt x="154" y="602"/>
                  </a:lnTo>
                  <a:lnTo>
                    <a:pt x="161" y="608"/>
                  </a:lnTo>
                  <a:lnTo>
                    <a:pt x="167" y="612"/>
                  </a:lnTo>
                  <a:lnTo>
                    <a:pt x="174" y="616"/>
                  </a:lnTo>
                  <a:lnTo>
                    <a:pt x="182" y="620"/>
                  </a:lnTo>
                  <a:lnTo>
                    <a:pt x="190" y="623"/>
                  </a:lnTo>
                  <a:lnTo>
                    <a:pt x="197" y="627"/>
                  </a:lnTo>
                  <a:lnTo>
                    <a:pt x="207" y="631"/>
                  </a:lnTo>
                  <a:lnTo>
                    <a:pt x="214" y="633"/>
                  </a:lnTo>
                  <a:lnTo>
                    <a:pt x="222" y="635"/>
                  </a:lnTo>
                  <a:lnTo>
                    <a:pt x="228" y="639"/>
                  </a:lnTo>
                  <a:lnTo>
                    <a:pt x="237" y="640"/>
                  </a:lnTo>
                  <a:lnTo>
                    <a:pt x="245" y="642"/>
                  </a:lnTo>
                  <a:lnTo>
                    <a:pt x="252" y="644"/>
                  </a:lnTo>
                  <a:lnTo>
                    <a:pt x="262" y="646"/>
                  </a:lnTo>
                  <a:lnTo>
                    <a:pt x="270" y="648"/>
                  </a:lnTo>
                  <a:lnTo>
                    <a:pt x="277" y="650"/>
                  </a:lnTo>
                  <a:lnTo>
                    <a:pt x="287" y="650"/>
                  </a:lnTo>
                  <a:lnTo>
                    <a:pt x="294" y="652"/>
                  </a:lnTo>
                  <a:lnTo>
                    <a:pt x="304" y="654"/>
                  </a:lnTo>
                  <a:lnTo>
                    <a:pt x="311" y="654"/>
                  </a:lnTo>
                  <a:lnTo>
                    <a:pt x="321" y="656"/>
                  </a:lnTo>
                  <a:lnTo>
                    <a:pt x="330" y="656"/>
                  </a:lnTo>
                  <a:lnTo>
                    <a:pt x="340" y="656"/>
                  </a:lnTo>
                  <a:close/>
                </a:path>
              </a:pathLst>
            </a:custGeom>
            <a:solidFill>
              <a:srgbClr val="F5D9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175"/>
            <p:cNvSpPr>
              <a:spLocks/>
            </p:cNvSpPr>
            <p:nvPr/>
          </p:nvSpPr>
          <p:spPr bwMode="auto">
            <a:xfrm>
              <a:off x="189258" y="2492896"/>
              <a:ext cx="652755" cy="489565"/>
            </a:xfrm>
            <a:custGeom>
              <a:avLst/>
              <a:gdLst>
                <a:gd name="T0" fmla="*/ 662 w 662"/>
                <a:gd name="T1" fmla="*/ 844 h 844"/>
                <a:gd name="T2" fmla="*/ 0 w 662"/>
                <a:gd name="T3" fmla="*/ 844 h 844"/>
                <a:gd name="T4" fmla="*/ 327 w 662"/>
                <a:gd name="T5" fmla="*/ 0 h 844"/>
                <a:gd name="T6" fmla="*/ 662 w 662"/>
                <a:gd name="T7" fmla="*/ 844 h 844"/>
                <a:gd name="T8" fmla="*/ 662 w 662"/>
                <a:gd name="T9" fmla="*/ 844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844"/>
                <a:gd name="T17" fmla="*/ 662 w 662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844">
                  <a:moveTo>
                    <a:pt x="662" y="844"/>
                  </a:moveTo>
                  <a:lnTo>
                    <a:pt x="0" y="844"/>
                  </a:lnTo>
                  <a:lnTo>
                    <a:pt x="327" y="0"/>
                  </a:lnTo>
                  <a:lnTo>
                    <a:pt x="662" y="844"/>
                  </a:lnTo>
                  <a:close/>
                </a:path>
              </a:pathLst>
            </a:custGeom>
            <a:solidFill>
              <a:srgbClr val="F5D9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176"/>
            <p:cNvSpPr>
              <a:spLocks/>
            </p:cNvSpPr>
            <p:nvPr/>
          </p:nvSpPr>
          <p:spPr bwMode="auto">
            <a:xfrm>
              <a:off x="320504" y="3019818"/>
              <a:ext cx="386526" cy="330845"/>
            </a:xfrm>
            <a:custGeom>
              <a:avLst/>
              <a:gdLst>
                <a:gd name="T0" fmla="*/ 215 w 391"/>
                <a:gd name="T1" fmla="*/ 374 h 376"/>
                <a:gd name="T2" fmla="*/ 243 w 391"/>
                <a:gd name="T3" fmla="*/ 369 h 376"/>
                <a:gd name="T4" fmla="*/ 272 w 391"/>
                <a:gd name="T5" fmla="*/ 361 h 376"/>
                <a:gd name="T6" fmla="*/ 294 w 391"/>
                <a:gd name="T7" fmla="*/ 348 h 376"/>
                <a:gd name="T8" fmla="*/ 319 w 391"/>
                <a:gd name="T9" fmla="*/ 332 h 376"/>
                <a:gd name="T10" fmla="*/ 340 w 391"/>
                <a:gd name="T11" fmla="*/ 313 h 376"/>
                <a:gd name="T12" fmla="*/ 357 w 391"/>
                <a:gd name="T13" fmla="*/ 292 h 376"/>
                <a:gd name="T14" fmla="*/ 370 w 391"/>
                <a:gd name="T15" fmla="*/ 268 h 376"/>
                <a:gd name="T16" fmla="*/ 382 w 391"/>
                <a:gd name="T17" fmla="*/ 243 h 376"/>
                <a:gd name="T18" fmla="*/ 388 w 391"/>
                <a:gd name="T19" fmla="*/ 216 h 376"/>
                <a:gd name="T20" fmla="*/ 391 w 391"/>
                <a:gd name="T21" fmla="*/ 188 h 376"/>
                <a:gd name="T22" fmla="*/ 388 w 391"/>
                <a:gd name="T23" fmla="*/ 159 h 376"/>
                <a:gd name="T24" fmla="*/ 382 w 391"/>
                <a:gd name="T25" fmla="*/ 131 h 376"/>
                <a:gd name="T26" fmla="*/ 370 w 391"/>
                <a:gd name="T27" fmla="*/ 106 h 376"/>
                <a:gd name="T28" fmla="*/ 357 w 391"/>
                <a:gd name="T29" fmla="*/ 81 h 376"/>
                <a:gd name="T30" fmla="*/ 340 w 391"/>
                <a:gd name="T31" fmla="*/ 61 h 376"/>
                <a:gd name="T32" fmla="*/ 319 w 391"/>
                <a:gd name="T33" fmla="*/ 42 h 376"/>
                <a:gd name="T34" fmla="*/ 294 w 391"/>
                <a:gd name="T35" fmla="*/ 24 h 376"/>
                <a:gd name="T36" fmla="*/ 272 w 391"/>
                <a:gd name="T37" fmla="*/ 13 h 376"/>
                <a:gd name="T38" fmla="*/ 243 w 391"/>
                <a:gd name="T39" fmla="*/ 3 h 376"/>
                <a:gd name="T40" fmla="*/ 215 w 391"/>
                <a:gd name="T41" fmla="*/ 0 h 376"/>
                <a:gd name="T42" fmla="*/ 190 w 391"/>
                <a:gd name="T43" fmla="*/ 0 h 376"/>
                <a:gd name="T44" fmla="*/ 175 w 391"/>
                <a:gd name="T45" fmla="*/ 0 h 376"/>
                <a:gd name="T46" fmla="*/ 144 w 391"/>
                <a:gd name="T47" fmla="*/ 3 h 376"/>
                <a:gd name="T48" fmla="*/ 119 w 391"/>
                <a:gd name="T49" fmla="*/ 13 h 376"/>
                <a:gd name="T50" fmla="*/ 93 w 391"/>
                <a:gd name="T51" fmla="*/ 24 h 376"/>
                <a:gd name="T52" fmla="*/ 70 w 391"/>
                <a:gd name="T53" fmla="*/ 42 h 376"/>
                <a:gd name="T54" fmla="*/ 49 w 391"/>
                <a:gd name="T55" fmla="*/ 61 h 376"/>
                <a:gd name="T56" fmla="*/ 32 w 391"/>
                <a:gd name="T57" fmla="*/ 81 h 376"/>
                <a:gd name="T58" fmla="*/ 17 w 391"/>
                <a:gd name="T59" fmla="*/ 106 h 376"/>
                <a:gd name="T60" fmla="*/ 7 w 391"/>
                <a:gd name="T61" fmla="*/ 131 h 376"/>
                <a:gd name="T62" fmla="*/ 0 w 391"/>
                <a:gd name="T63" fmla="*/ 159 h 376"/>
                <a:gd name="T64" fmla="*/ 0 w 391"/>
                <a:gd name="T65" fmla="*/ 188 h 376"/>
                <a:gd name="T66" fmla="*/ 0 w 391"/>
                <a:gd name="T67" fmla="*/ 216 h 376"/>
                <a:gd name="T68" fmla="*/ 7 w 391"/>
                <a:gd name="T69" fmla="*/ 243 h 376"/>
                <a:gd name="T70" fmla="*/ 17 w 391"/>
                <a:gd name="T71" fmla="*/ 268 h 376"/>
                <a:gd name="T72" fmla="*/ 32 w 391"/>
                <a:gd name="T73" fmla="*/ 292 h 376"/>
                <a:gd name="T74" fmla="*/ 49 w 391"/>
                <a:gd name="T75" fmla="*/ 313 h 376"/>
                <a:gd name="T76" fmla="*/ 70 w 391"/>
                <a:gd name="T77" fmla="*/ 332 h 376"/>
                <a:gd name="T78" fmla="*/ 93 w 391"/>
                <a:gd name="T79" fmla="*/ 348 h 376"/>
                <a:gd name="T80" fmla="*/ 119 w 391"/>
                <a:gd name="T81" fmla="*/ 361 h 376"/>
                <a:gd name="T82" fmla="*/ 144 w 391"/>
                <a:gd name="T83" fmla="*/ 369 h 376"/>
                <a:gd name="T84" fmla="*/ 175 w 391"/>
                <a:gd name="T85" fmla="*/ 374 h 376"/>
                <a:gd name="T86" fmla="*/ 190 w 391"/>
                <a:gd name="T87" fmla="*/ 376 h 3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1"/>
                <a:gd name="T133" fmla="*/ 0 h 376"/>
                <a:gd name="T134" fmla="*/ 391 w 391"/>
                <a:gd name="T135" fmla="*/ 376 h 37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1" h="376">
                  <a:moveTo>
                    <a:pt x="195" y="376"/>
                  </a:moveTo>
                  <a:lnTo>
                    <a:pt x="205" y="376"/>
                  </a:lnTo>
                  <a:lnTo>
                    <a:pt x="215" y="374"/>
                  </a:lnTo>
                  <a:lnTo>
                    <a:pt x="224" y="372"/>
                  </a:lnTo>
                  <a:lnTo>
                    <a:pt x="235" y="372"/>
                  </a:lnTo>
                  <a:lnTo>
                    <a:pt x="243" y="369"/>
                  </a:lnTo>
                  <a:lnTo>
                    <a:pt x="253" y="367"/>
                  </a:lnTo>
                  <a:lnTo>
                    <a:pt x="262" y="365"/>
                  </a:lnTo>
                  <a:lnTo>
                    <a:pt x="272" y="361"/>
                  </a:lnTo>
                  <a:lnTo>
                    <a:pt x="279" y="357"/>
                  </a:lnTo>
                  <a:lnTo>
                    <a:pt x="287" y="351"/>
                  </a:lnTo>
                  <a:lnTo>
                    <a:pt x="294" y="348"/>
                  </a:lnTo>
                  <a:lnTo>
                    <a:pt x="304" y="344"/>
                  </a:lnTo>
                  <a:lnTo>
                    <a:pt x="311" y="338"/>
                  </a:lnTo>
                  <a:lnTo>
                    <a:pt x="319" y="332"/>
                  </a:lnTo>
                  <a:lnTo>
                    <a:pt x="327" y="327"/>
                  </a:lnTo>
                  <a:lnTo>
                    <a:pt x="334" y="321"/>
                  </a:lnTo>
                  <a:lnTo>
                    <a:pt x="340" y="313"/>
                  </a:lnTo>
                  <a:lnTo>
                    <a:pt x="346" y="306"/>
                  </a:lnTo>
                  <a:lnTo>
                    <a:pt x="351" y="298"/>
                  </a:lnTo>
                  <a:lnTo>
                    <a:pt x="357" y="292"/>
                  </a:lnTo>
                  <a:lnTo>
                    <a:pt x="361" y="283"/>
                  </a:lnTo>
                  <a:lnTo>
                    <a:pt x="367" y="275"/>
                  </a:lnTo>
                  <a:lnTo>
                    <a:pt x="370" y="268"/>
                  </a:lnTo>
                  <a:lnTo>
                    <a:pt x="376" y="260"/>
                  </a:lnTo>
                  <a:lnTo>
                    <a:pt x="378" y="251"/>
                  </a:lnTo>
                  <a:lnTo>
                    <a:pt x="382" y="243"/>
                  </a:lnTo>
                  <a:lnTo>
                    <a:pt x="384" y="234"/>
                  </a:lnTo>
                  <a:lnTo>
                    <a:pt x="388" y="224"/>
                  </a:lnTo>
                  <a:lnTo>
                    <a:pt x="388" y="216"/>
                  </a:lnTo>
                  <a:lnTo>
                    <a:pt x="389" y="207"/>
                  </a:lnTo>
                  <a:lnTo>
                    <a:pt x="391" y="197"/>
                  </a:lnTo>
                  <a:lnTo>
                    <a:pt x="391" y="188"/>
                  </a:lnTo>
                  <a:lnTo>
                    <a:pt x="391" y="178"/>
                  </a:lnTo>
                  <a:lnTo>
                    <a:pt x="389" y="169"/>
                  </a:lnTo>
                  <a:lnTo>
                    <a:pt x="388" y="159"/>
                  </a:lnTo>
                  <a:lnTo>
                    <a:pt x="388" y="150"/>
                  </a:lnTo>
                  <a:lnTo>
                    <a:pt x="384" y="140"/>
                  </a:lnTo>
                  <a:lnTo>
                    <a:pt x="382" y="131"/>
                  </a:lnTo>
                  <a:lnTo>
                    <a:pt x="378" y="123"/>
                  </a:lnTo>
                  <a:lnTo>
                    <a:pt x="376" y="114"/>
                  </a:lnTo>
                  <a:lnTo>
                    <a:pt x="370" y="106"/>
                  </a:lnTo>
                  <a:lnTo>
                    <a:pt x="367" y="97"/>
                  </a:lnTo>
                  <a:lnTo>
                    <a:pt x="361" y="89"/>
                  </a:lnTo>
                  <a:lnTo>
                    <a:pt x="357" y="81"/>
                  </a:lnTo>
                  <a:lnTo>
                    <a:pt x="351" y="74"/>
                  </a:lnTo>
                  <a:lnTo>
                    <a:pt x="346" y="66"/>
                  </a:lnTo>
                  <a:lnTo>
                    <a:pt x="340" y="61"/>
                  </a:lnTo>
                  <a:lnTo>
                    <a:pt x="334" y="55"/>
                  </a:lnTo>
                  <a:lnTo>
                    <a:pt x="327" y="47"/>
                  </a:lnTo>
                  <a:lnTo>
                    <a:pt x="319" y="42"/>
                  </a:lnTo>
                  <a:lnTo>
                    <a:pt x="311" y="36"/>
                  </a:lnTo>
                  <a:lnTo>
                    <a:pt x="304" y="30"/>
                  </a:lnTo>
                  <a:lnTo>
                    <a:pt x="294" y="24"/>
                  </a:lnTo>
                  <a:lnTo>
                    <a:pt x="287" y="21"/>
                  </a:lnTo>
                  <a:lnTo>
                    <a:pt x="279" y="17"/>
                  </a:lnTo>
                  <a:lnTo>
                    <a:pt x="272" y="13"/>
                  </a:lnTo>
                  <a:lnTo>
                    <a:pt x="262" y="9"/>
                  </a:lnTo>
                  <a:lnTo>
                    <a:pt x="253" y="7"/>
                  </a:lnTo>
                  <a:lnTo>
                    <a:pt x="243" y="3"/>
                  </a:lnTo>
                  <a:lnTo>
                    <a:pt x="235" y="2"/>
                  </a:lnTo>
                  <a:lnTo>
                    <a:pt x="224" y="0"/>
                  </a:lnTo>
                  <a:lnTo>
                    <a:pt x="215" y="0"/>
                  </a:lnTo>
                  <a:lnTo>
                    <a:pt x="205" y="0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84" y="0"/>
                  </a:lnTo>
                  <a:lnTo>
                    <a:pt x="180" y="0"/>
                  </a:lnTo>
                  <a:lnTo>
                    <a:pt x="175" y="0"/>
                  </a:lnTo>
                  <a:lnTo>
                    <a:pt x="165" y="0"/>
                  </a:lnTo>
                  <a:lnTo>
                    <a:pt x="156" y="2"/>
                  </a:lnTo>
                  <a:lnTo>
                    <a:pt x="144" y="3"/>
                  </a:lnTo>
                  <a:lnTo>
                    <a:pt x="137" y="7"/>
                  </a:lnTo>
                  <a:lnTo>
                    <a:pt x="127" y="9"/>
                  </a:lnTo>
                  <a:lnTo>
                    <a:pt x="119" y="13"/>
                  </a:lnTo>
                  <a:lnTo>
                    <a:pt x="110" y="17"/>
                  </a:lnTo>
                  <a:lnTo>
                    <a:pt x="100" y="21"/>
                  </a:lnTo>
                  <a:lnTo>
                    <a:pt x="93" y="24"/>
                  </a:lnTo>
                  <a:lnTo>
                    <a:pt x="83" y="30"/>
                  </a:lnTo>
                  <a:lnTo>
                    <a:pt x="76" y="36"/>
                  </a:lnTo>
                  <a:lnTo>
                    <a:pt x="70" y="42"/>
                  </a:lnTo>
                  <a:lnTo>
                    <a:pt x="62" y="47"/>
                  </a:lnTo>
                  <a:lnTo>
                    <a:pt x="57" y="55"/>
                  </a:lnTo>
                  <a:lnTo>
                    <a:pt x="49" y="61"/>
                  </a:lnTo>
                  <a:lnTo>
                    <a:pt x="41" y="66"/>
                  </a:lnTo>
                  <a:lnTo>
                    <a:pt x="36" y="74"/>
                  </a:lnTo>
                  <a:lnTo>
                    <a:pt x="32" y="81"/>
                  </a:lnTo>
                  <a:lnTo>
                    <a:pt x="26" y="89"/>
                  </a:lnTo>
                  <a:lnTo>
                    <a:pt x="22" y="97"/>
                  </a:lnTo>
                  <a:lnTo>
                    <a:pt x="17" y="106"/>
                  </a:lnTo>
                  <a:lnTo>
                    <a:pt x="15" y="114"/>
                  </a:lnTo>
                  <a:lnTo>
                    <a:pt x="9" y="123"/>
                  </a:lnTo>
                  <a:lnTo>
                    <a:pt x="7" y="131"/>
                  </a:lnTo>
                  <a:lnTo>
                    <a:pt x="3" y="140"/>
                  </a:lnTo>
                  <a:lnTo>
                    <a:pt x="2" y="150"/>
                  </a:lnTo>
                  <a:lnTo>
                    <a:pt x="0" y="159"/>
                  </a:lnTo>
                  <a:lnTo>
                    <a:pt x="0" y="169"/>
                  </a:lnTo>
                  <a:lnTo>
                    <a:pt x="0" y="178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07"/>
                  </a:lnTo>
                  <a:lnTo>
                    <a:pt x="0" y="216"/>
                  </a:lnTo>
                  <a:lnTo>
                    <a:pt x="2" y="224"/>
                  </a:lnTo>
                  <a:lnTo>
                    <a:pt x="3" y="234"/>
                  </a:lnTo>
                  <a:lnTo>
                    <a:pt x="7" y="243"/>
                  </a:lnTo>
                  <a:lnTo>
                    <a:pt x="9" y="251"/>
                  </a:lnTo>
                  <a:lnTo>
                    <a:pt x="15" y="260"/>
                  </a:lnTo>
                  <a:lnTo>
                    <a:pt x="17" y="268"/>
                  </a:lnTo>
                  <a:lnTo>
                    <a:pt x="22" y="275"/>
                  </a:lnTo>
                  <a:lnTo>
                    <a:pt x="26" y="283"/>
                  </a:lnTo>
                  <a:lnTo>
                    <a:pt x="32" y="292"/>
                  </a:lnTo>
                  <a:lnTo>
                    <a:pt x="36" y="298"/>
                  </a:lnTo>
                  <a:lnTo>
                    <a:pt x="41" y="306"/>
                  </a:lnTo>
                  <a:lnTo>
                    <a:pt x="49" y="313"/>
                  </a:lnTo>
                  <a:lnTo>
                    <a:pt x="57" y="321"/>
                  </a:lnTo>
                  <a:lnTo>
                    <a:pt x="62" y="327"/>
                  </a:lnTo>
                  <a:lnTo>
                    <a:pt x="70" y="332"/>
                  </a:lnTo>
                  <a:lnTo>
                    <a:pt x="76" y="338"/>
                  </a:lnTo>
                  <a:lnTo>
                    <a:pt x="83" y="344"/>
                  </a:lnTo>
                  <a:lnTo>
                    <a:pt x="93" y="348"/>
                  </a:lnTo>
                  <a:lnTo>
                    <a:pt x="100" y="351"/>
                  </a:lnTo>
                  <a:lnTo>
                    <a:pt x="110" y="357"/>
                  </a:lnTo>
                  <a:lnTo>
                    <a:pt x="119" y="361"/>
                  </a:lnTo>
                  <a:lnTo>
                    <a:pt x="127" y="365"/>
                  </a:lnTo>
                  <a:lnTo>
                    <a:pt x="137" y="367"/>
                  </a:lnTo>
                  <a:lnTo>
                    <a:pt x="144" y="369"/>
                  </a:lnTo>
                  <a:lnTo>
                    <a:pt x="156" y="372"/>
                  </a:lnTo>
                  <a:lnTo>
                    <a:pt x="165" y="372"/>
                  </a:lnTo>
                  <a:lnTo>
                    <a:pt x="175" y="374"/>
                  </a:lnTo>
                  <a:lnTo>
                    <a:pt x="180" y="374"/>
                  </a:lnTo>
                  <a:lnTo>
                    <a:pt x="184" y="376"/>
                  </a:lnTo>
                  <a:lnTo>
                    <a:pt x="190" y="376"/>
                  </a:lnTo>
                  <a:lnTo>
                    <a:pt x="195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177"/>
            <p:cNvSpPr>
              <a:spLocks/>
            </p:cNvSpPr>
            <p:nvPr/>
          </p:nvSpPr>
          <p:spPr bwMode="auto">
            <a:xfrm>
              <a:off x="326484" y="2845234"/>
              <a:ext cx="374694" cy="300417"/>
            </a:xfrm>
            <a:custGeom>
              <a:avLst/>
              <a:gdLst>
                <a:gd name="T0" fmla="*/ 381 w 381"/>
                <a:gd name="T1" fmla="*/ 492 h 494"/>
                <a:gd name="T2" fmla="*/ 0 w 381"/>
                <a:gd name="T3" fmla="*/ 494 h 494"/>
                <a:gd name="T4" fmla="*/ 189 w 381"/>
                <a:gd name="T5" fmla="*/ 0 h 494"/>
                <a:gd name="T6" fmla="*/ 381 w 381"/>
                <a:gd name="T7" fmla="*/ 492 h 494"/>
                <a:gd name="T8" fmla="*/ 381 w 381"/>
                <a:gd name="T9" fmla="*/ 492 h 4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1"/>
                <a:gd name="T16" fmla="*/ 0 h 494"/>
                <a:gd name="T17" fmla="*/ 381 w 381"/>
                <a:gd name="T18" fmla="*/ 494 h 4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1" h="494">
                  <a:moveTo>
                    <a:pt x="381" y="492"/>
                  </a:moveTo>
                  <a:lnTo>
                    <a:pt x="0" y="494"/>
                  </a:lnTo>
                  <a:lnTo>
                    <a:pt x="189" y="0"/>
                  </a:lnTo>
                  <a:lnTo>
                    <a:pt x="381" y="4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8" name="Группа 320"/>
          <p:cNvGrpSpPr>
            <a:grpSpLocks/>
          </p:cNvGrpSpPr>
          <p:nvPr/>
        </p:nvGrpSpPr>
        <p:grpSpPr bwMode="auto">
          <a:xfrm rot="777430">
            <a:off x="5167313" y="1503363"/>
            <a:ext cx="857250" cy="1270000"/>
            <a:chOff x="107504" y="2982499"/>
            <a:chExt cx="856848" cy="1302361"/>
          </a:xfrm>
        </p:grpSpPr>
        <p:sp>
          <p:nvSpPr>
            <p:cNvPr id="119" name="AutoShape 164"/>
            <p:cNvSpPr>
              <a:spLocks noChangeAspect="1" noChangeArrowheads="1" noTextEdit="1"/>
            </p:cNvSpPr>
            <p:nvPr/>
          </p:nvSpPr>
          <p:spPr bwMode="auto">
            <a:xfrm>
              <a:off x="107504" y="2982499"/>
              <a:ext cx="856848" cy="1302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166"/>
            <p:cNvSpPr>
              <a:spLocks/>
            </p:cNvSpPr>
            <p:nvPr/>
          </p:nvSpPr>
          <p:spPr bwMode="auto">
            <a:xfrm>
              <a:off x="653752" y="3504163"/>
              <a:ext cx="50368" cy="50368"/>
            </a:xfrm>
            <a:custGeom>
              <a:avLst/>
              <a:gdLst>
                <a:gd name="T0" fmla="*/ 91 w 169"/>
                <a:gd name="T1" fmla="*/ 169 h 169"/>
                <a:gd name="T2" fmla="*/ 108 w 169"/>
                <a:gd name="T3" fmla="*/ 165 h 169"/>
                <a:gd name="T4" fmla="*/ 123 w 169"/>
                <a:gd name="T5" fmla="*/ 157 h 169"/>
                <a:gd name="T6" fmla="*/ 137 w 169"/>
                <a:gd name="T7" fmla="*/ 150 h 169"/>
                <a:gd name="T8" fmla="*/ 148 w 169"/>
                <a:gd name="T9" fmla="*/ 136 h 169"/>
                <a:gd name="T10" fmla="*/ 156 w 169"/>
                <a:gd name="T11" fmla="*/ 123 h 169"/>
                <a:gd name="T12" fmla="*/ 163 w 169"/>
                <a:gd name="T13" fmla="*/ 108 h 169"/>
                <a:gd name="T14" fmla="*/ 167 w 169"/>
                <a:gd name="T15" fmla="*/ 93 h 169"/>
                <a:gd name="T16" fmla="*/ 167 w 169"/>
                <a:gd name="T17" fmla="*/ 76 h 169"/>
                <a:gd name="T18" fmla="*/ 163 w 169"/>
                <a:gd name="T19" fmla="*/ 58 h 169"/>
                <a:gd name="T20" fmla="*/ 156 w 169"/>
                <a:gd name="T21" fmla="*/ 43 h 169"/>
                <a:gd name="T22" fmla="*/ 148 w 169"/>
                <a:gd name="T23" fmla="*/ 30 h 169"/>
                <a:gd name="T24" fmla="*/ 137 w 169"/>
                <a:gd name="T25" fmla="*/ 19 h 169"/>
                <a:gd name="T26" fmla="*/ 123 w 169"/>
                <a:gd name="T27" fmla="*/ 9 h 169"/>
                <a:gd name="T28" fmla="*/ 108 w 169"/>
                <a:gd name="T29" fmla="*/ 3 h 169"/>
                <a:gd name="T30" fmla="*/ 91 w 169"/>
                <a:gd name="T31" fmla="*/ 0 h 169"/>
                <a:gd name="T32" fmla="*/ 74 w 169"/>
                <a:gd name="T33" fmla="*/ 0 h 169"/>
                <a:gd name="T34" fmla="*/ 57 w 169"/>
                <a:gd name="T35" fmla="*/ 3 h 169"/>
                <a:gd name="T36" fmla="*/ 41 w 169"/>
                <a:gd name="T37" fmla="*/ 9 h 169"/>
                <a:gd name="T38" fmla="*/ 28 w 169"/>
                <a:gd name="T39" fmla="*/ 19 h 169"/>
                <a:gd name="T40" fmla="*/ 17 w 169"/>
                <a:gd name="T41" fmla="*/ 30 h 169"/>
                <a:gd name="T42" fmla="*/ 7 w 169"/>
                <a:gd name="T43" fmla="*/ 43 h 169"/>
                <a:gd name="T44" fmla="*/ 2 w 169"/>
                <a:gd name="T45" fmla="*/ 58 h 169"/>
                <a:gd name="T46" fmla="*/ 0 w 169"/>
                <a:gd name="T47" fmla="*/ 76 h 169"/>
                <a:gd name="T48" fmla="*/ 0 w 169"/>
                <a:gd name="T49" fmla="*/ 93 h 169"/>
                <a:gd name="T50" fmla="*/ 2 w 169"/>
                <a:gd name="T51" fmla="*/ 108 h 169"/>
                <a:gd name="T52" fmla="*/ 7 w 169"/>
                <a:gd name="T53" fmla="*/ 123 h 169"/>
                <a:gd name="T54" fmla="*/ 17 w 169"/>
                <a:gd name="T55" fmla="*/ 136 h 169"/>
                <a:gd name="T56" fmla="*/ 28 w 169"/>
                <a:gd name="T57" fmla="*/ 150 h 169"/>
                <a:gd name="T58" fmla="*/ 41 w 169"/>
                <a:gd name="T59" fmla="*/ 157 h 169"/>
                <a:gd name="T60" fmla="*/ 57 w 169"/>
                <a:gd name="T61" fmla="*/ 165 h 169"/>
                <a:gd name="T62" fmla="*/ 74 w 169"/>
                <a:gd name="T63" fmla="*/ 169 h 169"/>
                <a:gd name="T64" fmla="*/ 83 w 169"/>
                <a:gd name="T65" fmla="*/ 169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9"/>
                <a:gd name="T100" fmla="*/ 0 h 169"/>
                <a:gd name="T101" fmla="*/ 169 w 169"/>
                <a:gd name="T102" fmla="*/ 169 h 1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9" h="169">
                  <a:moveTo>
                    <a:pt x="83" y="169"/>
                  </a:moveTo>
                  <a:lnTo>
                    <a:pt x="91" y="169"/>
                  </a:lnTo>
                  <a:lnTo>
                    <a:pt x="100" y="167"/>
                  </a:lnTo>
                  <a:lnTo>
                    <a:pt x="108" y="165"/>
                  </a:lnTo>
                  <a:lnTo>
                    <a:pt x="116" y="161"/>
                  </a:lnTo>
                  <a:lnTo>
                    <a:pt x="123" y="157"/>
                  </a:lnTo>
                  <a:lnTo>
                    <a:pt x="129" y="153"/>
                  </a:lnTo>
                  <a:lnTo>
                    <a:pt x="137" y="150"/>
                  </a:lnTo>
                  <a:lnTo>
                    <a:pt x="144" y="144"/>
                  </a:lnTo>
                  <a:lnTo>
                    <a:pt x="148" y="136"/>
                  </a:lnTo>
                  <a:lnTo>
                    <a:pt x="154" y="131"/>
                  </a:lnTo>
                  <a:lnTo>
                    <a:pt x="156" y="123"/>
                  </a:lnTo>
                  <a:lnTo>
                    <a:pt x="161" y="117"/>
                  </a:lnTo>
                  <a:lnTo>
                    <a:pt x="163" y="108"/>
                  </a:lnTo>
                  <a:lnTo>
                    <a:pt x="165" y="100"/>
                  </a:lnTo>
                  <a:lnTo>
                    <a:pt x="167" y="93"/>
                  </a:lnTo>
                  <a:lnTo>
                    <a:pt x="169" y="85"/>
                  </a:lnTo>
                  <a:lnTo>
                    <a:pt x="167" y="76"/>
                  </a:lnTo>
                  <a:lnTo>
                    <a:pt x="165" y="66"/>
                  </a:lnTo>
                  <a:lnTo>
                    <a:pt x="163" y="58"/>
                  </a:lnTo>
                  <a:lnTo>
                    <a:pt x="161" y="53"/>
                  </a:lnTo>
                  <a:lnTo>
                    <a:pt x="156" y="43"/>
                  </a:lnTo>
                  <a:lnTo>
                    <a:pt x="154" y="38"/>
                  </a:lnTo>
                  <a:lnTo>
                    <a:pt x="148" y="30"/>
                  </a:lnTo>
                  <a:lnTo>
                    <a:pt x="144" y="24"/>
                  </a:lnTo>
                  <a:lnTo>
                    <a:pt x="137" y="19"/>
                  </a:lnTo>
                  <a:lnTo>
                    <a:pt x="129" y="15"/>
                  </a:lnTo>
                  <a:lnTo>
                    <a:pt x="123" y="9"/>
                  </a:lnTo>
                  <a:lnTo>
                    <a:pt x="116" y="7"/>
                  </a:lnTo>
                  <a:lnTo>
                    <a:pt x="108" y="3"/>
                  </a:lnTo>
                  <a:lnTo>
                    <a:pt x="100" y="1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6" y="1"/>
                  </a:lnTo>
                  <a:lnTo>
                    <a:pt x="57" y="3"/>
                  </a:lnTo>
                  <a:lnTo>
                    <a:pt x="51" y="7"/>
                  </a:lnTo>
                  <a:lnTo>
                    <a:pt x="41" y="9"/>
                  </a:lnTo>
                  <a:lnTo>
                    <a:pt x="36" y="15"/>
                  </a:lnTo>
                  <a:lnTo>
                    <a:pt x="28" y="19"/>
                  </a:lnTo>
                  <a:lnTo>
                    <a:pt x="22" y="24"/>
                  </a:lnTo>
                  <a:lnTo>
                    <a:pt x="17" y="30"/>
                  </a:lnTo>
                  <a:lnTo>
                    <a:pt x="13" y="38"/>
                  </a:lnTo>
                  <a:lnTo>
                    <a:pt x="7" y="43"/>
                  </a:lnTo>
                  <a:lnTo>
                    <a:pt x="5" y="53"/>
                  </a:lnTo>
                  <a:lnTo>
                    <a:pt x="2" y="58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0" y="85"/>
                  </a:lnTo>
                  <a:lnTo>
                    <a:pt x="0" y="93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5" y="117"/>
                  </a:lnTo>
                  <a:lnTo>
                    <a:pt x="7" y="123"/>
                  </a:lnTo>
                  <a:lnTo>
                    <a:pt x="13" y="131"/>
                  </a:lnTo>
                  <a:lnTo>
                    <a:pt x="17" y="136"/>
                  </a:lnTo>
                  <a:lnTo>
                    <a:pt x="22" y="144"/>
                  </a:lnTo>
                  <a:lnTo>
                    <a:pt x="28" y="150"/>
                  </a:lnTo>
                  <a:lnTo>
                    <a:pt x="36" y="153"/>
                  </a:lnTo>
                  <a:lnTo>
                    <a:pt x="41" y="157"/>
                  </a:lnTo>
                  <a:lnTo>
                    <a:pt x="51" y="161"/>
                  </a:lnTo>
                  <a:lnTo>
                    <a:pt x="57" y="165"/>
                  </a:lnTo>
                  <a:lnTo>
                    <a:pt x="66" y="167"/>
                  </a:lnTo>
                  <a:lnTo>
                    <a:pt x="74" y="169"/>
                  </a:lnTo>
                  <a:lnTo>
                    <a:pt x="83" y="169"/>
                  </a:lnTo>
                  <a:close/>
                </a:path>
              </a:pathLst>
            </a:custGeom>
            <a:solidFill>
              <a:srgbClr val="FF87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167"/>
            <p:cNvSpPr>
              <a:spLocks/>
            </p:cNvSpPr>
            <p:nvPr/>
          </p:nvSpPr>
          <p:spPr bwMode="auto">
            <a:xfrm>
              <a:off x="653105" y="3537163"/>
              <a:ext cx="50776" cy="302799"/>
            </a:xfrm>
            <a:custGeom>
              <a:avLst/>
              <a:gdLst/>
              <a:ahLst/>
              <a:cxnLst>
                <a:cxn ang="0">
                  <a:pos x="0" y="1013"/>
                </a:cxn>
                <a:cxn ang="0">
                  <a:pos x="169" y="1013"/>
                </a:cxn>
                <a:cxn ang="0">
                  <a:pos x="169" y="0"/>
                </a:cxn>
                <a:cxn ang="0">
                  <a:pos x="0" y="0"/>
                </a:cxn>
                <a:cxn ang="0">
                  <a:pos x="0" y="1013"/>
                </a:cxn>
                <a:cxn ang="0">
                  <a:pos x="0" y="1013"/>
                </a:cxn>
              </a:cxnLst>
              <a:rect l="0" t="0" r="r" b="b"/>
              <a:pathLst>
                <a:path w="169" h="1013">
                  <a:moveTo>
                    <a:pt x="0" y="1013"/>
                  </a:moveTo>
                  <a:lnTo>
                    <a:pt x="169" y="1013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1013"/>
                  </a:lnTo>
                  <a:lnTo>
                    <a:pt x="0" y="1013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22" name="Freeform 168"/>
            <p:cNvSpPr>
              <a:spLocks/>
            </p:cNvSpPr>
            <p:nvPr/>
          </p:nvSpPr>
          <p:spPr bwMode="auto">
            <a:xfrm>
              <a:off x="653752" y="3817761"/>
              <a:ext cx="50368" cy="50368"/>
            </a:xfrm>
            <a:custGeom>
              <a:avLst/>
              <a:gdLst>
                <a:gd name="T0" fmla="*/ 91 w 167"/>
                <a:gd name="T1" fmla="*/ 167 h 169"/>
                <a:gd name="T2" fmla="*/ 106 w 167"/>
                <a:gd name="T3" fmla="*/ 164 h 169"/>
                <a:gd name="T4" fmla="*/ 121 w 167"/>
                <a:gd name="T5" fmla="*/ 158 h 169"/>
                <a:gd name="T6" fmla="*/ 137 w 167"/>
                <a:gd name="T7" fmla="*/ 148 h 169"/>
                <a:gd name="T8" fmla="*/ 148 w 167"/>
                <a:gd name="T9" fmla="*/ 137 h 169"/>
                <a:gd name="T10" fmla="*/ 156 w 167"/>
                <a:gd name="T11" fmla="*/ 124 h 169"/>
                <a:gd name="T12" fmla="*/ 161 w 167"/>
                <a:gd name="T13" fmla="*/ 108 h 169"/>
                <a:gd name="T14" fmla="*/ 167 w 167"/>
                <a:gd name="T15" fmla="*/ 91 h 169"/>
                <a:gd name="T16" fmla="*/ 167 w 167"/>
                <a:gd name="T17" fmla="*/ 74 h 169"/>
                <a:gd name="T18" fmla="*/ 161 w 167"/>
                <a:gd name="T19" fmla="*/ 59 h 169"/>
                <a:gd name="T20" fmla="*/ 156 w 167"/>
                <a:gd name="T21" fmla="*/ 42 h 169"/>
                <a:gd name="T22" fmla="*/ 148 w 167"/>
                <a:gd name="T23" fmla="*/ 29 h 169"/>
                <a:gd name="T24" fmla="*/ 137 w 167"/>
                <a:gd name="T25" fmla="*/ 17 h 169"/>
                <a:gd name="T26" fmla="*/ 121 w 167"/>
                <a:gd name="T27" fmla="*/ 8 h 169"/>
                <a:gd name="T28" fmla="*/ 106 w 167"/>
                <a:gd name="T29" fmla="*/ 2 h 169"/>
                <a:gd name="T30" fmla="*/ 91 w 167"/>
                <a:gd name="T31" fmla="*/ 0 h 169"/>
                <a:gd name="T32" fmla="*/ 74 w 167"/>
                <a:gd name="T33" fmla="*/ 0 h 169"/>
                <a:gd name="T34" fmla="*/ 57 w 167"/>
                <a:gd name="T35" fmla="*/ 2 h 169"/>
                <a:gd name="T36" fmla="*/ 41 w 167"/>
                <a:gd name="T37" fmla="*/ 8 h 169"/>
                <a:gd name="T38" fmla="*/ 28 w 167"/>
                <a:gd name="T39" fmla="*/ 17 h 169"/>
                <a:gd name="T40" fmla="*/ 17 w 167"/>
                <a:gd name="T41" fmla="*/ 29 h 169"/>
                <a:gd name="T42" fmla="*/ 7 w 167"/>
                <a:gd name="T43" fmla="*/ 42 h 169"/>
                <a:gd name="T44" fmla="*/ 2 w 167"/>
                <a:gd name="T45" fmla="*/ 59 h 169"/>
                <a:gd name="T46" fmla="*/ 0 w 167"/>
                <a:gd name="T47" fmla="*/ 74 h 169"/>
                <a:gd name="T48" fmla="*/ 0 w 167"/>
                <a:gd name="T49" fmla="*/ 91 h 169"/>
                <a:gd name="T50" fmla="*/ 2 w 167"/>
                <a:gd name="T51" fmla="*/ 108 h 169"/>
                <a:gd name="T52" fmla="*/ 7 w 167"/>
                <a:gd name="T53" fmla="*/ 124 h 169"/>
                <a:gd name="T54" fmla="*/ 17 w 167"/>
                <a:gd name="T55" fmla="*/ 137 h 169"/>
                <a:gd name="T56" fmla="*/ 28 w 167"/>
                <a:gd name="T57" fmla="*/ 148 h 169"/>
                <a:gd name="T58" fmla="*/ 41 w 167"/>
                <a:gd name="T59" fmla="*/ 158 h 169"/>
                <a:gd name="T60" fmla="*/ 57 w 167"/>
                <a:gd name="T61" fmla="*/ 164 h 169"/>
                <a:gd name="T62" fmla="*/ 74 w 167"/>
                <a:gd name="T63" fmla="*/ 167 h 169"/>
                <a:gd name="T64" fmla="*/ 83 w 167"/>
                <a:gd name="T65" fmla="*/ 169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7"/>
                <a:gd name="T100" fmla="*/ 0 h 169"/>
                <a:gd name="T101" fmla="*/ 167 w 167"/>
                <a:gd name="T102" fmla="*/ 169 h 1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7" h="169">
                  <a:moveTo>
                    <a:pt x="83" y="169"/>
                  </a:moveTo>
                  <a:lnTo>
                    <a:pt x="91" y="167"/>
                  </a:lnTo>
                  <a:lnTo>
                    <a:pt x="99" y="167"/>
                  </a:lnTo>
                  <a:lnTo>
                    <a:pt x="106" y="164"/>
                  </a:lnTo>
                  <a:lnTo>
                    <a:pt x="116" y="162"/>
                  </a:lnTo>
                  <a:lnTo>
                    <a:pt x="121" y="158"/>
                  </a:lnTo>
                  <a:lnTo>
                    <a:pt x="129" y="154"/>
                  </a:lnTo>
                  <a:lnTo>
                    <a:pt x="137" y="148"/>
                  </a:lnTo>
                  <a:lnTo>
                    <a:pt x="142" y="145"/>
                  </a:lnTo>
                  <a:lnTo>
                    <a:pt x="148" y="137"/>
                  </a:lnTo>
                  <a:lnTo>
                    <a:pt x="154" y="129"/>
                  </a:lnTo>
                  <a:lnTo>
                    <a:pt x="156" y="124"/>
                  </a:lnTo>
                  <a:lnTo>
                    <a:pt x="159" y="116"/>
                  </a:lnTo>
                  <a:lnTo>
                    <a:pt x="161" y="108"/>
                  </a:lnTo>
                  <a:lnTo>
                    <a:pt x="165" y="101"/>
                  </a:lnTo>
                  <a:lnTo>
                    <a:pt x="167" y="91"/>
                  </a:lnTo>
                  <a:lnTo>
                    <a:pt x="167" y="84"/>
                  </a:lnTo>
                  <a:lnTo>
                    <a:pt x="167" y="74"/>
                  </a:lnTo>
                  <a:lnTo>
                    <a:pt x="165" y="67"/>
                  </a:lnTo>
                  <a:lnTo>
                    <a:pt x="161" y="59"/>
                  </a:lnTo>
                  <a:lnTo>
                    <a:pt x="159" y="51"/>
                  </a:lnTo>
                  <a:lnTo>
                    <a:pt x="156" y="42"/>
                  </a:lnTo>
                  <a:lnTo>
                    <a:pt x="154" y="36"/>
                  </a:lnTo>
                  <a:lnTo>
                    <a:pt x="148" y="29"/>
                  </a:lnTo>
                  <a:lnTo>
                    <a:pt x="142" y="23"/>
                  </a:lnTo>
                  <a:lnTo>
                    <a:pt x="137" y="17"/>
                  </a:lnTo>
                  <a:lnTo>
                    <a:pt x="129" y="13"/>
                  </a:lnTo>
                  <a:lnTo>
                    <a:pt x="121" y="8"/>
                  </a:lnTo>
                  <a:lnTo>
                    <a:pt x="116" y="6"/>
                  </a:lnTo>
                  <a:lnTo>
                    <a:pt x="106" y="2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7" y="2"/>
                  </a:lnTo>
                  <a:lnTo>
                    <a:pt x="49" y="6"/>
                  </a:lnTo>
                  <a:lnTo>
                    <a:pt x="41" y="8"/>
                  </a:lnTo>
                  <a:lnTo>
                    <a:pt x="34" y="13"/>
                  </a:lnTo>
                  <a:lnTo>
                    <a:pt x="28" y="17"/>
                  </a:lnTo>
                  <a:lnTo>
                    <a:pt x="22" y="23"/>
                  </a:lnTo>
                  <a:lnTo>
                    <a:pt x="17" y="29"/>
                  </a:lnTo>
                  <a:lnTo>
                    <a:pt x="13" y="36"/>
                  </a:lnTo>
                  <a:lnTo>
                    <a:pt x="7" y="42"/>
                  </a:lnTo>
                  <a:lnTo>
                    <a:pt x="5" y="51"/>
                  </a:lnTo>
                  <a:lnTo>
                    <a:pt x="2" y="59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2" y="108"/>
                  </a:lnTo>
                  <a:lnTo>
                    <a:pt x="5" y="116"/>
                  </a:lnTo>
                  <a:lnTo>
                    <a:pt x="7" y="124"/>
                  </a:lnTo>
                  <a:lnTo>
                    <a:pt x="13" y="129"/>
                  </a:lnTo>
                  <a:lnTo>
                    <a:pt x="17" y="137"/>
                  </a:lnTo>
                  <a:lnTo>
                    <a:pt x="22" y="145"/>
                  </a:lnTo>
                  <a:lnTo>
                    <a:pt x="28" y="148"/>
                  </a:lnTo>
                  <a:lnTo>
                    <a:pt x="34" y="154"/>
                  </a:lnTo>
                  <a:lnTo>
                    <a:pt x="41" y="158"/>
                  </a:lnTo>
                  <a:lnTo>
                    <a:pt x="49" y="162"/>
                  </a:lnTo>
                  <a:lnTo>
                    <a:pt x="57" y="164"/>
                  </a:lnTo>
                  <a:lnTo>
                    <a:pt x="64" y="167"/>
                  </a:lnTo>
                  <a:lnTo>
                    <a:pt x="74" y="167"/>
                  </a:lnTo>
                  <a:lnTo>
                    <a:pt x="83" y="169"/>
                  </a:lnTo>
                  <a:close/>
                </a:path>
              </a:pathLst>
            </a:custGeom>
            <a:solidFill>
              <a:srgbClr val="FF87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169"/>
            <p:cNvSpPr>
              <a:spLocks/>
            </p:cNvSpPr>
            <p:nvPr/>
          </p:nvSpPr>
          <p:spPr bwMode="auto">
            <a:xfrm>
              <a:off x="363912" y="3546800"/>
              <a:ext cx="306244" cy="680484"/>
            </a:xfrm>
            <a:custGeom>
              <a:avLst/>
              <a:gdLst/>
              <a:ahLst/>
              <a:cxnLst>
                <a:cxn ang="0">
                  <a:pos x="0" y="2268"/>
                </a:cxn>
                <a:cxn ang="0">
                  <a:pos x="1020" y="2268"/>
                </a:cxn>
                <a:cxn ang="0">
                  <a:pos x="1020" y="0"/>
                </a:cxn>
                <a:cxn ang="0">
                  <a:pos x="0" y="0"/>
                </a:cxn>
                <a:cxn ang="0">
                  <a:pos x="0" y="2268"/>
                </a:cxn>
                <a:cxn ang="0">
                  <a:pos x="0" y="2268"/>
                </a:cxn>
              </a:cxnLst>
              <a:rect l="0" t="0" r="r" b="b"/>
              <a:pathLst>
                <a:path w="1020" h="2268">
                  <a:moveTo>
                    <a:pt x="0" y="2268"/>
                  </a:moveTo>
                  <a:lnTo>
                    <a:pt x="1020" y="2268"/>
                  </a:lnTo>
                  <a:lnTo>
                    <a:pt x="1020" y="0"/>
                  </a:lnTo>
                  <a:lnTo>
                    <a:pt x="0" y="0"/>
                  </a:lnTo>
                  <a:lnTo>
                    <a:pt x="0" y="2268"/>
                  </a:lnTo>
                  <a:lnTo>
                    <a:pt x="0" y="226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24" name="Freeform 170"/>
            <p:cNvSpPr>
              <a:spLocks/>
            </p:cNvSpPr>
            <p:nvPr/>
          </p:nvSpPr>
          <p:spPr bwMode="auto">
            <a:xfrm>
              <a:off x="362340" y="3381242"/>
              <a:ext cx="308202" cy="308801"/>
            </a:xfrm>
            <a:custGeom>
              <a:avLst/>
              <a:gdLst>
                <a:gd name="T0" fmla="*/ 567 w 1029"/>
                <a:gd name="T1" fmla="*/ 1026 h 1028"/>
                <a:gd name="T2" fmla="*/ 629 w 1029"/>
                <a:gd name="T3" fmla="*/ 1015 h 1028"/>
                <a:gd name="T4" fmla="*/ 690 w 1029"/>
                <a:gd name="T5" fmla="*/ 996 h 1028"/>
                <a:gd name="T6" fmla="*/ 747 w 1029"/>
                <a:gd name="T7" fmla="*/ 971 h 1028"/>
                <a:gd name="T8" fmla="*/ 802 w 1029"/>
                <a:gd name="T9" fmla="*/ 941 h 1028"/>
                <a:gd name="T10" fmla="*/ 850 w 1029"/>
                <a:gd name="T11" fmla="*/ 903 h 1028"/>
                <a:gd name="T12" fmla="*/ 894 w 1029"/>
                <a:gd name="T13" fmla="*/ 859 h 1028"/>
                <a:gd name="T14" fmla="*/ 934 w 1029"/>
                <a:gd name="T15" fmla="*/ 810 h 1028"/>
                <a:gd name="T16" fmla="*/ 966 w 1029"/>
                <a:gd name="T17" fmla="*/ 758 h 1028"/>
                <a:gd name="T18" fmla="*/ 993 w 1029"/>
                <a:gd name="T19" fmla="*/ 701 h 1028"/>
                <a:gd name="T20" fmla="*/ 1012 w 1029"/>
                <a:gd name="T21" fmla="*/ 640 h 1028"/>
                <a:gd name="T22" fmla="*/ 1025 w 1029"/>
                <a:gd name="T23" fmla="*/ 578 h 1028"/>
                <a:gd name="T24" fmla="*/ 1029 w 1029"/>
                <a:gd name="T25" fmla="*/ 515 h 1028"/>
                <a:gd name="T26" fmla="*/ 1025 w 1029"/>
                <a:gd name="T27" fmla="*/ 447 h 1028"/>
                <a:gd name="T28" fmla="*/ 1012 w 1029"/>
                <a:gd name="T29" fmla="*/ 384 h 1028"/>
                <a:gd name="T30" fmla="*/ 993 w 1029"/>
                <a:gd name="T31" fmla="*/ 325 h 1028"/>
                <a:gd name="T32" fmla="*/ 966 w 1029"/>
                <a:gd name="T33" fmla="*/ 268 h 1028"/>
                <a:gd name="T34" fmla="*/ 934 w 1029"/>
                <a:gd name="T35" fmla="*/ 215 h 1028"/>
                <a:gd name="T36" fmla="*/ 894 w 1029"/>
                <a:gd name="T37" fmla="*/ 167 h 1028"/>
                <a:gd name="T38" fmla="*/ 850 w 1029"/>
                <a:gd name="T39" fmla="*/ 123 h 1028"/>
                <a:gd name="T40" fmla="*/ 802 w 1029"/>
                <a:gd name="T41" fmla="*/ 85 h 1028"/>
                <a:gd name="T42" fmla="*/ 747 w 1029"/>
                <a:gd name="T43" fmla="*/ 55 h 1028"/>
                <a:gd name="T44" fmla="*/ 690 w 1029"/>
                <a:gd name="T45" fmla="*/ 28 h 1028"/>
                <a:gd name="T46" fmla="*/ 629 w 1029"/>
                <a:gd name="T47" fmla="*/ 11 h 1028"/>
                <a:gd name="T48" fmla="*/ 567 w 1029"/>
                <a:gd name="T49" fmla="*/ 2 h 1028"/>
                <a:gd name="T50" fmla="*/ 502 w 1029"/>
                <a:gd name="T51" fmla="*/ 0 h 1028"/>
                <a:gd name="T52" fmla="*/ 435 w 1029"/>
                <a:gd name="T53" fmla="*/ 4 h 1028"/>
                <a:gd name="T54" fmla="*/ 373 w 1029"/>
                <a:gd name="T55" fmla="*/ 17 h 1028"/>
                <a:gd name="T56" fmla="*/ 314 w 1029"/>
                <a:gd name="T57" fmla="*/ 40 h 1028"/>
                <a:gd name="T58" fmla="*/ 257 w 1029"/>
                <a:gd name="T59" fmla="*/ 66 h 1028"/>
                <a:gd name="T60" fmla="*/ 205 w 1029"/>
                <a:gd name="T61" fmla="*/ 101 h 1028"/>
                <a:gd name="T62" fmla="*/ 160 w 1029"/>
                <a:gd name="T63" fmla="*/ 140 h 1028"/>
                <a:gd name="T64" fmla="*/ 118 w 1029"/>
                <a:gd name="T65" fmla="*/ 186 h 1028"/>
                <a:gd name="T66" fmla="*/ 80 w 1029"/>
                <a:gd name="T67" fmla="*/ 236 h 1028"/>
                <a:gd name="T68" fmla="*/ 49 w 1029"/>
                <a:gd name="T69" fmla="*/ 291 h 1028"/>
                <a:gd name="T70" fmla="*/ 27 w 1029"/>
                <a:gd name="T71" fmla="*/ 348 h 1028"/>
                <a:gd name="T72" fmla="*/ 11 w 1029"/>
                <a:gd name="T73" fmla="*/ 409 h 1028"/>
                <a:gd name="T74" fmla="*/ 0 w 1029"/>
                <a:gd name="T75" fmla="*/ 473 h 1028"/>
                <a:gd name="T76" fmla="*/ 0 w 1029"/>
                <a:gd name="T77" fmla="*/ 540 h 1028"/>
                <a:gd name="T78" fmla="*/ 8 w 1029"/>
                <a:gd name="T79" fmla="*/ 604 h 1028"/>
                <a:gd name="T80" fmla="*/ 23 w 1029"/>
                <a:gd name="T81" fmla="*/ 667 h 1028"/>
                <a:gd name="T82" fmla="*/ 44 w 1029"/>
                <a:gd name="T83" fmla="*/ 724 h 1028"/>
                <a:gd name="T84" fmla="*/ 74 w 1029"/>
                <a:gd name="T85" fmla="*/ 779 h 1028"/>
                <a:gd name="T86" fmla="*/ 108 w 1029"/>
                <a:gd name="T87" fmla="*/ 831 h 1028"/>
                <a:gd name="T88" fmla="*/ 150 w 1029"/>
                <a:gd name="T89" fmla="*/ 878 h 1028"/>
                <a:gd name="T90" fmla="*/ 196 w 1029"/>
                <a:gd name="T91" fmla="*/ 918 h 1028"/>
                <a:gd name="T92" fmla="*/ 247 w 1029"/>
                <a:gd name="T93" fmla="*/ 954 h 1028"/>
                <a:gd name="T94" fmla="*/ 302 w 1029"/>
                <a:gd name="T95" fmla="*/ 983 h 1028"/>
                <a:gd name="T96" fmla="*/ 361 w 1029"/>
                <a:gd name="T97" fmla="*/ 1005 h 1028"/>
                <a:gd name="T98" fmla="*/ 422 w 1029"/>
                <a:gd name="T99" fmla="*/ 1019 h 1028"/>
                <a:gd name="T100" fmla="*/ 489 w 1029"/>
                <a:gd name="T101" fmla="*/ 1028 h 10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29"/>
                <a:gd name="T154" fmla="*/ 0 h 1028"/>
                <a:gd name="T155" fmla="*/ 1029 w 1029"/>
                <a:gd name="T156" fmla="*/ 1028 h 10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29" h="1028">
                  <a:moveTo>
                    <a:pt x="515" y="1028"/>
                  </a:moveTo>
                  <a:lnTo>
                    <a:pt x="527" y="1028"/>
                  </a:lnTo>
                  <a:lnTo>
                    <a:pt x="542" y="1028"/>
                  </a:lnTo>
                  <a:lnTo>
                    <a:pt x="553" y="1026"/>
                  </a:lnTo>
                  <a:lnTo>
                    <a:pt x="567" y="1026"/>
                  </a:lnTo>
                  <a:lnTo>
                    <a:pt x="580" y="1024"/>
                  </a:lnTo>
                  <a:lnTo>
                    <a:pt x="593" y="1023"/>
                  </a:lnTo>
                  <a:lnTo>
                    <a:pt x="605" y="1019"/>
                  </a:lnTo>
                  <a:lnTo>
                    <a:pt x="618" y="1017"/>
                  </a:lnTo>
                  <a:lnTo>
                    <a:pt x="629" y="1015"/>
                  </a:lnTo>
                  <a:lnTo>
                    <a:pt x="643" y="1011"/>
                  </a:lnTo>
                  <a:lnTo>
                    <a:pt x="654" y="1007"/>
                  </a:lnTo>
                  <a:lnTo>
                    <a:pt x="667" y="1005"/>
                  </a:lnTo>
                  <a:lnTo>
                    <a:pt x="679" y="1000"/>
                  </a:lnTo>
                  <a:lnTo>
                    <a:pt x="690" y="996"/>
                  </a:lnTo>
                  <a:lnTo>
                    <a:pt x="704" y="992"/>
                  </a:lnTo>
                  <a:lnTo>
                    <a:pt x="715" y="988"/>
                  </a:lnTo>
                  <a:lnTo>
                    <a:pt x="724" y="983"/>
                  </a:lnTo>
                  <a:lnTo>
                    <a:pt x="736" y="977"/>
                  </a:lnTo>
                  <a:lnTo>
                    <a:pt x="747" y="971"/>
                  </a:lnTo>
                  <a:lnTo>
                    <a:pt x="759" y="966"/>
                  </a:lnTo>
                  <a:lnTo>
                    <a:pt x="768" y="960"/>
                  </a:lnTo>
                  <a:lnTo>
                    <a:pt x="780" y="954"/>
                  </a:lnTo>
                  <a:lnTo>
                    <a:pt x="791" y="947"/>
                  </a:lnTo>
                  <a:lnTo>
                    <a:pt x="802" y="941"/>
                  </a:lnTo>
                  <a:lnTo>
                    <a:pt x="812" y="933"/>
                  </a:lnTo>
                  <a:lnTo>
                    <a:pt x="821" y="926"/>
                  </a:lnTo>
                  <a:lnTo>
                    <a:pt x="831" y="918"/>
                  </a:lnTo>
                  <a:lnTo>
                    <a:pt x="840" y="910"/>
                  </a:lnTo>
                  <a:lnTo>
                    <a:pt x="850" y="903"/>
                  </a:lnTo>
                  <a:lnTo>
                    <a:pt x="859" y="893"/>
                  </a:lnTo>
                  <a:lnTo>
                    <a:pt x="869" y="886"/>
                  </a:lnTo>
                  <a:lnTo>
                    <a:pt x="878" y="878"/>
                  </a:lnTo>
                  <a:lnTo>
                    <a:pt x="886" y="869"/>
                  </a:lnTo>
                  <a:lnTo>
                    <a:pt x="894" y="859"/>
                  </a:lnTo>
                  <a:lnTo>
                    <a:pt x="903" y="850"/>
                  </a:lnTo>
                  <a:lnTo>
                    <a:pt x="911" y="840"/>
                  </a:lnTo>
                  <a:lnTo>
                    <a:pt x="918" y="831"/>
                  </a:lnTo>
                  <a:lnTo>
                    <a:pt x="926" y="821"/>
                  </a:lnTo>
                  <a:lnTo>
                    <a:pt x="934" y="810"/>
                  </a:lnTo>
                  <a:lnTo>
                    <a:pt x="941" y="800"/>
                  </a:lnTo>
                  <a:lnTo>
                    <a:pt x="947" y="789"/>
                  </a:lnTo>
                  <a:lnTo>
                    <a:pt x="955" y="779"/>
                  </a:lnTo>
                  <a:lnTo>
                    <a:pt x="960" y="768"/>
                  </a:lnTo>
                  <a:lnTo>
                    <a:pt x="966" y="758"/>
                  </a:lnTo>
                  <a:lnTo>
                    <a:pt x="972" y="747"/>
                  </a:lnTo>
                  <a:lnTo>
                    <a:pt x="977" y="735"/>
                  </a:lnTo>
                  <a:lnTo>
                    <a:pt x="983" y="724"/>
                  </a:lnTo>
                  <a:lnTo>
                    <a:pt x="989" y="715"/>
                  </a:lnTo>
                  <a:lnTo>
                    <a:pt x="993" y="701"/>
                  </a:lnTo>
                  <a:lnTo>
                    <a:pt x="996" y="690"/>
                  </a:lnTo>
                  <a:lnTo>
                    <a:pt x="1000" y="678"/>
                  </a:lnTo>
                  <a:lnTo>
                    <a:pt x="1006" y="667"/>
                  </a:lnTo>
                  <a:lnTo>
                    <a:pt x="1008" y="654"/>
                  </a:lnTo>
                  <a:lnTo>
                    <a:pt x="1012" y="640"/>
                  </a:lnTo>
                  <a:lnTo>
                    <a:pt x="1015" y="629"/>
                  </a:lnTo>
                  <a:lnTo>
                    <a:pt x="1019" y="618"/>
                  </a:lnTo>
                  <a:lnTo>
                    <a:pt x="1021" y="604"/>
                  </a:lnTo>
                  <a:lnTo>
                    <a:pt x="1023" y="591"/>
                  </a:lnTo>
                  <a:lnTo>
                    <a:pt x="1025" y="578"/>
                  </a:lnTo>
                  <a:lnTo>
                    <a:pt x="1027" y="566"/>
                  </a:lnTo>
                  <a:lnTo>
                    <a:pt x="1029" y="553"/>
                  </a:lnTo>
                  <a:lnTo>
                    <a:pt x="1029" y="540"/>
                  </a:lnTo>
                  <a:lnTo>
                    <a:pt x="1029" y="526"/>
                  </a:lnTo>
                  <a:lnTo>
                    <a:pt x="1029" y="515"/>
                  </a:lnTo>
                  <a:lnTo>
                    <a:pt x="1029" y="500"/>
                  </a:lnTo>
                  <a:lnTo>
                    <a:pt x="1029" y="486"/>
                  </a:lnTo>
                  <a:lnTo>
                    <a:pt x="1029" y="473"/>
                  </a:lnTo>
                  <a:lnTo>
                    <a:pt x="1027" y="462"/>
                  </a:lnTo>
                  <a:lnTo>
                    <a:pt x="1025" y="447"/>
                  </a:lnTo>
                  <a:lnTo>
                    <a:pt x="1023" y="435"/>
                  </a:lnTo>
                  <a:lnTo>
                    <a:pt x="1021" y="422"/>
                  </a:lnTo>
                  <a:lnTo>
                    <a:pt x="1019" y="409"/>
                  </a:lnTo>
                  <a:lnTo>
                    <a:pt x="1015" y="397"/>
                  </a:lnTo>
                  <a:lnTo>
                    <a:pt x="1012" y="384"/>
                  </a:lnTo>
                  <a:lnTo>
                    <a:pt x="1008" y="370"/>
                  </a:lnTo>
                  <a:lnTo>
                    <a:pt x="1006" y="359"/>
                  </a:lnTo>
                  <a:lnTo>
                    <a:pt x="1000" y="348"/>
                  </a:lnTo>
                  <a:lnTo>
                    <a:pt x="996" y="336"/>
                  </a:lnTo>
                  <a:lnTo>
                    <a:pt x="993" y="325"/>
                  </a:lnTo>
                  <a:lnTo>
                    <a:pt x="989" y="313"/>
                  </a:lnTo>
                  <a:lnTo>
                    <a:pt x="983" y="300"/>
                  </a:lnTo>
                  <a:lnTo>
                    <a:pt x="977" y="291"/>
                  </a:lnTo>
                  <a:lnTo>
                    <a:pt x="972" y="279"/>
                  </a:lnTo>
                  <a:lnTo>
                    <a:pt x="966" y="268"/>
                  </a:lnTo>
                  <a:lnTo>
                    <a:pt x="960" y="256"/>
                  </a:lnTo>
                  <a:lnTo>
                    <a:pt x="955" y="245"/>
                  </a:lnTo>
                  <a:lnTo>
                    <a:pt x="947" y="236"/>
                  </a:lnTo>
                  <a:lnTo>
                    <a:pt x="941" y="226"/>
                  </a:lnTo>
                  <a:lnTo>
                    <a:pt x="934" y="215"/>
                  </a:lnTo>
                  <a:lnTo>
                    <a:pt x="926" y="205"/>
                  </a:lnTo>
                  <a:lnTo>
                    <a:pt x="918" y="194"/>
                  </a:lnTo>
                  <a:lnTo>
                    <a:pt x="911" y="186"/>
                  </a:lnTo>
                  <a:lnTo>
                    <a:pt x="903" y="177"/>
                  </a:lnTo>
                  <a:lnTo>
                    <a:pt x="894" y="167"/>
                  </a:lnTo>
                  <a:lnTo>
                    <a:pt x="886" y="158"/>
                  </a:lnTo>
                  <a:lnTo>
                    <a:pt x="878" y="150"/>
                  </a:lnTo>
                  <a:lnTo>
                    <a:pt x="869" y="140"/>
                  </a:lnTo>
                  <a:lnTo>
                    <a:pt x="859" y="131"/>
                  </a:lnTo>
                  <a:lnTo>
                    <a:pt x="850" y="123"/>
                  </a:lnTo>
                  <a:lnTo>
                    <a:pt x="840" y="116"/>
                  </a:lnTo>
                  <a:lnTo>
                    <a:pt x="831" y="108"/>
                  </a:lnTo>
                  <a:lnTo>
                    <a:pt x="821" y="101"/>
                  </a:lnTo>
                  <a:lnTo>
                    <a:pt x="812" y="93"/>
                  </a:lnTo>
                  <a:lnTo>
                    <a:pt x="802" y="85"/>
                  </a:lnTo>
                  <a:lnTo>
                    <a:pt x="791" y="78"/>
                  </a:lnTo>
                  <a:lnTo>
                    <a:pt x="780" y="72"/>
                  </a:lnTo>
                  <a:lnTo>
                    <a:pt x="768" y="66"/>
                  </a:lnTo>
                  <a:lnTo>
                    <a:pt x="759" y="61"/>
                  </a:lnTo>
                  <a:lnTo>
                    <a:pt x="747" y="55"/>
                  </a:lnTo>
                  <a:lnTo>
                    <a:pt x="736" y="49"/>
                  </a:lnTo>
                  <a:lnTo>
                    <a:pt x="724" y="43"/>
                  </a:lnTo>
                  <a:lnTo>
                    <a:pt x="715" y="40"/>
                  </a:lnTo>
                  <a:lnTo>
                    <a:pt x="704" y="34"/>
                  </a:lnTo>
                  <a:lnTo>
                    <a:pt x="690" y="28"/>
                  </a:lnTo>
                  <a:lnTo>
                    <a:pt x="679" y="24"/>
                  </a:lnTo>
                  <a:lnTo>
                    <a:pt x="667" y="21"/>
                  </a:lnTo>
                  <a:lnTo>
                    <a:pt x="654" y="17"/>
                  </a:lnTo>
                  <a:lnTo>
                    <a:pt x="643" y="15"/>
                  </a:lnTo>
                  <a:lnTo>
                    <a:pt x="629" y="11"/>
                  </a:lnTo>
                  <a:lnTo>
                    <a:pt x="618" y="9"/>
                  </a:lnTo>
                  <a:lnTo>
                    <a:pt x="605" y="7"/>
                  </a:lnTo>
                  <a:lnTo>
                    <a:pt x="593" y="4"/>
                  </a:lnTo>
                  <a:lnTo>
                    <a:pt x="580" y="2"/>
                  </a:lnTo>
                  <a:lnTo>
                    <a:pt x="567" y="2"/>
                  </a:lnTo>
                  <a:lnTo>
                    <a:pt x="553" y="0"/>
                  </a:lnTo>
                  <a:lnTo>
                    <a:pt x="542" y="0"/>
                  </a:lnTo>
                  <a:lnTo>
                    <a:pt x="527" y="0"/>
                  </a:lnTo>
                  <a:lnTo>
                    <a:pt x="515" y="0"/>
                  </a:lnTo>
                  <a:lnTo>
                    <a:pt x="502" y="0"/>
                  </a:lnTo>
                  <a:lnTo>
                    <a:pt x="489" y="0"/>
                  </a:lnTo>
                  <a:lnTo>
                    <a:pt x="475" y="0"/>
                  </a:lnTo>
                  <a:lnTo>
                    <a:pt x="462" y="2"/>
                  </a:lnTo>
                  <a:lnTo>
                    <a:pt x="449" y="2"/>
                  </a:lnTo>
                  <a:lnTo>
                    <a:pt x="435" y="4"/>
                  </a:lnTo>
                  <a:lnTo>
                    <a:pt x="422" y="7"/>
                  </a:lnTo>
                  <a:lnTo>
                    <a:pt x="411" y="9"/>
                  </a:lnTo>
                  <a:lnTo>
                    <a:pt x="397" y="11"/>
                  </a:lnTo>
                  <a:lnTo>
                    <a:pt x="386" y="15"/>
                  </a:lnTo>
                  <a:lnTo>
                    <a:pt x="373" y="17"/>
                  </a:lnTo>
                  <a:lnTo>
                    <a:pt x="361" y="21"/>
                  </a:lnTo>
                  <a:lnTo>
                    <a:pt x="350" y="24"/>
                  </a:lnTo>
                  <a:lnTo>
                    <a:pt x="337" y="28"/>
                  </a:lnTo>
                  <a:lnTo>
                    <a:pt x="325" y="34"/>
                  </a:lnTo>
                  <a:lnTo>
                    <a:pt x="314" y="40"/>
                  </a:lnTo>
                  <a:lnTo>
                    <a:pt x="302" y="43"/>
                  </a:lnTo>
                  <a:lnTo>
                    <a:pt x="291" y="49"/>
                  </a:lnTo>
                  <a:lnTo>
                    <a:pt x="280" y="55"/>
                  </a:lnTo>
                  <a:lnTo>
                    <a:pt x="268" y="61"/>
                  </a:lnTo>
                  <a:lnTo>
                    <a:pt x="257" y="66"/>
                  </a:lnTo>
                  <a:lnTo>
                    <a:pt x="247" y="72"/>
                  </a:lnTo>
                  <a:lnTo>
                    <a:pt x="236" y="78"/>
                  </a:lnTo>
                  <a:lnTo>
                    <a:pt x="226" y="85"/>
                  </a:lnTo>
                  <a:lnTo>
                    <a:pt x="215" y="93"/>
                  </a:lnTo>
                  <a:lnTo>
                    <a:pt x="205" y="101"/>
                  </a:lnTo>
                  <a:lnTo>
                    <a:pt x="196" y="108"/>
                  </a:lnTo>
                  <a:lnTo>
                    <a:pt x="188" y="116"/>
                  </a:lnTo>
                  <a:lnTo>
                    <a:pt x="177" y="123"/>
                  </a:lnTo>
                  <a:lnTo>
                    <a:pt x="167" y="131"/>
                  </a:lnTo>
                  <a:lnTo>
                    <a:pt x="160" y="140"/>
                  </a:lnTo>
                  <a:lnTo>
                    <a:pt x="150" y="150"/>
                  </a:lnTo>
                  <a:lnTo>
                    <a:pt x="143" y="158"/>
                  </a:lnTo>
                  <a:lnTo>
                    <a:pt x="133" y="167"/>
                  </a:lnTo>
                  <a:lnTo>
                    <a:pt x="125" y="177"/>
                  </a:lnTo>
                  <a:lnTo>
                    <a:pt x="118" y="186"/>
                  </a:lnTo>
                  <a:lnTo>
                    <a:pt x="108" y="194"/>
                  </a:lnTo>
                  <a:lnTo>
                    <a:pt x="101" y="205"/>
                  </a:lnTo>
                  <a:lnTo>
                    <a:pt x="95" y="215"/>
                  </a:lnTo>
                  <a:lnTo>
                    <a:pt x="87" y="226"/>
                  </a:lnTo>
                  <a:lnTo>
                    <a:pt x="80" y="236"/>
                  </a:lnTo>
                  <a:lnTo>
                    <a:pt x="74" y="245"/>
                  </a:lnTo>
                  <a:lnTo>
                    <a:pt x="67" y="256"/>
                  </a:lnTo>
                  <a:lnTo>
                    <a:pt x="61" y="268"/>
                  </a:lnTo>
                  <a:lnTo>
                    <a:pt x="55" y="279"/>
                  </a:lnTo>
                  <a:lnTo>
                    <a:pt x="49" y="291"/>
                  </a:lnTo>
                  <a:lnTo>
                    <a:pt x="44" y="300"/>
                  </a:lnTo>
                  <a:lnTo>
                    <a:pt x="42" y="313"/>
                  </a:lnTo>
                  <a:lnTo>
                    <a:pt x="36" y="325"/>
                  </a:lnTo>
                  <a:lnTo>
                    <a:pt x="30" y="336"/>
                  </a:lnTo>
                  <a:lnTo>
                    <a:pt x="27" y="348"/>
                  </a:lnTo>
                  <a:lnTo>
                    <a:pt x="23" y="359"/>
                  </a:lnTo>
                  <a:lnTo>
                    <a:pt x="19" y="370"/>
                  </a:lnTo>
                  <a:lnTo>
                    <a:pt x="15" y="384"/>
                  </a:lnTo>
                  <a:lnTo>
                    <a:pt x="13" y="397"/>
                  </a:lnTo>
                  <a:lnTo>
                    <a:pt x="11" y="409"/>
                  </a:lnTo>
                  <a:lnTo>
                    <a:pt x="8" y="422"/>
                  </a:lnTo>
                  <a:lnTo>
                    <a:pt x="6" y="435"/>
                  </a:lnTo>
                  <a:lnTo>
                    <a:pt x="4" y="447"/>
                  </a:lnTo>
                  <a:lnTo>
                    <a:pt x="2" y="462"/>
                  </a:lnTo>
                  <a:lnTo>
                    <a:pt x="0" y="473"/>
                  </a:lnTo>
                  <a:lnTo>
                    <a:pt x="0" y="486"/>
                  </a:lnTo>
                  <a:lnTo>
                    <a:pt x="0" y="500"/>
                  </a:lnTo>
                  <a:lnTo>
                    <a:pt x="0" y="515"/>
                  </a:lnTo>
                  <a:lnTo>
                    <a:pt x="0" y="526"/>
                  </a:lnTo>
                  <a:lnTo>
                    <a:pt x="0" y="540"/>
                  </a:lnTo>
                  <a:lnTo>
                    <a:pt x="0" y="553"/>
                  </a:lnTo>
                  <a:lnTo>
                    <a:pt x="2" y="566"/>
                  </a:lnTo>
                  <a:lnTo>
                    <a:pt x="4" y="578"/>
                  </a:lnTo>
                  <a:lnTo>
                    <a:pt x="6" y="591"/>
                  </a:lnTo>
                  <a:lnTo>
                    <a:pt x="8" y="604"/>
                  </a:lnTo>
                  <a:lnTo>
                    <a:pt x="11" y="618"/>
                  </a:lnTo>
                  <a:lnTo>
                    <a:pt x="13" y="629"/>
                  </a:lnTo>
                  <a:lnTo>
                    <a:pt x="15" y="640"/>
                  </a:lnTo>
                  <a:lnTo>
                    <a:pt x="19" y="654"/>
                  </a:lnTo>
                  <a:lnTo>
                    <a:pt x="23" y="667"/>
                  </a:lnTo>
                  <a:lnTo>
                    <a:pt x="27" y="678"/>
                  </a:lnTo>
                  <a:lnTo>
                    <a:pt x="30" y="690"/>
                  </a:lnTo>
                  <a:lnTo>
                    <a:pt x="36" y="701"/>
                  </a:lnTo>
                  <a:lnTo>
                    <a:pt x="42" y="715"/>
                  </a:lnTo>
                  <a:lnTo>
                    <a:pt x="44" y="724"/>
                  </a:lnTo>
                  <a:lnTo>
                    <a:pt x="49" y="735"/>
                  </a:lnTo>
                  <a:lnTo>
                    <a:pt x="55" y="747"/>
                  </a:lnTo>
                  <a:lnTo>
                    <a:pt x="61" y="758"/>
                  </a:lnTo>
                  <a:lnTo>
                    <a:pt x="67" y="768"/>
                  </a:lnTo>
                  <a:lnTo>
                    <a:pt x="74" y="779"/>
                  </a:lnTo>
                  <a:lnTo>
                    <a:pt x="80" y="789"/>
                  </a:lnTo>
                  <a:lnTo>
                    <a:pt x="87" y="800"/>
                  </a:lnTo>
                  <a:lnTo>
                    <a:pt x="95" y="810"/>
                  </a:lnTo>
                  <a:lnTo>
                    <a:pt x="101" y="821"/>
                  </a:lnTo>
                  <a:lnTo>
                    <a:pt x="108" y="831"/>
                  </a:lnTo>
                  <a:lnTo>
                    <a:pt x="118" y="840"/>
                  </a:lnTo>
                  <a:lnTo>
                    <a:pt x="125" y="850"/>
                  </a:lnTo>
                  <a:lnTo>
                    <a:pt x="133" y="859"/>
                  </a:lnTo>
                  <a:lnTo>
                    <a:pt x="143" y="869"/>
                  </a:lnTo>
                  <a:lnTo>
                    <a:pt x="150" y="878"/>
                  </a:lnTo>
                  <a:lnTo>
                    <a:pt x="160" y="886"/>
                  </a:lnTo>
                  <a:lnTo>
                    <a:pt x="167" y="893"/>
                  </a:lnTo>
                  <a:lnTo>
                    <a:pt x="177" y="903"/>
                  </a:lnTo>
                  <a:lnTo>
                    <a:pt x="188" y="910"/>
                  </a:lnTo>
                  <a:lnTo>
                    <a:pt x="196" y="918"/>
                  </a:lnTo>
                  <a:lnTo>
                    <a:pt x="205" y="926"/>
                  </a:lnTo>
                  <a:lnTo>
                    <a:pt x="215" y="933"/>
                  </a:lnTo>
                  <a:lnTo>
                    <a:pt x="226" y="941"/>
                  </a:lnTo>
                  <a:lnTo>
                    <a:pt x="236" y="947"/>
                  </a:lnTo>
                  <a:lnTo>
                    <a:pt x="247" y="954"/>
                  </a:lnTo>
                  <a:lnTo>
                    <a:pt x="257" y="960"/>
                  </a:lnTo>
                  <a:lnTo>
                    <a:pt x="268" y="966"/>
                  </a:lnTo>
                  <a:lnTo>
                    <a:pt x="280" y="971"/>
                  </a:lnTo>
                  <a:lnTo>
                    <a:pt x="291" y="977"/>
                  </a:lnTo>
                  <a:lnTo>
                    <a:pt x="302" y="983"/>
                  </a:lnTo>
                  <a:lnTo>
                    <a:pt x="314" y="988"/>
                  </a:lnTo>
                  <a:lnTo>
                    <a:pt x="325" y="992"/>
                  </a:lnTo>
                  <a:lnTo>
                    <a:pt x="337" y="996"/>
                  </a:lnTo>
                  <a:lnTo>
                    <a:pt x="350" y="1000"/>
                  </a:lnTo>
                  <a:lnTo>
                    <a:pt x="361" y="1005"/>
                  </a:lnTo>
                  <a:lnTo>
                    <a:pt x="373" y="1007"/>
                  </a:lnTo>
                  <a:lnTo>
                    <a:pt x="386" y="1011"/>
                  </a:lnTo>
                  <a:lnTo>
                    <a:pt x="397" y="1015"/>
                  </a:lnTo>
                  <a:lnTo>
                    <a:pt x="411" y="1017"/>
                  </a:lnTo>
                  <a:lnTo>
                    <a:pt x="422" y="1019"/>
                  </a:lnTo>
                  <a:lnTo>
                    <a:pt x="435" y="1023"/>
                  </a:lnTo>
                  <a:lnTo>
                    <a:pt x="449" y="1024"/>
                  </a:lnTo>
                  <a:lnTo>
                    <a:pt x="462" y="1026"/>
                  </a:lnTo>
                  <a:lnTo>
                    <a:pt x="475" y="1026"/>
                  </a:lnTo>
                  <a:lnTo>
                    <a:pt x="489" y="1028"/>
                  </a:lnTo>
                  <a:lnTo>
                    <a:pt x="502" y="1028"/>
                  </a:lnTo>
                  <a:lnTo>
                    <a:pt x="515" y="1028"/>
                  </a:lnTo>
                  <a:close/>
                </a:path>
              </a:pathLst>
            </a:custGeom>
            <a:solidFill>
              <a:srgbClr val="FFE8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172"/>
            <p:cNvSpPr>
              <a:spLocks/>
            </p:cNvSpPr>
            <p:nvPr/>
          </p:nvSpPr>
          <p:spPr bwMode="auto">
            <a:xfrm>
              <a:off x="412707" y="3645072"/>
              <a:ext cx="50967" cy="303405"/>
            </a:xfrm>
            <a:custGeom>
              <a:avLst/>
              <a:gdLst>
                <a:gd name="T0" fmla="*/ 0 w 171"/>
                <a:gd name="T1" fmla="*/ 1013 h 1013"/>
                <a:gd name="T2" fmla="*/ 171 w 171"/>
                <a:gd name="T3" fmla="*/ 1013 h 1013"/>
                <a:gd name="T4" fmla="*/ 171 w 171"/>
                <a:gd name="T5" fmla="*/ 0 h 1013"/>
                <a:gd name="T6" fmla="*/ 0 w 171"/>
                <a:gd name="T7" fmla="*/ 0 h 1013"/>
                <a:gd name="T8" fmla="*/ 0 w 171"/>
                <a:gd name="T9" fmla="*/ 1013 h 1013"/>
                <a:gd name="T10" fmla="*/ 0 w 171"/>
                <a:gd name="T11" fmla="*/ 1013 h 10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1013"/>
                <a:gd name="T20" fmla="*/ 171 w 171"/>
                <a:gd name="T21" fmla="*/ 1013 h 10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1013">
                  <a:moveTo>
                    <a:pt x="0" y="1013"/>
                  </a:moveTo>
                  <a:lnTo>
                    <a:pt x="171" y="1013"/>
                  </a:lnTo>
                  <a:lnTo>
                    <a:pt x="171" y="0"/>
                  </a:lnTo>
                  <a:lnTo>
                    <a:pt x="0" y="0"/>
                  </a:lnTo>
                  <a:lnTo>
                    <a:pt x="0" y="1013"/>
                  </a:lnTo>
                  <a:close/>
                </a:path>
              </a:pathLst>
            </a:custGeom>
            <a:solidFill>
              <a:srgbClr val="FFE8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173"/>
            <p:cNvSpPr>
              <a:spLocks/>
            </p:cNvSpPr>
            <p:nvPr/>
          </p:nvSpPr>
          <p:spPr bwMode="auto">
            <a:xfrm>
              <a:off x="413307" y="3923893"/>
              <a:ext cx="50368" cy="50967"/>
            </a:xfrm>
            <a:custGeom>
              <a:avLst/>
              <a:gdLst>
                <a:gd name="T0" fmla="*/ 91 w 169"/>
                <a:gd name="T1" fmla="*/ 169 h 169"/>
                <a:gd name="T2" fmla="*/ 109 w 169"/>
                <a:gd name="T3" fmla="*/ 163 h 169"/>
                <a:gd name="T4" fmla="*/ 124 w 169"/>
                <a:gd name="T5" fmla="*/ 157 h 169"/>
                <a:gd name="T6" fmla="*/ 137 w 169"/>
                <a:gd name="T7" fmla="*/ 150 h 169"/>
                <a:gd name="T8" fmla="*/ 149 w 169"/>
                <a:gd name="T9" fmla="*/ 136 h 169"/>
                <a:gd name="T10" fmla="*/ 158 w 169"/>
                <a:gd name="T11" fmla="*/ 123 h 169"/>
                <a:gd name="T12" fmla="*/ 164 w 169"/>
                <a:gd name="T13" fmla="*/ 108 h 169"/>
                <a:gd name="T14" fmla="*/ 169 w 169"/>
                <a:gd name="T15" fmla="*/ 91 h 169"/>
                <a:gd name="T16" fmla="*/ 169 w 169"/>
                <a:gd name="T17" fmla="*/ 76 h 169"/>
                <a:gd name="T18" fmla="*/ 164 w 169"/>
                <a:gd name="T19" fmla="*/ 59 h 169"/>
                <a:gd name="T20" fmla="*/ 158 w 169"/>
                <a:gd name="T21" fmla="*/ 41 h 169"/>
                <a:gd name="T22" fmla="*/ 149 w 169"/>
                <a:gd name="T23" fmla="*/ 30 h 169"/>
                <a:gd name="T24" fmla="*/ 137 w 169"/>
                <a:gd name="T25" fmla="*/ 19 h 169"/>
                <a:gd name="T26" fmla="*/ 124 w 169"/>
                <a:gd name="T27" fmla="*/ 9 h 169"/>
                <a:gd name="T28" fmla="*/ 109 w 169"/>
                <a:gd name="T29" fmla="*/ 2 h 169"/>
                <a:gd name="T30" fmla="*/ 91 w 169"/>
                <a:gd name="T31" fmla="*/ 0 h 169"/>
                <a:gd name="T32" fmla="*/ 76 w 169"/>
                <a:gd name="T33" fmla="*/ 0 h 169"/>
                <a:gd name="T34" fmla="*/ 59 w 169"/>
                <a:gd name="T35" fmla="*/ 2 h 169"/>
                <a:gd name="T36" fmla="*/ 42 w 169"/>
                <a:gd name="T37" fmla="*/ 9 h 169"/>
                <a:gd name="T38" fmla="*/ 29 w 169"/>
                <a:gd name="T39" fmla="*/ 19 h 169"/>
                <a:gd name="T40" fmla="*/ 19 w 169"/>
                <a:gd name="T41" fmla="*/ 30 h 169"/>
                <a:gd name="T42" fmla="*/ 10 w 169"/>
                <a:gd name="T43" fmla="*/ 41 h 169"/>
                <a:gd name="T44" fmla="*/ 2 w 169"/>
                <a:gd name="T45" fmla="*/ 59 h 169"/>
                <a:gd name="T46" fmla="*/ 0 w 169"/>
                <a:gd name="T47" fmla="*/ 76 h 169"/>
                <a:gd name="T48" fmla="*/ 0 w 169"/>
                <a:gd name="T49" fmla="*/ 91 h 169"/>
                <a:gd name="T50" fmla="*/ 2 w 169"/>
                <a:gd name="T51" fmla="*/ 108 h 169"/>
                <a:gd name="T52" fmla="*/ 10 w 169"/>
                <a:gd name="T53" fmla="*/ 123 h 169"/>
                <a:gd name="T54" fmla="*/ 19 w 169"/>
                <a:gd name="T55" fmla="*/ 136 h 169"/>
                <a:gd name="T56" fmla="*/ 29 w 169"/>
                <a:gd name="T57" fmla="*/ 150 h 169"/>
                <a:gd name="T58" fmla="*/ 42 w 169"/>
                <a:gd name="T59" fmla="*/ 157 h 169"/>
                <a:gd name="T60" fmla="*/ 59 w 169"/>
                <a:gd name="T61" fmla="*/ 163 h 169"/>
                <a:gd name="T62" fmla="*/ 76 w 169"/>
                <a:gd name="T63" fmla="*/ 169 h 169"/>
                <a:gd name="T64" fmla="*/ 84 w 169"/>
                <a:gd name="T65" fmla="*/ 169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9"/>
                <a:gd name="T100" fmla="*/ 0 h 169"/>
                <a:gd name="T101" fmla="*/ 169 w 169"/>
                <a:gd name="T102" fmla="*/ 169 h 1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9" h="169">
                  <a:moveTo>
                    <a:pt x="84" y="169"/>
                  </a:moveTo>
                  <a:lnTo>
                    <a:pt x="91" y="169"/>
                  </a:lnTo>
                  <a:lnTo>
                    <a:pt x="101" y="167"/>
                  </a:lnTo>
                  <a:lnTo>
                    <a:pt x="109" y="163"/>
                  </a:lnTo>
                  <a:lnTo>
                    <a:pt x="118" y="161"/>
                  </a:lnTo>
                  <a:lnTo>
                    <a:pt x="124" y="157"/>
                  </a:lnTo>
                  <a:lnTo>
                    <a:pt x="131" y="154"/>
                  </a:lnTo>
                  <a:lnTo>
                    <a:pt x="137" y="150"/>
                  </a:lnTo>
                  <a:lnTo>
                    <a:pt x="145" y="144"/>
                  </a:lnTo>
                  <a:lnTo>
                    <a:pt x="149" y="136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8"/>
                  </a:lnTo>
                  <a:lnTo>
                    <a:pt x="168" y="100"/>
                  </a:lnTo>
                  <a:lnTo>
                    <a:pt x="169" y="91"/>
                  </a:lnTo>
                  <a:lnTo>
                    <a:pt x="169" y="85"/>
                  </a:lnTo>
                  <a:lnTo>
                    <a:pt x="169" y="76"/>
                  </a:lnTo>
                  <a:lnTo>
                    <a:pt x="168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1"/>
                  </a:lnTo>
                  <a:lnTo>
                    <a:pt x="154" y="36"/>
                  </a:lnTo>
                  <a:lnTo>
                    <a:pt x="149" y="30"/>
                  </a:lnTo>
                  <a:lnTo>
                    <a:pt x="145" y="24"/>
                  </a:lnTo>
                  <a:lnTo>
                    <a:pt x="137" y="19"/>
                  </a:lnTo>
                  <a:lnTo>
                    <a:pt x="131" y="13"/>
                  </a:lnTo>
                  <a:lnTo>
                    <a:pt x="124" y="9"/>
                  </a:lnTo>
                  <a:lnTo>
                    <a:pt x="118" y="5"/>
                  </a:lnTo>
                  <a:lnTo>
                    <a:pt x="109" y="2"/>
                  </a:lnTo>
                  <a:lnTo>
                    <a:pt x="101" y="0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9" y="2"/>
                  </a:lnTo>
                  <a:lnTo>
                    <a:pt x="52" y="5"/>
                  </a:lnTo>
                  <a:lnTo>
                    <a:pt x="42" y="9"/>
                  </a:lnTo>
                  <a:lnTo>
                    <a:pt x="36" y="13"/>
                  </a:lnTo>
                  <a:lnTo>
                    <a:pt x="29" y="19"/>
                  </a:lnTo>
                  <a:lnTo>
                    <a:pt x="25" y="24"/>
                  </a:lnTo>
                  <a:lnTo>
                    <a:pt x="19" y="30"/>
                  </a:lnTo>
                  <a:lnTo>
                    <a:pt x="14" y="36"/>
                  </a:lnTo>
                  <a:lnTo>
                    <a:pt x="10" y="41"/>
                  </a:lnTo>
                  <a:lnTo>
                    <a:pt x="6" y="51"/>
                  </a:lnTo>
                  <a:lnTo>
                    <a:pt x="2" y="59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6" y="117"/>
                  </a:lnTo>
                  <a:lnTo>
                    <a:pt x="10" y="123"/>
                  </a:lnTo>
                  <a:lnTo>
                    <a:pt x="14" y="131"/>
                  </a:lnTo>
                  <a:lnTo>
                    <a:pt x="19" y="136"/>
                  </a:lnTo>
                  <a:lnTo>
                    <a:pt x="25" y="144"/>
                  </a:lnTo>
                  <a:lnTo>
                    <a:pt x="29" y="150"/>
                  </a:lnTo>
                  <a:lnTo>
                    <a:pt x="36" y="154"/>
                  </a:lnTo>
                  <a:lnTo>
                    <a:pt x="42" y="157"/>
                  </a:lnTo>
                  <a:lnTo>
                    <a:pt x="52" y="161"/>
                  </a:lnTo>
                  <a:lnTo>
                    <a:pt x="59" y="163"/>
                  </a:lnTo>
                  <a:lnTo>
                    <a:pt x="67" y="167"/>
                  </a:lnTo>
                  <a:lnTo>
                    <a:pt x="76" y="169"/>
                  </a:lnTo>
                  <a:lnTo>
                    <a:pt x="84" y="169"/>
                  </a:lnTo>
                  <a:close/>
                </a:path>
              </a:pathLst>
            </a:custGeom>
            <a:solidFill>
              <a:srgbClr val="FFE8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179"/>
            <p:cNvSpPr>
              <a:spLocks/>
            </p:cNvSpPr>
            <p:nvPr/>
          </p:nvSpPr>
          <p:spPr bwMode="auto">
            <a:xfrm>
              <a:off x="497243" y="3297296"/>
              <a:ext cx="30580" cy="263231"/>
            </a:xfrm>
            <a:custGeom>
              <a:avLst/>
              <a:gdLst>
                <a:gd name="T0" fmla="*/ 0 w 100"/>
                <a:gd name="T1" fmla="*/ 879 h 879"/>
                <a:gd name="T2" fmla="*/ 100 w 100"/>
                <a:gd name="T3" fmla="*/ 879 h 879"/>
                <a:gd name="T4" fmla="*/ 100 w 100"/>
                <a:gd name="T5" fmla="*/ 0 h 879"/>
                <a:gd name="T6" fmla="*/ 0 w 100"/>
                <a:gd name="T7" fmla="*/ 0 h 879"/>
                <a:gd name="T8" fmla="*/ 0 w 100"/>
                <a:gd name="T9" fmla="*/ 879 h 879"/>
                <a:gd name="T10" fmla="*/ 0 w 100"/>
                <a:gd name="T11" fmla="*/ 879 h 8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879"/>
                <a:gd name="T20" fmla="*/ 100 w 100"/>
                <a:gd name="T21" fmla="*/ 879 h 8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879">
                  <a:moveTo>
                    <a:pt x="0" y="879"/>
                  </a:moveTo>
                  <a:lnTo>
                    <a:pt x="100" y="879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879"/>
                  </a:lnTo>
                  <a:close/>
                </a:path>
              </a:pathLst>
            </a:custGeom>
            <a:solidFill>
              <a:srgbClr val="8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8" name="Прямоугольник 127"/>
          <p:cNvSpPr/>
          <p:nvPr/>
        </p:nvSpPr>
        <p:spPr>
          <a:xfrm rot="216637">
            <a:off x="3710531" y="841841"/>
            <a:ext cx="141565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10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129" name="Группа 342"/>
          <p:cNvGrpSpPr>
            <a:grpSpLocks/>
          </p:cNvGrpSpPr>
          <p:nvPr/>
        </p:nvGrpSpPr>
        <p:grpSpPr bwMode="auto">
          <a:xfrm>
            <a:off x="5364163" y="692150"/>
            <a:ext cx="569388" cy="1217613"/>
            <a:chOff x="5364093" y="692696"/>
            <a:chExt cx="568864" cy="1216771"/>
          </a:xfrm>
        </p:grpSpPr>
        <p:pic>
          <p:nvPicPr>
            <p:cNvPr id="130" name="Picture 139" descr="C:\Users\Kis\AppData\Local\Microsoft\Windows\Temporary Internet Files\Content.IE5\S7V6KS1G\MM900041154[1]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08104" y="1241913"/>
              <a:ext cx="288032" cy="667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" name="Прямоугольник 130"/>
            <p:cNvSpPr/>
            <p:nvPr/>
          </p:nvSpPr>
          <p:spPr>
            <a:xfrm>
              <a:off x="5364093" y="692696"/>
              <a:ext cx="568864" cy="9226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5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" charset="0"/>
                  <a:cs typeface="Arial" charset="0"/>
                </a:rPr>
                <a:t>5</a:t>
              </a:r>
            </a:p>
          </p:txBody>
        </p:sp>
      </p:grpSp>
      <p:grpSp>
        <p:nvGrpSpPr>
          <p:cNvPr id="133" name="Группа 347"/>
          <p:cNvGrpSpPr>
            <a:grpSpLocks/>
          </p:cNvGrpSpPr>
          <p:nvPr/>
        </p:nvGrpSpPr>
        <p:grpSpPr bwMode="auto">
          <a:xfrm>
            <a:off x="2268538" y="2133600"/>
            <a:ext cx="568325" cy="1216025"/>
            <a:chOff x="5364088" y="692696"/>
            <a:chExt cx="569387" cy="1216771"/>
          </a:xfrm>
        </p:grpSpPr>
        <p:pic>
          <p:nvPicPr>
            <p:cNvPr id="134" name="Picture 139" descr="C:\Users\Kis\AppData\Local\Microsoft\Windows\Temporary Internet Files\Content.IE5\S7V6KS1G\MM900041154[1]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08104" y="1241913"/>
              <a:ext cx="288032" cy="667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" name="Прямоугольник 134"/>
            <p:cNvSpPr/>
            <p:nvPr/>
          </p:nvSpPr>
          <p:spPr>
            <a:xfrm>
              <a:off x="5364088" y="692696"/>
              <a:ext cx="569387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" charset="0"/>
                  <a:cs typeface="Arial" charset="0"/>
                </a:rPr>
                <a:t>8</a:t>
              </a:r>
              <a:endPara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136" name="Группа 350"/>
          <p:cNvGrpSpPr>
            <a:grpSpLocks/>
          </p:cNvGrpSpPr>
          <p:nvPr/>
        </p:nvGrpSpPr>
        <p:grpSpPr bwMode="auto">
          <a:xfrm>
            <a:off x="6804022" y="3716338"/>
            <a:ext cx="569388" cy="1217612"/>
            <a:chOff x="5364090" y="692696"/>
            <a:chExt cx="568863" cy="1216771"/>
          </a:xfrm>
        </p:grpSpPr>
        <p:pic>
          <p:nvPicPr>
            <p:cNvPr id="137" name="Picture 139" descr="C:\Users\Kis\AppData\Local\Microsoft\Windows\Temporary Internet Files\Content.IE5\S7V6KS1G\MM900041154[1]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08104" y="1241913"/>
              <a:ext cx="288032" cy="667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" name="Прямоугольник 137"/>
            <p:cNvSpPr/>
            <p:nvPr/>
          </p:nvSpPr>
          <p:spPr>
            <a:xfrm>
              <a:off x="5364090" y="692696"/>
              <a:ext cx="568863" cy="9226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" charset="0"/>
                  <a:cs typeface="Arial" charset="0"/>
                </a:rPr>
                <a:t>4</a:t>
              </a:r>
              <a:endPara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139" name="Группа 353"/>
          <p:cNvGrpSpPr>
            <a:grpSpLocks/>
          </p:cNvGrpSpPr>
          <p:nvPr/>
        </p:nvGrpSpPr>
        <p:grpSpPr bwMode="auto">
          <a:xfrm>
            <a:off x="1259147" y="3724275"/>
            <a:ext cx="569388" cy="1217613"/>
            <a:chOff x="5364342" y="692696"/>
            <a:chExt cx="568863" cy="1216771"/>
          </a:xfrm>
        </p:grpSpPr>
        <p:pic>
          <p:nvPicPr>
            <p:cNvPr id="140" name="Picture 139" descr="C:\Users\Kis\AppData\Local\Microsoft\Windows\Temporary Internet Files\Content.IE5\S7V6KS1G\MM900041154[1]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08104" y="1241913"/>
              <a:ext cx="288032" cy="667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1" name="Прямоугольник 140"/>
            <p:cNvSpPr/>
            <p:nvPr/>
          </p:nvSpPr>
          <p:spPr>
            <a:xfrm>
              <a:off x="5364342" y="692696"/>
              <a:ext cx="568863" cy="9226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" charset="0"/>
                  <a:cs typeface="Arial" charset="0"/>
                </a:rPr>
                <a:t>6</a:t>
              </a:r>
              <a:endPara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142" name="Группа 356"/>
          <p:cNvGrpSpPr>
            <a:grpSpLocks/>
          </p:cNvGrpSpPr>
          <p:nvPr/>
        </p:nvGrpSpPr>
        <p:grpSpPr bwMode="auto">
          <a:xfrm>
            <a:off x="3059113" y="700088"/>
            <a:ext cx="569912" cy="1216025"/>
            <a:chOff x="5364088" y="692696"/>
            <a:chExt cx="569387" cy="1216771"/>
          </a:xfrm>
        </p:grpSpPr>
        <p:pic>
          <p:nvPicPr>
            <p:cNvPr id="143" name="Picture 139" descr="C:\Users\Kis\AppData\Local\Microsoft\Windows\Temporary Internet Files\Content.IE5\S7V6KS1G\MM900041154[1]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08104" y="1241913"/>
              <a:ext cx="288032" cy="667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" name="Прямоугольник 143"/>
            <p:cNvSpPr/>
            <p:nvPr/>
          </p:nvSpPr>
          <p:spPr>
            <a:xfrm>
              <a:off x="5364088" y="692696"/>
              <a:ext cx="569387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" charset="0"/>
                  <a:cs typeface="Arial" charset="0"/>
                </a:rPr>
                <a:t>5</a:t>
              </a:r>
              <a:endPara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145" name="Группа 359"/>
          <p:cNvGrpSpPr>
            <a:grpSpLocks/>
          </p:cNvGrpSpPr>
          <p:nvPr/>
        </p:nvGrpSpPr>
        <p:grpSpPr bwMode="auto">
          <a:xfrm>
            <a:off x="6046790" y="2133600"/>
            <a:ext cx="569388" cy="1216025"/>
            <a:chOff x="5364090" y="692696"/>
            <a:chExt cx="570452" cy="1216771"/>
          </a:xfrm>
        </p:grpSpPr>
        <p:pic>
          <p:nvPicPr>
            <p:cNvPr id="146" name="Picture 139" descr="C:\Users\Kis\AppData\Local\Microsoft\Windows\Temporary Internet Files\Content.IE5\S7V6KS1G\MM900041154[1]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08104" y="1241913"/>
              <a:ext cx="288032" cy="667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7" name="Прямоугольник 146"/>
            <p:cNvSpPr/>
            <p:nvPr/>
          </p:nvSpPr>
          <p:spPr>
            <a:xfrm>
              <a:off x="5364090" y="692696"/>
              <a:ext cx="570452" cy="9238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5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" charset="0"/>
                  <a:cs typeface="Arial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043890" cy="207170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Сколько треугольников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на рисунке?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3214686"/>
            <a:ext cx="4071966" cy="1928826"/>
          </a:xfrm>
          <a:prstGeom prst="rect">
            <a:avLst/>
          </a:prstGeom>
          <a:solidFill>
            <a:srgbClr val="FFFF66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428860" y="3286124"/>
            <a:ext cx="4071966" cy="18573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3" idx="1"/>
          </p:cNvCxnSpPr>
          <p:nvPr/>
        </p:nvCxnSpPr>
        <p:spPr>
          <a:xfrm rot="10800000" flipH="1">
            <a:off x="2428860" y="4143381"/>
            <a:ext cx="2143140" cy="35719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3" idx="0"/>
            <a:endCxn id="3" idx="0"/>
          </p:cNvCxnSpPr>
          <p:nvPr/>
        </p:nvCxnSpPr>
        <p:spPr>
          <a:xfrm rot="5400000" flipH="1" flipV="1">
            <a:off x="4464843" y="321468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4107653" y="3679033"/>
            <a:ext cx="928694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72000" y="4143380"/>
            <a:ext cx="1928826" cy="100013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28794" y="5286388"/>
            <a:ext cx="2428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         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Проверь себя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928803"/>
            <a:ext cx="3214710" cy="174949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857364"/>
            <a:ext cx="3286148" cy="184677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286256"/>
            <a:ext cx="3286148" cy="17859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571636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На сколько больше?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На сколько меньше?</a:t>
            </a:r>
          </a:p>
        </p:txBody>
      </p:sp>
      <p:pic>
        <p:nvPicPr>
          <p:cNvPr id="4" name="Рисунок 3" descr="шар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429132"/>
            <a:ext cx="1071570" cy="1071570"/>
          </a:xfrm>
          <a:prstGeom prst="rect">
            <a:avLst/>
          </a:prstGeom>
        </p:spPr>
      </p:pic>
      <p:pic>
        <p:nvPicPr>
          <p:cNvPr id="11" name="Рисунок 10" descr="шар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4429132"/>
            <a:ext cx="1071570" cy="1071570"/>
          </a:xfrm>
          <a:prstGeom prst="rect">
            <a:avLst/>
          </a:prstGeom>
        </p:spPr>
      </p:pic>
      <p:pic>
        <p:nvPicPr>
          <p:cNvPr id="12" name="Рисунок 11" descr="шар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4429132"/>
            <a:ext cx="1071570" cy="1071570"/>
          </a:xfrm>
          <a:prstGeom prst="rect">
            <a:avLst/>
          </a:prstGeom>
        </p:spPr>
      </p:pic>
      <p:pic>
        <p:nvPicPr>
          <p:cNvPr id="13" name="Рисунок 12" descr="шар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357694"/>
            <a:ext cx="1143008" cy="1143008"/>
          </a:xfrm>
          <a:prstGeom prst="rect">
            <a:avLst/>
          </a:prstGeom>
        </p:spPr>
      </p:pic>
      <p:pic>
        <p:nvPicPr>
          <p:cNvPr id="14" name="Рисунок 13" descr="шар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429132"/>
            <a:ext cx="1071570" cy="1071570"/>
          </a:xfrm>
          <a:prstGeom prst="rect">
            <a:avLst/>
          </a:prstGeom>
        </p:spPr>
      </p:pic>
      <p:pic>
        <p:nvPicPr>
          <p:cNvPr id="20" name="Рисунок 19" descr="коробка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2500306"/>
            <a:ext cx="1214446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коробка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2500306"/>
            <a:ext cx="1214446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коробка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2571744"/>
            <a:ext cx="1214446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коробка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571744"/>
            <a:ext cx="1214446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коробка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2571744"/>
            <a:ext cx="1214446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коробка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2571744"/>
            <a:ext cx="1214446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коробка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2571744"/>
            <a:ext cx="1214446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коробка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571744"/>
            <a:ext cx="1214446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Стрелка вниз 33"/>
          <p:cNvSpPr/>
          <p:nvPr/>
        </p:nvSpPr>
        <p:spPr>
          <a:xfrm>
            <a:off x="642910" y="3571876"/>
            <a:ext cx="21431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5072066" y="3571876"/>
            <a:ext cx="21431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4000496" y="3571876"/>
            <a:ext cx="21431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2857488" y="3571876"/>
            <a:ext cx="21431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1785918" y="3571876"/>
            <a:ext cx="21431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rgbClr val="E2AFD8"/>
      </a:lt1>
      <a:dk2>
        <a:srgbClr val="E2AFD8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205</Words>
  <Application>Microsoft Office PowerPoint</Application>
  <PresentationFormat>Экран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    Урок математики в 1 классе  на тему  «решение задач на сравнение»</vt:lpstr>
      <vt:lpstr>Слайд 2</vt:lpstr>
      <vt:lpstr>Продолжи ряд:</vt:lpstr>
      <vt:lpstr>Слайд 4</vt:lpstr>
      <vt:lpstr>Распредели записи по группам двумя разными способами</vt:lpstr>
      <vt:lpstr>Слайд 6</vt:lpstr>
      <vt:lpstr>Сколько треугольников  на рисунке?</vt:lpstr>
      <vt:lpstr>Проверь себя</vt:lpstr>
      <vt:lpstr>На сколько больше? На сколько меньше?</vt:lpstr>
      <vt:lpstr>Новые задачи: сравнение</vt:lpstr>
      <vt:lpstr>Слайд 11</vt:lpstr>
      <vt:lpstr>Слайд 12</vt:lpstr>
      <vt:lpstr>На сколько больше? На сколько меньше?</vt:lpstr>
      <vt:lpstr>Как найти, на сколько  одно число больше или меньше другого?</vt:lpstr>
      <vt:lpstr>Слайд 15</vt:lpstr>
      <vt:lpstr>Слайд 16</vt:lpstr>
      <vt:lpstr>Слайд 17</vt:lpstr>
      <vt:lpstr>Итог урока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счёт</dc:title>
  <dc:creator>Admin</dc:creator>
  <cp:lastModifiedBy>Малыш</cp:lastModifiedBy>
  <cp:revision>90</cp:revision>
  <dcterms:created xsi:type="dcterms:W3CDTF">2014-05-01T11:34:41Z</dcterms:created>
  <dcterms:modified xsi:type="dcterms:W3CDTF">2015-01-19T13:34:54Z</dcterms:modified>
</cp:coreProperties>
</file>