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6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8" r:id="rId20"/>
    <p:sldId id="280" r:id="rId21"/>
    <p:sldId id="279" r:id="rId22"/>
    <p:sldId id="25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9843FF-D8E7-4168-94A4-14AC443DD670}" type="datetimeFigureOut">
              <a:rPr lang="ru-RU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89BD10-7324-43FD-80AE-60077CEB0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9BD10-7324-43FD-80AE-60077CEB05F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9BD10-7324-43FD-80AE-60077CEB05F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5B614-AFEF-44FC-A022-E0EAE05F5223}" type="datetime1">
              <a:rPr lang="ru-RU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FEFC-4539-4E38-B851-1992FB8E5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9535-70F8-4A7C-A0A1-517F54B8097D}" type="datetime1">
              <a:rPr lang="ru-RU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0123C-6C7C-4D9A-A855-A038AB56C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AAB2D-A902-44DA-8227-72F18EBEB391}" type="datetime1">
              <a:rPr lang="ru-RU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22A9D-C634-4C4F-9547-F312D865E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2096-EDD0-48E0-8F25-43A0C86D3D5B}" type="datetime1">
              <a:rPr lang="ru-RU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EB950-E33B-4D57-B22F-A6C541A4C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49F77-2144-4BD0-BC2A-E6C3A35BFE3D}" type="datetime1">
              <a:rPr lang="ru-RU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4E0E2-2CC2-4C25-AD97-9523A3401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6FDFB-97E7-43E9-9DC8-A36940E49B17}" type="datetime1">
              <a:rPr lang="ru-RU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39F6-8084-45AF-B6CB-6149E99ED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1CC49-FDC6-4581-9571-A17CEF27A085}" type="datetime1">
              <a:rPr lang="ru-RU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F8C81-5C2F-4772-9A7E-486BCEC42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1823-5215-4209-99C7-37E808F2D8F7}" type="datetime1">
              <a:rPr lang="ru-RU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B8EE-6A91-46F4-B060-8B0AB3710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8FA12-3578-4E37-85CF-F6E766D963DB}" type="datetime1">
              <a:rPr lang="ru-RU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E8009-4C41-4581-A57E-53E44B421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E5F8B-CDA8-4C71-BA6F-E5A130BF5C97}" type="datetime1">
              <a:rPr lang="ru-RU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BCD3-4B99-4977-A6B4-C1272E1EA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1A5B7-5130-4C67-AA04-D81CFE2D2C3B}" type="datetime1">
              <a:rPr lang="ru-RU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4A7C2-D22F-4D29-B0D2-0B06FADC0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235DFD-2E67-4169-91FC-82A96D2B89BF}" type="datetime1">
              <a:rPr lang="ru-RU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2414E5-9B6C-4721-8ECC-776B308D6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m.tv.yandex.ru/213/program/246273/event/17848081" TargetMode="External"/><Relationship Id="rId13" Type="http://schemas.openxmlformats.org/officeDocument/2006/relationships/hyperlink" Target="http://www.tehnosayt.ru/izobre&#8230;" TargetMode="External"/><Relationship Id="rId18" Type="http://schemas.openxmlformats.org/officeDocument/2006/relationships/hyperlink" Target="http://blogosfera.md/blog-b-5228-rusa.html" TargetMode="External"/><Relationship Id="rId3" Type="http://schemas.openxmlformats.org/officeDocument/2006/relationships/hyperlink" Target="http://iskusstvu.ru/electronnoe_uchebnoe_posobie/5_1_3_Iskusstvo_jepohi_Vozrozhdenija_v_Italii-Iskusstvo_Vysokogo_Vozrozhdenija.html" TargetMode="External"/><Relationship Id="rId7" Type="http://schemas.openxmlformats.org/officeDocument/2006/relationships/hyperlink" Target="http://www.textfighter.org/raznoe/History/enc_detvs/kolonialnymi_konkurentami_stali_ispaniya_nezavisimost_frantsii.php" TargetMode="External"/><Relationship Id="rId12" Type="http://schemas.openxmlformats.org/officeDocument/2006/relationships/hyperlink" Target="http://the100.ru/admirals/mikhail-petrovich-lazar.html" TargetMode="External"/><Relationship Id="rId17" Type="http://schemas.openxmlformats.org/officeDocument/2006/relationships/hyperlink" Target="http://www.eduvluki.ru/dop/upr/detail.php?publ_id=21929&amp;publ_catid=270&amp;publ_type=9" TargetMode="External"/><Relationship Id="rId2" Type="http://schemas.openxmlformats.org/officeDocument/2006/relationships/image" Target="../media/image19.jpeg"/><Relationship Id="rId16" Type="http://schemas.openxmlformats.org/officeDocument/2006/relationships/hyperlink" Target="http://www.tunnel.ru/view/post:13615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io.by/news/2883" TargetMode="External"/><Relationship Id="rId11" Type="http://schemas.openxmlformats.org/officeDocument/2006/relationships/hyperlink" Target="http://tiono.at.ua/news/bellinsgauzen_faddej_faddeevich_1779_1852/2012-11-15-998" TargetMode="External"/><Relationship Id="rId5" Type="http://schemas.openxmlformats.org/officeDocument/2006/relationships/hyperlink" Target="http://clubs.ya.ru/4611686018427435451/posts.xml?tb=190" TargetMode="External"/><Relationship Id="rId15" Type="http://schemas.openxmlformats.org/officeDocument/2006/relationships/hyperlink" Target="http://terrasochi.ru/blog/fotostudio/219.html" TargetMode="External"/><Relationship Id="rId10" Type="http://schemas.openxmlformats.org/officeDocument/2006/relationships/hyperlink" Target="http://tverigrad.ru/video/27-aprelya-etot-den-v-istorii-tveri" TargetMode="External"/><Relationship Id="rId4" Type="http://schemas.openxmlformats.org/officeDocument/2006/relationships/hyperlink" Target="http://900igr.net/kartinki/istorija/Istorija-chelovechestva/018-Tema-uroka-Nachalo-istorii-chelovechestva.html" TargetMode="External"/><Relationship Id="rId9" Type="http://schemas.openxmlformats.org/officeDocument/2006/relationships/hyperlink" Target="http://cirkul.info/article/den-kolumba" TargetMode="External"/><Relationship Id="rId14" Type="http://schemas.openxmlformats.org/officeDocument/2006/relationships/hyperlink" Target="http://maltzewa.ru/obo-mne/est-idey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949F77-2144-4BD0-BC2A-E6C3A35BFE3D}" type="datetime1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E0E2-2CC2-4C25-AD97-9523A34016A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0100" y="1428736"/>
          <a:ext cx="7215234" cy="4643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</a:tblGrid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57422" y="428604"/>
            <a:ext cx="64341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Разгадайте кроссворд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285720" y="4214818"/>
            <a:ext cx="8001024" cy="211284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1.Фамилия французского писателя, автора произведения «20000 лье под водой».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71227" y="1291224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14678" y="1285860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62651" y="1285860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00493" y="1285860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52541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14375" y="407194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Новейшее время: история продолжается сегодня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6380" y="5715016"/>
            <a:ext cx="2866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№ 39.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учитель начальных классов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СОШ № 428</a:t>
            </a:r>
          </a:p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Монахова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О.В.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8FA12-3578-4E37-85CF-F6E766D963DB}" type="datetime1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E8009-4C41-4581-A57E-53E44B42169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Рисунок 4" descr="ff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2075904" cy="13573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ffp.jpg"/>
          <p:cNvPicPr>
            <a:picLocks noChangeAspect="1"/>
          </p:cNvPicPr>
          <p:nvPr/>
        </p:nvPicPr>
        <p:blipFill>
          <a:blip r:embed="rId3" cstate="print"/>
          <a:srcRect r="3448" b="13793"/>
          <a:stretch>
            <a:fillRect/>
          </a:stretch>
        </p:blipFill>
        <p:spPr>
          <a:xfrm>
            <a:off x="2500298" y="1875223"/>
            <a:ext cx="2000264" cy="13394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ff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857364"/>
            <a:ext cx="2071702" cy="13787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ffp.jpg"/>
          <p:cNvPicPr>
            <a:picLocks noChangeAspect="1"/>
          </p:cNvPicPr>
          <p:nvPr/>
        </p:nvPicPr>
        <p:blipFill>
          <a:blip r:embed="rId5" cstate="print"/>
          <a:srcRect b="9524"/>
          <a:stretch>
            <a:fillRect/>
          </a:stretch>
        </p:blipFill>
        <p:spPr>
          <a:xfrm>
            <a:off x="6858016" y="1857364"/>
            <a:ext cx="2000264" cy="13573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85720" y="3429000"/>
            <a:ext cx="20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Первобытная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3429000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Древний мир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9253" y="3429000"/>
            <a:ext cx="206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Средние века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5864" y="3429000"/>
            <a:ext cx="1952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Новое время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108" y="5214950"/>
            <a:ext cx="4834080" cy="830997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Новейшее время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3108" y="571480"/>
            <a:ext cx="6413102" cy="830997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человечества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8FA12-3578-4E37-85CF-F6E766D963DB}" type="datetime1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E8009-4C41-4581-A57E-53E44B42169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5720" y="428604"/>
            <a:ext cx="3718967" cy="830997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Новое время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428604"/>
            <a:ext cx="4058612" cy="830997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1500 – 1900 гг.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ff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98055">
            <a:off x="169448" y="2187643"/>
            <a:ext cx="2165624" cy="30318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Рисунок 17" descr="ff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19946">
            <a:off x="2231072" y="1385473"/>
            <a:ext cx="2285984" cy="29425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Рисунок 18" descr="ff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5573">
            <a:off x="4572000" y="1357298"/>
            <a:ext cx="2390986" cy="29289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Рисунок 19" descr="ff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29889">
            <a:off x="6618539" y="2093393"/>
            <a:ext cx="2286016" cy="31394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" name="TextBox 20"/>
          <p:cNvSpPr txBox="1"/>
          <p:nvPr/>
        </p:nvSpPr>
        <p:spPr>
          <a:xfrm>
            <a:off x="206504" y="5357826"/>
            <a:ext cx="20794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Христофор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Колумб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298" y="4429132"/>
            <a:ext cx="18101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Фернан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Магеллан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9124" y="4357694"/>
            <a:ext cx="25709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Фаддей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Беллинсгаузен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60496" y="5429264"/>
            <a:ext cx="15087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Михаил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Лазарев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8FA12-3578-4E37-85CF-F6E766D963DB}" type="datetime1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E8009-4C41-4581-A57E-53E44B42169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5720" y="428604"/>
            <a:ext cx="3718967" cy="830997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Новое время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428604"/>
            <a:ext cx="4058612" cy="830997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1500 – 1900 гг.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ffp.jpg"/>
          <p:cNvPicPr>
            <a:picLocks noChangeAspect="1"/>
          </p:cNvPicPr>
          <p:nvPr/>
        </p:nvPicPr>
        <p:blipFill>
          <a:blip r:embed="rId2" cstate="print"/>
          <a:srcRect l="31252"/>
          <a:stretch>
            <a:fillRect/>
          </a:stretch>
        </p:blipFill>
        <p:spPr>
          <a:xfrm>
            <a:off x="2000232" y="1643050"/>
            <a:ext cx="5500236" cy="4334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8FA12-3578-4E37-85CF-F6E766D963DB}" type="datetime1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E8009-4C41-4581-A57E-53E44B42169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5720" y="428604"/>
            <a:ext cx="3718967" cy="830997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Новое время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428604"/>
            <a:ext cx="4058612" cy="830997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1500 – 1900 гг.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ffp.jpg"/>
          <p:cNvPicPr>
            <a:picLocks noChangeAspect="1"/>
          </p:cNvPicPr>
          <p:nvPr/>
        </p:nvPicPr>
        <p:blipFill>
          <a:blip r:embed="rId2" cstate="print"/>
          <a:srcRect l="2598" t="4180" r="5186" b="9209"/>
          <a:stretch>
            <a:fillRect/>
          </a:stretch>
        </p:blipFill>
        <p:spPr>
          <a:xfrm>
            <a:off x="1643042" y="1714488"/>
            <a:ext cx="5954202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8FA12-3578-4E37-85CF-F6E766D963DB}" type="datetime1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E8009-4C41-4581-A57E-53E44B42169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5720" y="428604"/>
            <a:ext cx="3718967" cy="830997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Новое время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428604"/>
            <a:ext cx="4058612" cy="830997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1500 – 1900 гг.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ff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4854" y="1714488"/>
            <a:ext cx="5550578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8FA12-3578-4E37-85CF-F6E766D963DB}" type="datetime1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E8009-4C41-4581-A57E-53E44B42169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5720" y="428604"/>
            <a:ext cx="3718967" cy="830997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Новое время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428604"/>
            <a:ext cx="4058612" cy="830997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1500 – 1900 гг.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ff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643049"/>
            <a:ext cx="5715040" cy="4233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8FA12-3578-4E37-85CF-F6E766D963DB}" type="datetime1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E8009-4C41-4581-A57E-53E44B42169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5720" y="428604"/>
            <a:ext cx="3718967" cy="830997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Новое время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428604"/>
            <a:ext cx="4058612" cy="830997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1500 – 1900 гг.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ff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148" y="1643049"/>
            <a:ext cx="5503372" cy="4402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8FA12-3578-4E37-85CF-F6E766D963DB}" type="datetime1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E8009-4C41-4581-A57E-53E44B42169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5720" y="428604"/>
            <a:ext cx="3718967" cy="830997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Новое время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428604"/>
            <a:ext cx="4058612" cy="830997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1500 – 1900 гг.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ff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714488"/>
            <a:ext cx="7380024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8FA12-3578-4E37-85CF-F6E766D963DB}" type="datetime1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E8009-4C41-4581-A57E-53E44B42169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5720" y="428604"/>
            <a:ext cx="3718967" cy="830997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Новое время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428604"/>
            <a:ext cx="4058612" cy="830997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1500 – 1900 гг.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ff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643050"/>
            <a:ext cx="6286544" cy="457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949F77-2144-4BD0-BC2A-E6C3A35BFE3D}" type="datetime1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E0E2-2CC2-4C25-AD97-9523A34016A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0100" y="1428736"/>
          <a:ext cx="7215234" cy="4643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</a:tblGrid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57422" y="428604"/>
            <a:ext cx="64341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Разгадайте кроссворд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285720" y="4214818"/>
            <a:ext cx="8001024" cy="211284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Кто открыл Америку?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71227" y="1291224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14678" y="1285860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62651" y="1285860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00493" y="1285860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0646" y="1883623"/>
            <a:ext cx="5597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2860" y="1883623"/>
            <a:ext cx="663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1883623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59712" y="1883623"/>
            <a:ext cx="5677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66295" y="1857364"/>
            <a:ext cx="6976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1857364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8FA12-3578-4E37-85CF-F6E766D963DB}" type="datetime1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E8009-4C41-4581-A57E-53E44B42169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7158" y="454863"/>
            <a:ext cx="4834080" cy="830997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Новейшее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4824" y="428604"/>
            <a:ext cx="1933030" cy="830997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1917 г.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8FA12-3578-4E37-85CF-F6E766D963DB}" type="datetime1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E8009-4C41-4581-A57E-53E44B42169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1A7AC0-BBAA-405E-BAE4-5C34BB4B5BEC}" type="datetime1">
              <a:rPr lang="ru-RU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7B0E6-6570-4C8D-8A75-4793408B72BE}" type="slidenum">
              <a:rPr lang="ru-RU"/>
              <a:pPr>
                <a:defRPr/>
              </a:pPr>
              <a:t>22</a:t>
            </a:fld>
            <a:endParaRPr lang="ru-RU"/>
          </a:p>
        </p:txBody>
      </p:sp>
      <p:pic>
        <p:nvPicPr>
          <p:cNvPr id="4" name="Picture 2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58" y="357166"/>
            <a:ext cx="1533536" cy="104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1643050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http://iskusstvu.ru/electronnoe_uchebnoe_posobie/5_1_3_Iskusstvo_jepohi_Vozrozhdenija_v_Italii-Iskusstvo_Vysokogo_Vozrozhdenija.html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357430"/>
            <a:ext cx="3095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http://900igr.net/kartinki/ist…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786058"/>
            <a:ext cx="3565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http://clubs.ya.ru/46116860184…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3214686"/>
            <a:ext cx="3044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http://www.tio.by/news/2883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3643314"/>
            <a:ext cx="332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http://www.textfighter.org/raz…</a:t>
            </a: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60732" y="571480"/>
            <a:ext cx="51003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Использованные ресурсы: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4059800"/>
            <a:ext cx="3463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http://m.tv.yandex.ru/213/prog…</a:t>
            </a:r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4488428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9"/>
              </a:rPr>
              <a:t>http://cirkul.info/article/den…</a:t>
            </a:r>
            <a:endParaRPr lang="en-US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4929198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0"/>
              </a:rPr>
              <a:t>http://tverigrad.ru/video/27-a…</a:t>
            </a: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5345684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1"/>
              </a:rPr>
              <a:t>http://tiono.at.ua/news/bellin…</a:t>
            </a: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5786454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2"/>
              </a:rPr>
              <a:t>http://the100.ru/admirals/mikh…</a:t>
            </a:r>
            <a:endParaRPr lang="en-US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00628" y="2357430"/>
            <a:ext cx="3506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3"/>
              </a:rPr>
              <a:t>http://www.tehnosayt.ru/izobre…</a:t>
            </a: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60934" y="2714620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4"/>
              </a:rPr>
              <a:t>http://maltzewa.ru/obo-mne/est…</a:t>
            </a:r>
            <a:endParaRPr lang="en-US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357686" y="3071810"/>
            <a:ext cx="4557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5"/>
              </a:rPr>
              <a:t>http://terrasochi.ru/blog/fotostudio/219.html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429124" y="3429000"/>
            <a:ext cx="3467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6"/>
              </a:rPr>
              <a:t>http://www.tunnel.ru/view/post…</a:t>
            </a:r>
            <a:endParaRPr lang="en-US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357686" y="3786190"/>
            <a:ext cx="3506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7"/>
              </a:rPr>
              <a:t>http://www.eduvluki.ru/dop/upr…</a:t>
            </a:r>
            <a:endParaRPr lang="en-US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357686" y="4143380"/>
            <a:ext cx="4544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8"/>
              </a:rPr>
              <a:t>http://blogosfera.md/blog-b-5228-rusa.html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949F77-2144-4BD0-BC2A-E6C3A35BFE3D}" type="datetime1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E0E2-2CC2-4C25-AD97-9523A34016A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0100" y="1428736"/>
          <a:ext cx="7215234" cy="4643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</a:tblGrid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57422" y="428604"/>
            <a:ext cx="64341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Разгадайте кроссворд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285720" y="4214818"/>
            <a:ext cx="8001024" cy="211284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Русский путешественник, который открыл Антарктиду?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71227" y="1291224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14678" y="1285860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62651" y="1285860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00493" y="1285860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0646" y="1883623"/>
            <a:ext cx="5597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2860" y="1883623"/>
            <a:ext cx="663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1883623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59712" y="1883623"/>
            <a:ext cx="5677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66295" y="1857364"/>
            <a:ext cx="6976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1857364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14345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14411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22164" y="2455127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57419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45754" y="2455127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45820" y="2455127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00493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949F77-2144-4BD0-BC2A-E6C3A35BFE3D}" type="datetime1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E0E2-2CC2-4C25-AD97-9523A34016A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0100" y="1428736"/>
          <a:ext cx="7215234" cy="4643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</a:tblGrid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57422" y="428604"/>
            <a:ext cx="64341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Разгадайте кроссворд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285720" y="4214818"/>
            <a:ext cx="8001024" cy="211284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Материк, который  называли Новым светом?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71227" y="1291224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14678" y="1285860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62651" y="1285860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00493" y="1285860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0646" y="1883623"/>
            <a:ext cx="5597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2860" y="1883623"/>
            <a:ext cx="663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1883623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59712" y="1883623"/>
            <a:ext cx="5677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66295" y="1857364"/>
            <a:ext cx="6976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1857364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14345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14411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22164" y="2455127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57419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45754" y="2455127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45820" y="2455127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00493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14678" y="3026631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51717" y="3026631"/>
            <a:ext cx="6976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03079" y="3026631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88828" y="3026631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29256" y="3026631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978031" y="3026631"/>
            <a:ext cx="5597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15071" y="3026631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949F77-2144-4BD0-BC2A-E6C3A35BFE3D}" type="datetime1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E0E2-2CC2-4C25-AD97-9523A34016A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0100" y="1428736"/>
          <a:ext cx="7215234" cy="4643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</a:tblGrid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57422" y="428604"/>
            <a:ext cx="64341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Разгадайте кроссворд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71227" y="1291224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14678" y="1285860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62651" y="1285860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00493" y="1285860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0646" y="1883623"/>
            <a:ext cx="5597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2860" y="1883623"/>
            <a:ext cx="663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1883623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59712" y="1883623"/>
            <a:ext cx="5677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66295" y="1857364"/>
            <a:ext cx="6976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1857364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14345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14411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22164" y="2455127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57419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45754" y="2455127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45820" y="2455127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00493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14678" y="3026631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51717" y="3026631"/>
            <a:ext cx="6976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03079" y="3026631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88828" y="3026631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29256" y="3026631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978031" y="3026631"/>
            <a:ext cx="5597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15071" y="3026631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642910" y="1285860"/>
            <a:ext cx="8001024" cy="211284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Имя русского путешественника Беллинсгаузена?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73534" y="3598135"/>
            <a:ext cx="7104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71670" y="3598135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657419" y="3598135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14678" y="3598135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62651" y="3598135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300493" y="3598135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949F77-2144-4BD0-BC2A-E6C3A35BFE3D}" type="datetime1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E0E2-2CC2-4C25-AD97-9523A34016A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0100" y="1428736"/>
          <a:ext cx="7215234" cy="4643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</a:tblGrid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57422" y="428604"/>
            <a:ext cx="64341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Разгадайте кроссворд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71227" y="1291224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14678" y="1285860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62651" y="1285860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00493" y="1285860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0646" y="1883623"/>
            <a:ext cx="5597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2860" y="1883623"/>
            <a:ext cx="663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1883623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59712" y="1883623"/>
            <a:ext cx="5677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66295" y="1857364"/>
            <a:ext cx="6976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1857364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14345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14411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22164" y="2455127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57419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45754" y="2455127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45820" y="2455127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00493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14678" y="3026631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51717" y="3026631"/>
            <a:ext cx="6976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03079" y="3026631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88828" y="3026631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29256" y="3026631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978031" y="3026631"/>
            <a:ext cx="5597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15071" y="3026631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642910" y="1285860"/>
            <a:ext cx="8001024" cy="211284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Фернан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Магеллан совершил кругосветное … 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73534" y="3598135"/>
            <a:ext cx="7104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71670" y="3598135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657419" y="3598135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14678" y="3598135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62651" y="3598135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300493" y="3598135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71670" y="4214818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43174" y="4214818"/>
            <a:ext cx="5677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24810" y="4214818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62651" y="4214818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197202" y="4241077"/>
            <a:ext cx="8034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857752" y="4214818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443501" y="4214818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10892" y="4214818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515071" y="4214818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086575" y="4214818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620303" y="4214818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949F77-2144-4BD0-BC2A-E6C3A35BFE3D}" type="datetime1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E0E2-2CC2-4C25-AD97-9523A34016A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0100" y="1428736"/>
          <a:ext cx="7215234" cy="4643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</a:tblGrid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57422" y="428604"/>
            <a:ext cx="64341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Разгадайте кроссворд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71227" y="1291224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14678" y="1285860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62651" y="1285860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00493" y="1285860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0646" y="1883623"/>
            <a:ext cx="5597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2860" y="1883623"/>
            <a:ext cx="663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1883623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59712" y="1883623"/>
            <a:ext cx="5677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66295" y="1857364"/>
            <a:ext cx="6976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1857364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14345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14411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22164" y="2455127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57419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45754" y="2455127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45820" y="2455127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00493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14678" y="3026631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51717" y="3026631"/>
            <a:ext cx="6976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03079" y="3026631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88828" y="3026631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29256" y="3026631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978031" y="3026631"/>
            <a:ext cx="5597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15071" y="3026631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642910" y="1285860"/>
            <a:ext cx="8001024" cy="211284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Имя итальянского художника, написавшего картину «Джоконда»?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73534" y="3598135"/>
            <a:ext cx="7104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71670" y="3598135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657419" y="3598135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14678" y="3598135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62651" y="3598135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300493" y="3598135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71670" y="4214818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43174" y="4214818"/>
            <a:ext cx="5677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24810" y="4214818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62651" y="4214818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197202" y="4241077"/>
            <a:ext cx="8034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857752" y="4214818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443501" y="4214818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10892" y="4214818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515071" y="4214818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086575" y="4214818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620303" y="4214818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2" name="Рисунок 51" descr="ff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357166"/>
            <a:ext cx="2438400" cy="3608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3" name="Прямоугольник 52"/>
          <p:cNvSpPr/>
          <p:nvPr/>
        </p:nvSpPr>
        <p:spPr>
          <a:xfrm>
            <a:off x="3786182" y="4786322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286248" y="4786322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857752" y="4786322"/>
            <a:ext cx="663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429256" y="4786322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943567" y="4786322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572264" y="4786322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086575" y="4741143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622812" y="4812581"/>
            <a:ext cx="663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949F77-2144-4BD0-BC2A-E6C3A35BFE3D}" type="datetime1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E0E2-2CC2-4C25-AD97-9523A34016A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0100" y="1428736"/>
          <a:ext cx="7215234" cy="4643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</a:tblGrid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57422" y="428604"/>
            <a:ext cx="64341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Разгадайте кроссворд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71227" y="1291224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14678" y="1285860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62651" y="1285860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00493" y="1285860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0646" y="1883623"/>
            <a:ext cx="5597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2860" y="1883623"/>
            <a:ext cx="663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1883623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59712" y="1883623"/>
            <a:ext cx="5677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66295" y="1857364"/>
            <a:ext cx="6976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1857364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14345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14411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22164" y="2455127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57419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45754" y="2455127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45820" y="2455127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00493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14678" y="3026631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51717" y="3026631"/>
            <a:ext cx="6976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03079" y="3026631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88828" y="3026631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29256" y="3026631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978031" y="3026631"/>
            <a:ext cx="5597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15071" y="3026631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642910" y="1285860"/>
            <a:ext cx="8001024" cy="211284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Фамилия английского писателя, автора произведения «Робинзон Крузо».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73534" y="3598135"/>
            <a:ext cx="7104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71670" y="3598135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657419" y="3598135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14678" y="3598135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62651" y="3598135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300493" y="3598135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71670" y="4214818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43174" y="4214818"/>
            <a:ext cx="5677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24810" y="4214818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62651" y="4214818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197202" y="4241077"/>
            <a:ext cx="8034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857752" y="4214818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443501" y="4214818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10892" y="4214818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515071" y="4214818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086575" y="4214818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620303" y="4214818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786182" y="4786322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286248" y="4786322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857752" y="4786322"/>
            <a:ext cx="663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429256" y="4786322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943567" y="4786322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572264" y="4786322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086575" y="4741143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622812" y="4812581"/>
            <a:ext cx="663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728989" y="5357826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286248" y="5357826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786314" y="5357826"/>
            <a:ext cx="7104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357818" y="5384085"/>
            <a:ext cx="663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949F77-2144-4BD0-BC2A-E6C3A35BFE3D}" type="datetime1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E0E2-2CC2-4C25-AD97-9523A34016A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0100" y="1428736"/>
          <a:ext cx="7215234" cy="4643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  <a:gridCol w="555018"/>
              </a:tblGrid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4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57422" y="428604"/>
            <a:ext cx="64341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Разгадайте кроссворд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71227" y="1291224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14678" y="1285860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62651" y="1285860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00493" y="1285860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0646" y="1883623"/>
            <a:ext cx="5597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2860" y="1883623"/>
            <a:ext cx="663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1883623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59712" y="1883623"/>
            <a:ext cx="5677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66295" y="1857364"/>
            <a:ext cx="6976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1857364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14345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14411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22164" y="2455127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57419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45754" y="2455127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45820" y="2455127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00493" y="2455127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14678" y="3026631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51717" y="3026631"/>
            <a:ext cx="6976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03079" y="3026631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88828" y="3026631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29256" y="3026631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978031" y="3026631"/>
            <a:ext cx="5597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15071" y="3026631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73534" y="3598135"/>
            <a:ext cx="7104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71670" y="3598135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657419" y="3598135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14678" y="3598135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62651" y="3598135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300493" y="3598135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71670" y="4214818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43174" y="4214818"/>
            <a:ext cx="5677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24810" y="4214818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62651" y="4214818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197202" y="4241077"/>
            <a:ext cx="8034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857752" y="4214818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443501" y="4214818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10892" y="4214818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515071" y="4214818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086575" y="4214818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620303" y="4214818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786182" y="4786322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286248" y="4786322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857752" y="4786322"/>
            <a:ext cx="663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429256" y="4786322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943567" y="4786322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572264" y="4786322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086575" y="4741143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622812" y="4812581"/>
            <a:ext cx="663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728989" y="5357826"/>
            <a:ext cx="628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286248" y="5357826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786314" y="5357826"/>
            <a:ext cx="7104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357818" y="5384085"/>
            <a:ext cx="663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332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332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332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332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332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332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332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332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27" grpId="0"/>
      <p:bldP spid="30" grpId="0"/>
      <p:bldP spid="40" grpId="0"/>
      <p:bldP spid="45" grpId="0"/>
      <p:bldP spid="54" grpId="0"/>
      <p:bldP spid="62" grpId="0"/>
    </p:bldLst>
  </p:timing>
</p:sld>
</file>

<file path=ppt/theme/theme1.xml><?xml version="1.0" encoding="utf-8"?>
<a:theme xmlns:a="http://schemas.openxmlformats.org/drawingml/2006/main" name="История 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 2</Template>
  <TotalTime>430</TotalTime>
  <Words>654</Words>
  <Application>Microsoft Office PowerPoint</Application>
  <PresentationFormat>Экран (4:3)</PresentationFormat>
  <Paragraphs>468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История  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Новейшее время: история продолжается сегодня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dc:description>http://aida.ucoz.ru</dc:description>
  <cp:lastModifiedBy>Ольга</cp:lastModifiedBy>
  <cp:revision>20</cp:revision>
  <dcterms:created xsi:type="dcterms:W3CDTF">2013-01-27T06:05:51Z</dcterms:created>
  <dcterms:modified xsi:type="dcterms:W3CDTF">2013-01-29T18:16:38Z</dcterms:modified>
  <cp:category>шаблоны к Powerpoint</cp:category>
</cp:coreProperties>
</file>