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9"/>
  </p:notesMasterIdLst>
  <p:sldIdLst>
    <p:sldId id="256" r:id="rId2"/>
    <p:sldId id="258" r:id="rId3"/>
    <p:sldId id="265" r:id="rId4"/>
    <p:sldId id="267" r:id="rId5"/>
    <p:sldId id="268" r:id="rId6"/>
    <p:sldId id="269" r:id="rId7"/>
    <p:sldId id="270" r:id="rId8"/>
    <p:sldId id="271" r:id="rId9"/>
    <p:sldId id="273" r:id="rId10"/>
    <p:sldId id="278" r:id="rId11"/>
    <p:sldId id="279" r:id="rId12"/>
    <p:sldId id="280" r:id="rId13"/>
    <p:sldId id="281" r:id="rId14"/>
    <p:sldId id="282" r:id="rId15"/>
    <p:sldId id="291" r:id="rId16"/>
    <p:sldId id="292" r:id="rId17"/>
    <p:sldId id="290" r:id="rId18"/>
  </p:sldIdLst>
  <p:sldSz cx="9144000" cy="6858000" type="screen4x3"/>
  <p:notesSz cx="6858000" cy="9144000"/>
  <p:defaultTextStyle>
    <a:defPPr>
      <a:defRPr lang="ru-RU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A9FFFF"/>
    <a:srgbClr val="0066FF"/>
    <a:srgbClr val="95B0FB"/>
    <a:srgbClr val="0000FF"/>
    <a:srgbClr val="FF6600"/>
    <a:srgbClr val="F8DB0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55" autoAdjust="0"/>
  </p:normalViewPr>
  <p:slideViewPr>
    <p:cSldViewPr>
      <p:cViewPr>
        <p:scale>
          <a:sx n="69" d="100"/>
          <a:sy n="69" d="100"/>
        </p:scale>
        <p:origin x="-14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fld id="{527AC503-EAAD-4124-ABB1-CD5924E083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670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36FED4-93BA-4F06-936A-343613CD26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46C97-02BC-4E10-A776-2CFEA81417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B0886-380B-4AD2-9322-EC8B83667C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6B97717-21F1-4193-89F4-F55E3DB1B7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9C2327-A521-44D8-96A0-9C3C465859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5E5262-A566-4DA4-BF55-0EAEDDA6B3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E42B7-C390-479E-B1B1-16E777C188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5F439-6901-4F68-BB2D-92267FD18C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15282-760E-40F1-8E16-5E75D2E9ED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01B56-327C-49F3-AE52-6E78067E06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4DC9C-CA47-4ADE-AA2F-FF0C55A6C8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90E9A-00ED-45E0-979E-281A4090BA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CB08B-DC33-4BC7-A2D2-0045C3B8B5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81518-F2F5-471D-A8D5-15EF2FAF31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DC8963F5-9576-40D7-8A62-9CD2DF24422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6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454314"/>
            <a:ext cx="7920038" cy="1828800"/>
          </a:xfrm>
        </p:spPr>
        <p:txBody>
          <a:bodyPr/>
          <a:lstStyle/>
          <a:p>
            <a:r>
              <a:rPr lang="ru-RU" b="1" dirty="0"/>
              <a:t>Урок окружающего мира</a:t>
            </a:r>
            <a:br>
              <a:rPr lang="ru-RU" b="1" dirty="0"/>
            </a:br>
            <a:r>
              <a:rPr lang="ru-RU" b="1" dirty="0"/>
              <a:t>3 класс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115616" y="2564903"/>
            <a:ext cx="7200800" cy="19081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6600" kern="10" spc="-6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вода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2275" y="0"/>
            <a:ext cx="5975350" cy="815975"/>
          </a:xfrm>
        </p:spPr>
        <p:txBody>
          <a:bodyPr/>
          <a:lstStyle/>
          <a:p>
            <a:r>
              <a:rPr lang="ru-RU" b="1">
                <a:solidFill>
                  <a:srgbClr val="0000FF"/>
                </a:solidFill>
              </a:rPr>
              <a:t>Свойства воды</a:t>
            </a:r>
          </a:p>
        </p:txBody>
      </p:sp>
      <p:pic>
        <p:nvPicPr>
          <p:cNvPr id="43012" name="Picture 4" descr="лож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125538"/>
            <a:ext cx="2813050" cy="283845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5003800" y="4652963"/>
            <a:ext cx="3762375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2. Безцветна</a:t>
            </a:r>
          </a:p>
        </p:txBody>
      </p:sp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250825" y="4652963"/>
            <a:ext cx="3600450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1. Прозрачна</a:t>
            </a:r>
          </a:p>
        </p:txBody>
      </p:sp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4716463" y="1196975"/>
          <a:ext cx="4098925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Фотография Photo Editor" r:id="rId5" imgW="5028571" imgH="3362794" progId="">
                  <p:embed/>
                </p:oleObj>
              </mc:Choice>
              <mc:Fallback>
                <p:oleObj name="Фотография Photo Editor" r:id="rId5" imgW="5028571" imgH="3362794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196975"/>
                        <a:ext cx="4098925" cy="2740025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3" grpId="0" animBg="1"/>
      <p:bldP spid="430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2275" y="0"/>
            <a:ext cx="5975350" cy="815975"/>
          </a:xfrm>
        </p:spPr>
        <p:txBody>
          <a:bodyPr/>
          <a:lstStyle/>
          <a:p>
            <a:r>
              <a:rPr lang="ru-RU" b="1">
                <a:solidFill>
                  <a:srgbClr val="0000FF"/>
                </a:solidFill>
              </a:rPr>
              <a:t>Свойства воды</a:t>
            </a:r>
          </a:p>
        </p:txBody>
      </p:sp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4427538" y="4652963"/>
            <a:ext cx="4338637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4. Вода течёт.</a:t>
            </a:r>
          </a:p>
          <a:p>
            <a:pPr algn="ctr"/>
            <a:r>
              <a:rPr lang="ru-RU" sz="4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(свойство - текучесть)</a:t>
            </a:r>
          </a:p>
        </p:txBody>
      </p:sp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250825" y="4652963"/>
            <a:ext cx="3600450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3. Без запаха</a:t>
            </a:r>
          </a:p>
        </p:txBody>
      </p:sp>
      <p:pic>
        <p:nvPicPr>
          <p:cNvPr id="45063" name="Picture 7" descr="пь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25538"/>
            <a:ext cx="4103688" cy="2987675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5064" name="Picture 8" descr="течет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263" y="1052513"/>
            <a:ext cx="3257550" cy="3095625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60" grpId="0" animBg="1"/>
      <p:bldP spid="450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1692275" y="0"/>
            <a:ext cx="597535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Свойства воды</a:t>
            </a:r>
          </a:p>
        </p:txBody>
      </p:sp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4787900" y="2852738"/>
          <a:ext cx="1919288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" name="Фотография Photo Editor" r:id="rId4" imgW="2495238" imgH="1609524" progId="">
                  <p:embed/>
                </p:oleObj>
              </mc:Choice>
              <mc:Fallback>
                <p:oleObj name="Фотография Photo Editor" r:id="rId4" imgW="2495238" imgH="1609524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852738"/>
                        <a:ext cx="1919288" cy="14700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93" name="Picture 13" descr="i?id=12318863&amp;tov=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636838"/>
            <a:ext cx="1657350" cy="165735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6096" name="Picture 16" descr="соль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24075" y="1196975"/>
            <a:ext cx="2132013" cy="3097213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6098" name="Picture 18" descr="стакан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7050" y="1341438"/>
            <a:ext cx="2006600" cy="295275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1187450" y="4675188"/>
            <a:ext cx="6769100" cy="1573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 algn="ctr"/>
            <a:r>
              <a:rPr lang="ru-RU" sz="36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Вода – растворитель, но не все вещества в ней растворяются.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460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фильтровани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1052513"/>
            <a:ext cx="3543300" cy="3240087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7109" name="Picture 5" descr="стака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1052513"/>
            <a:ext cx="3157537" cy="3240087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1692275" y="0"/>
            <a:ext cx="597535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Свойства воды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042988" y="4675188"/>
            <a:ext cx="6913562" cy="2066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 algn="ctr"/>
            <a:r>
              <a:rPr lang="ru-RU" sz="36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Не растворившиеся вещества остаются на фильтре, а вода проходит через него.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  <p:bldP spid="471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323850" y="1341438"/>
          <a:ext cx="8520113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name="Фотография Photo Editor" r:id="rId4" imgW="9276190" imgH="3048426" progId="">
                  <p:embed/>
                </p:oleObj>
              </mc:Choice>
              <mc:Fallback>
                <p:oleObj name="Фотография Photo Editor" r:id="rId4" imgW="9276190" imgH="3048426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341438"/>
                        <a:ext cx="8520113" cy="280035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692275" y="0"/>
            <a:ext cx="597535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Свойства воды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1187450" y="4675188"/>
            <a:ext cx="6769100" cy="1941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 algn="ctr"/>
            <a:r>
              <a:rPr lang="ru-RU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 Вода при нагревании расширяется, </a:t>
            </a:r>
          </a:p>
          <a:p>
            <a:pPr marL="609600" indent="-609600" algn="ctr"/>
            <a:r>
              <a:rPr lang="ru-RU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 охлаждении           сжимается.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  <p:bldP spid="481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3644900"/>
            <a:ext cx="8229600" cy="28162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>
                <a:solidFill>
                  <a:srgbClr val="FFCC00"/>
                </a:solidFill>
              </a:rPr>
              <a:t>   Вода - одно из главных богатств на Земле. Трудно представить, что стало бы с нашей планетой, если бы исчезла пресная вода. А такая угроза существует. </a:t>
            </a:r>
          </a:p>
        </p:txBody>
      </p:sp>
      <p:sp>
        <p:nvSpPr>
          <p:cNvPr id="65539" name="WordArt 3"/>
          <p:cNvSpPr>
            <a:spLocks noChangeArrowheads="1" noChangeShapeType="1" noTextEdit="1"/>
          </p:cNvSpPr>
          <p:nvPr/>
        </p:nvSpPr>
        <p:spPr bwMode="auto">
          <a:xfrm>
            <a:off x="827088" y="333375"/>
            <a:ext cx="7489825" cy="14398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Вода – это жизнь!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uild="p"/>
      <p:bldP spid="655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457200" y="19050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00000"/>
              </a:lnSpc>
              <a:buClr>
                <a:schemeClr val="tx1"/>
              </a:buClr>
              <a:buFont typeface="Tahoma" pitchFamily="34" charset="0"/>
              <a:buChar char="▪"/>
            </a:pPr>
            <a:endParaRPr lang="ru-RU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79388" y="1628775"/>
            <a:ext cx="8496300" cy="1682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 algn="ctr"/>
            <a:r>
              <a:rPr lang="ru-RU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 загрязнения воды страдает всё живое, она вредна для жизни человека. Поэтому воду - наше главное богатство, надо беречь!</a:t>
            </a:r>
          </a:p>
        </p:txBody>
      </p:sp>
      <p:sp>
        <p:nvSpPr>
          <p:cNvPr id="66564" name="WordArt 4"/>
          <p:cNvSpPr>
            <a:spLocks noChangeArrowheads="1" noChangeShapeType="1" noTextEdit="1"/>
          </p:cNvSpPr>
          <p:nvPr/>
        </p:nvSpPr>
        <p:spPr bwMode="auto">
          <a:xfrm>
            <a:off x="971550" y="333375"/>
            <a:ext cx="7200900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Impact"/>
              </a:rPr>
              <a:t>Берегите воду!</a:t>
            </a:r>
          </a:p>
        </p:txBody>
      </p:sp>
      <p:pic>
        <p:nvPicPr>
          <p:cNvPr id="66565" name="Picture 5" descr="грязь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2138" y="3429000"/>
            <a:ext cx="2719387" cy="3200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6566" name="Picture 6" descr="грязь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3573463"/>
            <a:ext cx="3203575" cy="26781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6567" name="Picture 7" descr="грязь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0438"/>
            <a:ext cx="3108325" cy="27352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665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755650" y="1557338"/>
            <a:ext cx="7696200" cy="24479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40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Спасибо за </a:t>
            </a:r>
            <a:r>
              <a:rPr lang="ru-RU" sz="40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урок!</a:t>
            </a:r>
            <a:endParaRPr lang="ru-RU" sz="40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FF6600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20" y="1214438"/>
            <a:ext cx="5857916" cy="48069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solidFill>
                  <a:srgbClr val="FF00FF"/>
                </a:solidFill>
              </a:rPr>
              <a:t>    Отгадайте загадку: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b="1" dirty="0">
              <a:solidFill>
                <a:srgbClr val="6600FF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В морях и реках обитает,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Но часто по небу летает.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А как наскучит ей летать,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На землю падает опять.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                   </a:t>
            </a:r>
            <a:endParaRPr lang="ru-RU" sz="6000" b="1" dirty="0">
              <a:solidFill>
                <a:srgbClr val="3399FF"/>
              </a:solidFill>
            </a:endParaRPr>
          </a:p>
        </p:txBody>
      </p:sp>
      <p:pic>
        <p:nvPicPr>
          <p:cNvPr id="12292" name="Picture 4" descr="вод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937250" y="0"/>
            <a:ext cx="3206750" cy="3392488"/>
          </a:xfrm>
          <a:noFill/>
          <a:ln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635375" y="5489575"/>
            <a:ext cx="2400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60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371600"/>
          </a:xfrm>
        </p:spPr>
        <p:txBody>
          <a:bodyPr/>
          <a:lstStyle/>
          <a:p>
            <a:r>
              <a:rPr lang="ru-RU" b="1"/>
              <a:t>Что такое вода?</a:t>
            </a:r>
          </a:p>
        </p:txBody>
      </p:sp>
      <p:pic>
        <p:nvPicPr>
          <p:cNvPr id="21507" name="Picture 3" descr="грязнуля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1700213"/>
            <a:ext cx="2900363" cy="4105275"/>
          </a:xfrm>
          <a:noFill/>
          <a:ln/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987675" y="2852738"/>
            <a:ext cx="5905500" cy="2135187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 algn="ctr"/>
            <a:r>
              <a:rPr lang="ru-RU" b="1">
                <a:solidFill>
                  <a:srgbClr val="66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Если руки наши в ваксе,</a:t>
            </a:r>
          </a:p>
          <a:p>
            <a:pPr marL="609600" indent="-609600" algn="ctr"/>
            <a:r>
              <a:rPr lang="ru-RU" b="1">
                <a:solidFill>
                  <a:srgbClr val="66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Если на нос сели кляксы,</a:t>
            </a:r>
          </a:p>
          <a:p>
            <a:pPr marL="609600" indent="-609600" algn="ctr"/>
            <a:r>
              <a:rPr lang="ru-RU" b="1">
                <a:solidFill>
                  <a:srgbClr val="66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Кто тогда нам первый друг,</a:t>
            </a:r>
          </a:p>
          <a:p>
            <a:pPr marL="609600" indent="-609600" algn="ctr"/>
            <a:r>
              <a:rPr lang="ru-RU" b="1">
                <a:solidFill>
                  <a:srgbClr val="66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Снимет грязь с лица и рук?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6" grpId="1"/>
      <p:bldP spid="215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25538"/>
          </a:xfrm>
        </p:spPr>
        <p:txBody>
          <a:bodyPr/>
          <a:lstStyle/>
          <a:p>
            <a:r>
              <a:rPr lang="ru-RU" b="1"/>
              <a:t>Что такое вода?</a:t>
            </a:r>
          </a:p>
        </p:txBody>
      </p:sp>
      <p:pic>
        <p:nvPicPr>
          <p:cNvPr id="23555" name="Picture 3" descr="туча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3573463"/>
            <a:ext cx="3455987" cy="3041650"/>
          </a:xfrm>
          <a:noFill/>
          <a:ln/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547813" y="1196975"/>
            <a:ext cx="6624637" cy="2135188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 algn="ctr"/>
            <a:r>
              <a:rPr lang="ru-RU" b="1">
                <a:solidFill>
                  <a:srgbClr val="66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Чтобы лился дождик с неба,</a:t>
            </a:r>
          </a:p>
          <a:p>
            <a:pPr marL="609600" indent="-609600" algn="ctr"/>
            <a:r>
              <a:rPr lang="ru-RU" b="1">
                <a:solidFill>
                  <a:srgbClr val="66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Чтоб росли колосья хлеба,</a:t>
            </a:r>
          </a:p>
          <a:p>
            <a:pPr marL="609600" indent="-609600" algn="ctr"/>
            <a:r>
              <a:rPr lang="ru-RU" b="1">
                <a:solidFill>
                  <a:srgbClr val="66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Чтобы плыли корабли,</a:t>
            </a:r>
          </a:p>
          <a:p>
            <a:pPr marL="609600" indent="-609600" algn="ctr"/>
            <a:r>
              <a:rPr lang="ru-RU" b="1">
                <a:solidFill>
                  <a:srgbClr val="66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Чтоб варились кисели,</a:t>
            </a:r>
          </a:p>
        </p:txBody>
      </p:sp>
      <p:pic>
        <p:nvPicPr>
          <p:cNvPr id="23557" name="Picture 5" descr="корабль 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00563" y="3573463"/>
            <a:ext cx="4057650" cy="28971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371600"/>
          </a:xfrm>
        </p:spPr>
        <p:txBody>
          <a:bodyPr/>
          <a:lstStyle/>
          <a:p>
            <a:r>
              <a:rPr lang="ru-RU" b="1"/>
              <a:t>Что такое вода?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476375" y="1484313"/>
            <a:ext cx="6624638" cy="1312862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 algn="ctr"/>
            <a:r>
              <a:rPr lang="ru-RU" sz="4000" b="1">
                <a:solidFill>
                  <a:srgbClr val="66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Чтобы не было беды – </a:t>
            </a:r>
          </a:p>
          <a:p>
            <a:pPr marL="609600" indent="-609600" algn="ctr"/>
            <a:r>
              <a:rPr lang="ru-RU" sz="4000" b="1">
                <a:solidFill>
                  <a:srgbClr val="66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Жить нельзя нам без …</a:t>
            </a:r>
          </a:p>
        </p:txBody>
      </p:sp>
      <p:pic>
        <p:nvPicPr>
          <p:cNvPr id="24580" name="Picture 4" descr="вода 9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95513" y="2924175"/>
            <a:ext cx="5111750" cy="37242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глобус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63713" y="476250"/>
            <a:ext cx="5616575" cy="5616575"/>
          </a:xfrm>
          <a:noFill/>
          <a:ln/>
        </p:spPr>
      </p:pic>
      <p:pic>
        <p:nvPicPr>
          <p:cNvPr id="25603" name="Picture 3" descr="облак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643688" y="0"/>
            <a:ext cx="2500312" cy="1668463"/>
          </a:xfrm>
          <a:noFill/>
          <a:ln/>
        </p:spPr>
      </p:pic>
      <p:pic>
        <p:nvPicPr>
          <p:cNvPr id="25604" name="Picture 4" descr="родник 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6588125" y="4949825"/>
            <a:ext cx="2555875" cy="1908175"/>
          </a:xfrm>
          <a:noFill/>
          <a:ln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563938" y="2708275"/>
            <a:ext cx="2251075" cy="1300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9600" indent="-609600"/>
            <a:r>
              <a:rPr lang="ru-RU" sz="8800" b="1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8800" b="1"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ru-RU" sz="8800" b="1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pic>
        <p:nvPicPr>
          <p:cNvPr id="25606" name="Picture 6" descr="лед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0" y="0"/>
            <a:ext cx="2627313" cy="1970088"/>
          </a:xfrm>
          <a:noFill/>
          <a:ln/>
        </p:spPr>
      </p:pic>
      <p:pic>
        <p:nvPicPr>
          <p:cNvPr id="25607" name="Picture 7" descr="лед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5126038"/>
            <a:ext cx="2555875" cy="1731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815975"/>
          </a:xfrm>
          <a:noFill/>
          <a:ln/>
        </p:spPr>
        <p:txBody>
          <a:bodyPr/>
          <a:lstStyle/>
          <a:p>
            <a:r>
              <a:rPr lang="ru-RU" b="1"/>
              <a:t>Что такое вода?</a:t>
            </a:r>
          </a:p>
        </p:txBody>
      </p:sp>
      <p:pic>
        <p:nvPicPr>
          <p:cNvPr id="32773" name="Picture 5" descr="лимо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908050"/>
            <a:ext cx="4249738" cy="2670175"/>
          </a:xfrm>
          <a:prstGeom prst="rect">
            <a:avLst/>
          </a:prstGeom>
          <a:noFill/>
        </p:spPr>
      </p:pic>
      <p:pic>
        <p:nvPicPr>
          <p:cNvPr id="32774" name="Picture 6" descr="апельсин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825" y="3873500"/>
            <a:ext cx="3744913" cy="2984500"/>
          </a:xfrm>
          <a:prstGeom prst="rect">
            <a:avLst/>
          </a:prstGeom>
          <a:noFill/>
        </p:spPr>
      </p:pic>
      <p:pic>
        <p:nvPicPr>
          <p:cNvPr id="32775" name="Picture 7" descr="арбуз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908050"/>
            <a:ext cx="3892550" cy="2727325"/>
          </a:xfrm>
          <a:prstGeom prst="rect">
            <a:avLst/>
          </a:prstGeom>
          <a:noFill/>
        </p:spPr>
      </p:pic>
      <p:pic>
        <p:nvPicPr>
          <p:cNvPr id="32778" name="Picture 10" descr="вода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3716338"/>
            <a:ext cx="4176713" cy="293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84213" y="188913"/>
            <a:ext cx="82296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вода?</a:t>
            </a:r>
          </a:p>
        </p:txBody>
      </p:sp>
      <p:pic>
        <p:nvPicPr>
          <p:cNvPr id="34821" name="Picture 5" descr="вода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1341438"/>
            <a:ext cx="3894138" cy="3311525"/>
          </a:xfrm>
          <a:prstGeom prst="rect">
            <a:avLst/>
          </a:prstGeom>
          <a:noFill/>
        </p:spPr>
      </p:pic>
      <p:pic>
        <p:nvPicPr>
          <p:cNvPr id="34823" name="Picture 7" descr="медуз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1268413"/>
            <a:ext cx="4427537" cy="3321050"/>
          </a:xfrm>
          <a:prstGeom prst="rect">
            <a:avLst/>
          </a:prstGeom>
          <a:noFill/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250825" y="4868863"/>
            <a:ext cx="4500563" cy="1330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 algn="ctr"/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Тело медузы </a:t>
            </a:r>
          </a:p>
          <a:p>
            <a:pPr marL="609600" indent="-609600" algn="ctr"/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на 90 – 95%</a:t>
            </a: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состоит из воды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5003800" y="4868863"/>
            <a:ext cx="4140200" cy="1330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 algn="ctr"/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Тело человека </a:t>
            </a:r>
          </a:p>
          <a:p>
            <a:pPr marL="609600" indent="-609600" algn="ctr"/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состоит на 2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3 из воды</a:t>
            </a: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250825" y="4868863"/>
            <a:ext cx="4751388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 algn="ctr"/>
            <a:r>
              <a:rPr lang="ru-RU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Массу тела человека</a:t>
            </a:r>
          </a:p>
          <a:p>
            <a:pPr marL="609600" indent="-609600" algn="ctr"/>
            <a:r>
              <a:rPr lang="ru-RU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разделить на 3 </a:t>
            </a:r>
          </a:p>
          <a:p>
            <a:pPr marL="609600" indent="-609600" algn="ctr"/>
            <a:r>
              <a:rPr lang="ru-RU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умножить на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4" grpId="0"/>
      <p:bldP spid="34824" grpId="1"/>
      <p:bldP spid="34826" grpId="0"/>
      <p:bldP spid="348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11188" y="0"/>
            <a:ext cx="82296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44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вода?</a:t>
            </a:r>
          </a:p>
        </p:txBody>
      </p:sp>
      <p:pic>
        <p:nvPicPr>
          <p:cNvPr id="36869" name="Picture 5" descr="вода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3625" y="3960813"/>
            <a:ext cx="4270375" cy="2897187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6871" name="Picture 7" descr="поливк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1003300"/>
            <a:ext cx="4319588" cy="2797175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6872" name="Picture 8" descr="водопой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825" y="930275"/>
            <a:ext cx="3759200" cy="2871788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6873" name="Picture 9" descr="птицы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8313" y="4005263"/>
            <a:ext cx="3960812" cy="2663825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956</TotalTime>
  <Words>280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Текстура</vt:lpstr>
      <vt:lpstr>Фотография Photo Editor</vt:lpstr>
      <vt:lpstr>Урок окружающего мира 3 класс</vt:lpstr>
      <vt:lpstr>Презентация PowerPoint</vt:lpstr>
      <vt:lpstr>Что такое вода?</vt:lpstr>
      <vt:lpstr>Что такое вода?</vt:lpstr>
      <vt:lpstr>Что такое вода?</vt:lpstr>
      <vt:lpstr>Презентация PowerPoint</vt:lpstr>
      <vt:lpstr>Что такое вода?</vt:lpstr>
      <vt:lpstr>Презентация PowerPoint</vt:lpstr>
      <vt:lpstr>Презентация PowerPoint</vt:lpstr>
      <vt:lpstr>Свойства воды</vt:lpstr>
      <vt:lpstr>Свойства воды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окружающего мира 3 класс</dc:title>
  <dc:creator>Людмила</dc:creator>
  <cp:lastModifiedBy>Екатерина</cp:lastModifiedBy>
  <cp:revision>25</cp:revision>
  <dcterms:created xsi:type="dcterms:W3CDTF">2009-10-09T10:22:46Z</dcterms:created>
  <dcterms:modified xsi:type="dcterms:W3CDTF">2013-11-22T09:19:37Z</dcterms:modified>
</cp:coreProperties>
</file>