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22225" y="3175"/>
            <a:ext cx="1470025" cy="6869113"/>
            <a:chOff x="-14" y="2"/>
            <a:chExt cx="926" cy="4327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-14" y="2"/>
              <a:ext cx="926" cy="4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 eaLnBrk="0" hangingPunct="0"/>
              <a:r>
                <a:rPr lang="ru-RU" sz="2400"/>
                <a:t>  </a:t>
              </a: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-14" y="2016"/>
              <a:ext cx="926" cy="23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-11" y="1020"/>
              <a:ext cx="920" cy="1128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" y="2256"/>
              <a:ext cx="672" cy="2063"/>
              <a:chOff x="96" y="2256"/>
              <a:chExt cx="672" cy="2063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ltGray">
              <a:xfrm>
                <a:off x="96" y="2256"/>
                <a:ext cx="96" cy="20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8" y="2422"/>
                <a:ext cx="96" cy="1897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480" y="2955"/>
                <a:ext cx="96" cy="1364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ltGray">
              <a:xfrm>
                <a:off x="672" y="2856"/>
                <a:ext cx="96" cy="14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DD4FC3-1104-48B6-9D41-794085A93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4A1C-9229-4B33-9F6E-1DB09BC92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8CDC-E1A4-48F1-AA65-FA83869559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5DD1-E332-453C-A422-AD689FC47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4DE9-4446-453F-B2E6-3F1FE54C3C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92989-0649-4246-91A3-4526386DE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216FF-FB0E-4BBE-A913-C1C29B72D9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238A-7DE8-482F-A67A-1CF27C54B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3BC25-5490-41AD-9A58-6DBBA35683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D74B5-7E32-446A-ABCD-384B1CC7D6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D302-1667-4794-AEB8-7B7B01AD8C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C0A2-84E8-466E-B335-74162BF1852D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8C5E-6ADC-4779-8883-5D27F61C1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46" y="-9"/>
            <a:chExt cx="958" cy="436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-46" y="-9"/>
              <a:ext cx="958" cy="4361"/>
              <a:chOff x="-46" y="-9"/>
              <a:chExt cx="958" cy="4361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-46" y="-9"/>
                <a:ext cx="958" cy="436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7" rIns="92075" bIns="46037" anchor="ctr"/>
              <a:lstStyle/>
              <a:p>
                <a:pPr algn="ctr" eaLnBrk="0" hangingPunct="0"/>
                <a:r>
                  <a:rPr lang="ru-RU" sz="2400"/>
                  <a:t>  </a:t>
                </a:r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-11" y="108"/>
                <a:ext cx="920" cy="1128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  <p:sp>
            <p:nvSpPr>
              <p:cNvPr id="1028" name="Rectangle 4"/>
              <p:cNvSpPr>
                <a:spLocks noChangeArrowheads="1"/>
              </p:cNvSpPr>
              <p:nvPr/>
            </p:nvSpPr>
            <p:spPr bwMode="ltGray">
              <a:xfrm>
                <a:off x="-46" y="1191"/>
                <a:ext cx="958" cy="3159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96" y="1344"/>
              <a:ext cx="96" cy="297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288" y="1584"/>
              <a:ext cx="96" cy="273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ltGray">
            <a:xfrm>
              <a:off x="480" y="2352"/>
              <a:ext cx="96" cy="196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ltGray">
            <a:xfrm>
              <a:off x="672" y="2208"/>
              <a:ext cx="96" cy="211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00D0FAF1-5E85-49AC-BB3E-01B15E775E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B594-C854-4A4F-924E-A4E63067A934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B5D3-83F6-43F3-A1E9-77474F147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 из 190"/>
          <p:cNvPicPr>
            <a:picLocks noChangeAspect="1" noChangeArrowheads="1"/>
          </p:cNvPicPr>
          <p:nvPr/>
        </p:nvPicPr>
        <p:blipFill>
          <a:blip r:embed="rId2"/>
          <a:srcRect t="41035" r="15055" b="11549"/>
          <a:stretch>
            <a:fillRect/>
          </a:stretch>
        </p:blipFill>
        <p:spPr bwMode="auto">
          <a:xfrm flipH="1">
            <a:off x="1714480" y="714356"/>
            <a:ext cx="3500462" cy="146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а 1 из 190"/>
          <p:cNvPicPr>
            <a:picLocks noChangeAspect="1" noChangeArrowheads="1"/>
          </p:cNvPicPr>
          <p:nvPr/>
        </p:nvPicPr>
        <p:blipFill>
          <a:blip r:embed="rId2"/>
          <a:srcRect t="41035" r="39325" b="11549"/>
          <a:stretch>
            <a:fillRect/>
          </a:stretch>
        </p:blipFill>
        <p:spPr bwMode="auto">
          <a:xfrm flipH="1">
            <a:off x="2500298" y="4071942"/>
            <a:ext cx="2500330" cy="1466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PLPR0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71744"/>
            <a:ext cx="770959" cy="1357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0232" y="2643182"/>
            <a:ext cx="571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baseline="30000" dirty="0" smtClean="0"/>
              <a:t>,</a:t>
            </a:r>
            <a:endParaRPr lang="ru-RU" sz="9600" b="1" baseline="30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928670"/>
            <a:ext cx="1149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+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2643182"/>
            <a:ext cx="10486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ЧЬ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596" y="4286256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8596" y="4500570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4714884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4929198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428596" y="5143512"/>
            <a:ext cx="142876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-32" y="4714884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00034" y="4071942"/>
            <a:ext cx="500432" cy="1465632"/>
          </a:xfrm>
          <a:custGeom>
            <a:avLst/>
            <a:gdLst>
              <a:gd name="connsiteX0" fmla="*/ 116176 w 500432"/>
              <a:gd name="connsiteY0" fmla="*/ 654470 h 1465632"/>
              <a:gd name="connsiteX1" fmla="*/ 175170 w 500432"/>
              <a:gd name="connsiteY1" fmla="*/ 610225 h 1465632"/>
              <a:gd name="connsiteX2" fmla="*/ 263660 w 500432"/>
              <a:gd name="connsiteY2" fmla="*/ 580728 h 1465632"/>
              <a:gd name="connsiteX3" fmla="*/ 396395 w 500432"/>
              <a:gd name="connsiteY3" fmla="*/ 595477 h 1465632"/>
              <a:gd name="connsiteX4" fmla="*/ 440641 w 500432"/>
              <a:gd name="connsiteY4" fmla="*/ 610225 h 1465632"/>
              <a:gd name="connsiteX5" fmla="*/ 455389 w 500432"/>
              <a:gd name="connsiteY5" fmla="*/ 654470 h 1465632"/>
              <a:gd name="connsiteX6" fmla="*/ 484886 w 500432"/>
              <a:gd name="connsiteY6" fmla="*/ 698716 h 1465632"/>
              <a:gd name="connsiteX7" fmla="*/ 499634 w 500432"/>
              <a:gd name="connsiteY7" fmla="*/ 742961 h 1465632"/>
              <a:gd name="connsiteX8" fmla="*/ 484886 w 500432"/>
              <a:gd name="connsiteY8" fmla="*/ 934690 h 1465632"/>
              <a:gd name="connsiteX9" fmla="*/ 440641 w 500432"/>
              <a:gd name="connsiteY9" fmla="*/ 978935 h 1465632"/>
              <a:gd name="connsiteX10" fmla="*/ 337402 w 500432"/>
              <a:gd name="connsiteY10" fmla="*/ 1052677 h 1465632"/>
              <a:gd name="connsiteX11" fmla="*/ 145673 w 500432"/>
              <a:gd name="connsiteY11" fmla="*/ 1037928 h 1465632"/>
              <a:gd name="connsiteX12" fmla="*/ 116176 w 500432"/>
              <a:gd name="connsiteY12" fmla="*/ 993683 h 1465632"/>
              <a:gd name="connsiteX13" fmla="*/ 71931 w 500432"/>
              <a:gd name="connsiteY13" fmla="*/ 978935 h 1465632"/>
              <a:gd name="connsiteX14" fmla="*/ 57183 w 500432"/>
              <a:gd name="connsiteY14" fmla="*/ 934690 h 1465632"/>
              <a:gd name="connsiteX15" fmla="*/ 12937 w 500432"/>
              <a:gd name="connsiteY15" fmla="*/ 846199 h 1465632"/>
              <a:gd name="connsiteX16" fmla="*/ 27686 w 500432"/>
              <a:gd name="connsiteY16" fmla="*/ 787206 h 1465632"/>
              <a:gd name="connsiteX17" fmla="*/ 57183 w 500432"/>
              <a:gd name="connsiteY17" fmla="*/ 698716 h 1465632"/>
              <a:gd name="connsiteX18" fmla="*/ 101428 w 500432"/>
              <a:gd name="connsiteY18" fmla="*/ 595477 h 1465632"/>
              <a:gd name="connsiteX19" fmla="*/ 189918 w 500432"/>
              <a:gd name="connsiteY19" fmla="*/ 506987 h 1465632"/>
              <a:gd name="connsiteX20" fmla="*/ 234163 w 500432"/>
              <a:gd name="connsiteY20" fmla="*/ 447993 h 1465632"/>
              <a:gd name="connsiteX21" fmla="*/ 293157 w 500432"/>
              <a:gd name="connsiteY21" fmla="*/ 403748 h 1465632"/>
              <a:gd name="connsiteX22" fmla="*/ 352150 w 500432"/>
              <a:gd name="connsiteY22" fmla="*/ 315257 h 1465632"/>
              <a:gd name="connsiteX23" fmla="*/ 293157 w 500432"/>
              <a:gd name="connsiteY23" fmla="*/ 94032 h 1465632"/>
              <a:gd name="connsiteX24" fmla="*/ 248912 w 500432"/>
              <a:gd name="connsiteY24" fmla="*/ 138277 h 1465632"/>
              <a:gd name="connsiteX25" fmla="*/ 219415 w 500432"/>
              <a:gd name="connsiteY25" fmla="*/ 226767 h 1465632"/>
              <a:gd name="connsiteX26" fmla="*/ 263660 w 500432"/>
              <a:gd name="connsiteY26" fmla="*/ 654470 h 1465632"/>
              <a:gd name="connsiteX27" fmla="*/ 278408 w 500432"/>
              <a:gd name="connsiteY27" fmla="*/ 1008432 h 1465632"/>
              <a:gd name="connsiteX28" fmla="*/ 263660 w 500432"/>
              <a:gd name="connsiteY28" fmla="*/ 1362393 h 1465632"/>
              <a:gd name="connsiteX29" fmla="*/ 248912 w 500432"/>
              <a:gd name="connsiteY29" fmla="*/ 1406638 h 1465632"/>
              <a:gd name="connsiteX30" fmla="*/ 204666 w 500432"/>
              <a:gd name="connsiteY30" fmla="*/ 1450883 h 1465632"/>
              <a:gd name="connsiteX31" fmla="*/ 160421 w 500432"/>
              <a:gd name="connsiteY31" fmla="*/ 1465632 h 1465632"/>
              <a:gd name="connsiteX32" fmla="*/ 42434 w 500432"/>
              <a:gd name="connsiteY32" fmla="*/ 1362393 h 1465632"/>
              <a:gd name="connsiteX33" fmla="*/ 27686 w 500432"/>
              <a:gd name="connsiteY33" fmla="*/ 1318148 h 1465632"/>
              <a:gd name="connsiteX34" fmla="*/ 130924 w 500432"/>
              <a:gd name="connsiteY34" fmla="*/ 1288651 h 1465632"/>
              <a:gd name="connsiteX35" fmla="*/ 189918 w 500432"/>
              <a:gd name="connsiteY35" fmla="*/ 1303399 h 1465632"/>
              <a:gd name="connsiteX36" fmla="*/ 219415 w 500432"/>
              <a:gd name="connsiteY36" fmla="*/ 1347645 h 1465632"/>
              <a:gd name="connsiteX37" fmla="*/ 160421 w 500432"/>
              <a:gd name="connsiteY37" fmla="*/ 1362393 h 146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0432" h="1465632">
                <a:moveTo>
                  <a:pt x="116176" y="654470"/>
                </a:moveTo>
                <a:cubicBezTo>
                  <a:pt x="135841" y="639722"/>
                  <a:pt x="153184" y="621218"/>
                  <a:pt x="175170" y="610225"/>
                </a:cubicBezTo>
                <a:cubicBezTo>
                  <a:pt x="202980" y="596320"/>
                  <a:pt x="263660" y="580728"/>
                  <a:pt x="263660" y="580728"/>
                </a:cubicBezTo>
                <a:cubicBezTo>
                  <a:pt x="307905" y="585644"/>
                  <a:pt x="352483" y="588158"/>
                  <a:pt x="396395" y="595477"/>
                </a:cubicBezTo>
                <a:cubicBezTo>
                  <a:pt x="411730" y="598033"/>
                  <a:pt x="429648" y="599232"/>
                  <a:pt x="440641" y="610225"/>
                </a:cubicBezTo>
                <a:cubicBezTo>
                  <a:pt x="451634" y="621218"/>
                  <a:pt x="448437" y="640565"/>
                  <a:pt x="455389" y="654470"/>
                </a:cubicBezTo>
                <a:cubicBezTo>
                  <a:pt x="463316" y="670324"/>
                  <a:pt x="475054" y="683967"/>
                  <a:pt x="484886" y="698716"/>
                </a:cubicBezTo>
                <a:cubicBezTo>
                  <a:pt x="489802" y="713464"/>
                  <a:pt x="499634" y="727415"/>
                  <a:pt x="499634" y="742961"/>
                </a:cubicBezTo>
                <a:cubicBezTo>
                  <a:pt x="499634" y="807059"/>
                  <a:pt x="500432" y="872505"/>
                  <a:pt x="484886" y="934690"/>
                </a:cubicBezTo>
                <a:cubicBezTo>
                  <a:pt x="479827" y="954925"/>
                  <a:pt x="456477" y="965361"/>
                  <a:pt x="440641" y="978935"/>
                </a:cubicBezTo>
                <a:cubicBezTo>
                  <a:pt x="408631" y="1006372"/>
                  <a:pt x="372415" y="1029335"/>
                  <a:pt x="337402" y="1052677"/>
                </a:cubicBezTo>
                <a:cubicBezTo>
                  <a:pt x="273492" y="1047761"/>
                  <a:pt x="207607" y="1054444"/>
                  <a:pt x="145673" y="1037928"/>
                </a:cubicBezTo>
                <a:cubicBezTo>
                  <a:pt x="128546" y="1033361"/>
                  <a:pt x="130017" y="1004756"/>
                  <a:pt x="116176" y="993683"/>
                </a:cubicBezTo>
                <a:cubicBezTo>
                  <a:pt x="104037" y="983972"/>
                  <a:pt x="86679" y="983851"/>
                  <a:pt x="71931" y="978935"/>
                </a:cubicBezTo>
                <a:cubicBezTo>
                  <a:pt x="67015" y="964187"/>
                  <a:pt x="64135" y="948595"/>
                  <a:pt x="57183" y="934690"/>
                </a:cubicBezTo>
                <a:cubicBezTo>
                  <a:pt x="0" y="820324"/>
                  <a:pt x="50010" y="957417"/>
                  <a:pt x="12937" y="846199"/>
                </a:cubicBezTo>
                <a:cubicBezTo>
                  <a:pt x="17853" y="826535"/>
                  <a:pt x="21861" y="806621"/>
                  <a:pt x="27686" y="787206"/>
                </a:cubicBezTo>
                <a:cubicBezTo>
                  <a:pt x="36620" y="757425"/>
                  <a:pt x="49642" y="728880"/>
                  <a:pt x="57183" y="698716"/>
                </a:cubicBezTo>
                <a:cubicBezTo>
                  <a:pt x="70154" y="646832"/>
                  <a:pt x="66001" y="635332"/>
                  <a:pt x="101428" y="595477"/>
                </a:cubicBezTo>
                <a:cubicBezTo>
                  <a:pt x="129142" y="564299"/>
                  <a:pt x="164889" y="540359"/>
                  <a:pt x="189918" y="506987"/>
                </a:cubicBezTo>
                <a:cubicBezTo>
                  <a:pt x="204666" y="487322"/>
                  <a:pt x="216782" y="465374"/>
                  <a:pt x="234163" y="447993"/>
                </a:cubicBezTo>
                <a:cubicBezTo>
                  <a:pt x="251544" y="430612"/>
                  <a:pt x="276826" y="422120"/>
                  <a:pt x="293157" y="403748"/>
                </a:cubicBezTo>
                <a:cubicBezTo>
                  <a:pt x="316709" y="377252"/>
                  <a:pt x="352150" y="315257"/>
                  <a:pt x="352150" y="315257"/>
                </a:cubicBezTo>
                <a:cubicBezTo>
                  <a:pt x="341389" y="132311"/>
                  <a:pt x="405995" y="0"/>
                  <a:pt x="293157" y="94032"/>
                </a:cubicBezTo>
                <a:cubicBezTo>
                  <a:pt x="277134" y="107385"/>
                  <a:pt x="263660" y="123529"/>
                  <a:pt x="248912" y="138277"/>
                </a:cubicBezTo>
                <a:cubicBezTo>
                  <a:pt x="239080" y="167774"/>
                  <a:pt x="216936" y="195774"/>
                  <a:pt x="219415" y="226767"/>
                </a:cubicBezTo>
                <a:cubicBezTo>
                  <a:pt x="250528" y="615682"/>
                  <a:pt x="219009" y="475862"/>
                  <a:pt x="263660" y="654470"/>
                </a:cubicBezTo>
                <a:cubicBezTo>
                  <a:pt x="268576" y="772457"/>
                  <a:pt x="278408" y="890342"/>
                  <a:pt x="278408" y="1008432"/>
                </a:cubicBezTo>
                <a:cubicBezTo>
                  <a:pt x="278408" y="1126521"/>
                  <a:pt x="272383" y="1244626"/>
                  <a:pt x="263660" y="1362393"/>
                </a:cubicBezTo>
                <a:cubicBezTo>
                  <a:pt x="262512" y="1377897"/>
                  <a:pt x="257535" y="1393703"/>
                  <a:pt x="248912" y="1406638"/>
                </a:cubicBezTo>
                <a:cubicBezTo>
                  <a:pt x="237342" y="1423992"/>
                  <a:pt x="222021" y="1439313"/>
                  <a:pt x="204666" y="1450883"/>
                </a:cubicBezTo>
                <a:cubicBezTo>
                  <a:pt x="191731" y="1459506"/>
                  <a:pt x="175169" y="1460716"/>
                  <a:pt x="160421" y="1465632"/>
                </a:cubicBezTo>
                <a:cubicBezTo>
                  <a:pt x="57183" y="1396806"/>
                  <a:pt x="91596" y="1436135"/>
                  <a:pt x="42434" y="1362393"/>
                </a:cubicBezTo>
                <a:cubicBezTo>
                  <a:pt x="37518" y="1347645"/>
                  <a:pt x="27686" y="1333694"/>
                  <a:pt x="27686" y="1318148"/>
                </a:cubicBezTo>
                <a:cubicBezTo>
                  <a:pt x="27686" y="1242492"/>
                  <a:pt x="73657" y="1277198"/>
                  <a:pt x="130924" y="1288651"/>
                </a:cubicBezTo>
                <a:cubicBezTo>
                  <a:pt x="150800" y="1292626"/>
                  <a:pt x="170253" y="1298483"/>
                  <a:pt x="189918" y="1303399"/>
                </a:cubicBezTo>
                <a:cubicBezTo>
                  <a:pt x="199750" y="1318148"/>
                  <a:pt x="222891" y="1330264"/>
                  <a:pt x="219415" y="1347645"/>
                </a:cubicBezTo>
                <a:cubicBezTo>
                  <a:pt x="205519" y="1417129"/>
                  <a:pt x="173531" y="1375502"/>
                  <a:pt x="160421" y="136239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1285852" y="4572008"/>
            <a:ext cx="645700" cy="717094"/>
            <a:chOff x="4929190" y="3211972"/>
            <a:chExt cx="645700" cy="717094"/>
          </a:xfrm>
        </p:grpSpPr>
        <p:sp>
          <p:nvSpPr>
            <p:cNvPr id="32" name="Овал 31"/>
            <p:cNvSpPr/>
            <p:nvPr/>
          </p:nvSpPr>
          <p:spPr>
            <a:xfrm>
              <a:off x="4929190" y="3714752"/>
              <a:ext cx="357190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16200000" flipH="1">
              <a:off x="4923062" y="3506567"/>
              <a:ext cx="602890" cy="1912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олилиния 34"/>
            <p:cNvSpPr/>
            <p:nvPr/>
          </p:nvSpPr>
          <p:spPr>
            <a:xfrm>
              <a:off x="5206181" y="3211972"/>
              <a:ext cx="368709" cy="205262"/>
            </a:xfrm>
            <a:custGeom>
              <a:avLst/>
              <a:gdLst>
                <a:gd name="connsiteX0" fmla="*/ 0 w 368709"/>
                <a:gd name="connsiteY0" fmla="*/ 3176 h 205262"/>
                <a:gd name="connsiteX1" fmla="*/ 221225 w 368709"/>
                <a:gd name="connsiteY1" fmla="*/ 17925 h 205262"/>
                <a:gd name="connsiteX2" fmla="*/ 235974 w 368709"/>
                <a:gd name="connsiteY2" fmla="*/ 62170 h 205262"/>
                <a:gd name="connsiteX3" fmla="*/ 280219 w 368709"/>
                <a:gd name="connsiteY3" fmla="*/ 194905 h 205262"/>
                <a:gd name="connsiteX4" fmla="*/ 368709 w 368709"/>
                <a:gd name="connsiteY4" fmla="*/ 194905 h 20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709" h="205262">
                  <a:moveTo>
                    <a:pt x="0" y="3176"/>
                  </a:moveTo>
                  <a:cubicBezTo>
                    <a:pt x="73742" y="8092"/>
                    <a:pt x="149526" y="0"/>
                    <a:pt x="221225" y="17925"/>
                  </a:cubicBezTo>
                  <a:cubicBezTo>
                    <a:pt x="236307" y="21696"/>
                    <a:pt x="232602" y="46994"/>
                    <a:pt x="235974" y="62170"/>
                  </a:cubicBezTo>
                  <a:cubicBezTo>
                    <a:pt x="238856" y="75138"/>
                    <a:pt x="242895" y="180909"/>
                    <a:pt x="280219" y="194905"/>
                  </a:cubicBezTo>
                  <a:cubicBezTo>
                    <a:pt x="307838" y="205262"/>
                    <a:pt x="339212" y="194905"/>
                    <a:pt x="368709" y="19490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5143504" y="5429264"/>
            <a:ext cx="19956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ЧАЙ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072198" y="5357826"/>
            <a:ext cx="1143008" cy="10001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57950" y="4572008"/>
            <a:ext cx="6703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00760" y="1643050"/>
            <a:ext cx="1867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НОЧЬ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57884" y="714356"/>
            <a:ext cx="211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СУТКИ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5008" y="2500306"/>
            <a:ext cx="3211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43636" y="3357562"/>
            <a:ext cx="1346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28794" y="4286256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6215082"/>
            <a:ext cx="9144000" cy="642918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Найдите одинаковое время на электронных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 механических часах. </a:t>
            </a:r>
          </a:p>
        </p:txBody>
      </p:sp>
      <p:pic>
        <p:nvPicPr>
          <p:cNvPr id="3" name="Рисунок 2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8284" y="4643446"/>
            <a:ext cx="1495716" cy="1476000"/>
          </a:xfrm>
          <a:prstGeom prst="rect">
            <a:avLst/>
          </a:prstGeom>
        </p:spPr>
      </p:pic>
      <p:pic>
        <p:nvPicPr>
          <p:cNvPr id="5" name="Рисунок 4" descr="ен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  <p:sp>
        <p:nvSpPr>
          <p:cNvPr id="6" name="Куб 5"/>
          <p:cNvSpPr/>
          <p:nvPr/>
        </p:nvSpPr>
        <p:spPr>
          <a:xfrm>
            <a:off x="2500298" y="4143380"/>
            <a:ext cx="4214842" cy="164307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643446"/>
            <a:ext cx="350046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10 : 30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214282" y="500042"/>
            <a:ext cx="2628000" cy="262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3143240" y="500042"/>
            <a:ext cx="2628000" cy="262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6143636" y="500042"/>
            <a:ext cx="2628000" cy="262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157161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164305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64291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100010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4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2643182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221455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642918"/>
            <a:ext cx="61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857224" y="1357298"/>
            <a:ext cx="642942" cy="4286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000100" y="1285860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>
            <a:spLocks noChangeAspect="1"/>
          </p:cNvSpPr>
          <p:nvPr/>
        </p:nvSpPr>
        <p:spPr>
          <a:xfrm>
            <a:off x="1428728" y="171448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6248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157161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43240" y="164305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57752" y="64291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86380" y="100010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86380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857752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43306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286116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214678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43306" y="642918"/>
            <a:ext cx="61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cxnSp>
        <p:nvCxnSpPr>
          <p:cNvPr id="43" name="Прямая со стрелкой 42"/>
          <p:cNvCxnSpPr>
            <a:cxnSpLocks noChangeAspect="1"/>
          </p:cNvCxnSpPr>
          <p:nvPr/>
        </p:nvCxnSpPr>
        <p:spPr>
          <a:xfrm rot="16200000" flipH="1">
            <a:off x="4287497" y="1970814"/>
            <a:ext cx="926439" cy="55666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41" idx="3"/>
          </p:cNvCxnSpPr>
          <p:nvPr/>
        </p:nvCxnSpPr>
        <p:spPr>
          <a:xfrm rot="10800000">
            <a:off x="3849998" y="1302379"/>
            <a:ext cx="647043" cy="5484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>
            <a:spLocks noChangeAspect="1"/>
          </p:cNvSpPr>
          <p:nvPr/>
        </p:nvSpPr>
        <p:spPr>
          <a:xfrm>
            <a:off x="4429124" y="178592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286644" y="2714620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29652" y="157161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215074" y="164305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858148" y="64291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286776" y="100010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286776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858148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715140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357950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286512" y="1071546"/>
            <a:ext cx="56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643702" y="642918"/>
            <a:ext cx="54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cxnSp>
        <p:nvCxnSpPr>
          <p:cNvPr id="60" name="Прямая со стрелкой 59"/>
          <p:cNvCxnSpPr>
            <a:cxnSpLocks noChangeAspect="1"/>
          </p:cNvCxnSpPr>
          <p:nvPr/>
        </p:nvCxnSpPr>
        <p:spPr>
          <a:xfrm rot="11100000">
            <a:off x="6858016" y="1285860"/>
            <a:ext cx="647043" cy="54840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cxnSpLocks noChangeAspect="1"/>
          </p:cNvCxnSpPr>
          <p:nvPr/>
        </p:nvCxnSpPr>
        <p:spPr>
          <a:xfrm rot="18000000" flipH="1">
            <a:off x="7010324" y="2047921"/>
            <a:ext cx="926439" cy="55666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>
            <a:spLocks noChangeAspect="1"/>
          </p:cNvSpPr>
          <p:nvPr/>
        </p:nvSpPr>
        <p:spPr>
          <a:xfrm>
            <a:off x="7358082" y="178592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857232"/>
            <a:ext cx="7358114" cy="523876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4000" b="1" dirty="0" smtClean="0"/>
              <a:t>4			13		15		6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/>
              <a:t>10		15		14		10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/>
              <a:t>20		10		2		9</a:t>
            </a: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/>
              <a:t>5			2		8		8</a:t>
            </a:r>
            <a:endParaRPr lang="ru-RU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всех: учебник </a:t>
            </a:r>
            <a:r>
              <a:rPr lang="ru-RU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 27 № 4, 5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сильных: </a:t>
            </a:r>
            <a:r>
              <a:rPr lang="ru-RU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дополнительно задачи на </a:t>
            </a:r>
            <a:r>
              <a:rPr lang="ru-RU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смекалку</a:t>
            </a:r>
            <a:endParaRPr lang="ru-RU" u="sn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 rot="20934949" flipH="1">
            <a:off x="287122" y="1400744"/>
            <a:ext cx="7500990" cy="3714776"/>
          </a:xfrm>
          <a:prstGeom prst="cloudCallout">
            <a:avLst>
              <a:gd name="adj1" fmla="val -22867"/>
              <a:gd name="adj2" fmla="val 61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643182"/>
            <a:ext cx="64341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36" y="3571876"/>
            <a:ext cx="2726384" cy="269044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Час, минута. Определение времени по часам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Математика 2 класс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Получить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представление о единицах времени (час, минута), соотношении между ними, </a:t>
            </a:r>
            <a:r>
              <a:rPr lang="ru-RU" sz="2800" dirty="0" smtClean="0"/>
              <a:t>научиться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определять время по часам.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умения ориентироваться во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времени, оценивать работу себя и своих товарищей.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уважение друг к другу во время работы в паре.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785794"/>
            <a:ext cx="6786610" cy="1733552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Что всегда идёт, </a:t>
            </a:r>
          </a:p>
          <a:p>
            <a:pPr>
              <a:buNone/>
            </a:pPr>
            <a:r>
              <a:rPr lang="ru-RU" sz="4400" dirty="0" smtClean="0"/>
              <a:t>А с места не сойдёт?</a:t>
            </a:r>
            <a:endParaRPr lang="ru-RU" sz="4400" dirty="0"/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2285992"/>
            <a:ext cx="4049386" cy="39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3571876"/>
            <a:ext cx="2197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854" y="4071942"/>
            <a:ext cx="2590146" cy="2556000"/>
          </a:xfrm>
          <a:prstGeom prst="rect">
            <a:avLst/>
          </a:prstGeom>
        </p:spPr>
      </p:pic>
      <p:sp>
        <p:nvSpPr>
          <p:cNvPr id="3" name="Выноска-облако 2"/>
          <p:cNvSpPr>
            <a:spLocks noChangeAspect="1"/>
          </p:cNvSpPr>
          <p:nvPr/>
        </p:nvSpPr>
        <p:spPr>
          <a:xfrm flipH="1">
            <a:off x="3428992" y="3429000"/>
            <a:ext cx="3391722" cy="2143140"/>
          </a:xfrm>
          <a:prstGeom prst="cloudCallout">
            <a:avLst>
              <a:gd name="adj1" fmla="val -59625"/>
              <a:gd name="adj2" fmla="val 459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Часы бывают разные. Сначала появились солнечные часы, потом водяные, песочные.</a:t>
            </a:r>
          </a:p>
        </p:txBody>
      </p:sp>
      <p:pic>
        <p:nvPicPr>
          <p:cNvPr id="4" name="Рисунок 3" descr="1271491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3552000" cy="26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31-066-Vodjanye-chas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286124"/>
            <a:ext cx="2499410" cy="331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42008_html_198403d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285728"/>
            <a:ext cx="2592900" cy="3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ы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214290"/>
            <a:ext cx="5616000" cy="5616000"/>
          </a:xfrm>
          <a:prstGeom prst="rect">
            <a:avLst/>
          </a:prstGeom>
        </p:spPr>
      </p:pic>
      <p:pic>
        <p:nvPicPr>
          <p:cNvPr id="3" name="Рисунок 2" descr="стрелки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-5340000">
            <a:off x="2302776" y="1371790"/>
            <a:ext cx="2816138" cy="800430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5786454"/>
            <a:ext cx="9144000" cy="1071546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 часов есть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короткая стрелка и длинная. Короткая показывает часы, а длинная – минуты.</a:t>
            </a:r>
          </a:p>
        </p:txBody>
      </p:sp>
      <p:pic>
        <p:nvPicPr>
          <p:cNvPr id="5" name="Рисунок 4" descr="b030f073dd7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000372"/>
            <a:ext cx="2590146" cy="2556000"/>
          </a:xfrm>
          <a:prstGeom prst="rect">
            <a:avLst/>
          </a:prstGeom>
        </p:spPr>
      </p:pic>
      <p:pic>
        <p:nvPicPr>
          <p:cNvPr id="6" name="Рисунок 5" descr="стрелки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14678" y="2571744"/>
            <a:ext cx="2816138" cy="7143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854" y="4071942"/>
            <a:ext cx="2590146" cy="2556000"/>
          </a:xfrm>
          <a:prstGeom prst="rect">
            <a:avLst/>
          </a:prstGeom>
        </p:spPr>
      </p:pic>
      <p:sp>
        <p:nvSpPr>
          <p:cNvPr id="3" name="Выноска-облако 2"/>
          <p:cNvSpPr>
            <a:spLocks noChangeAspect="1"/>
          </p:cNvSpPr>
          <p:nvPr/>
        </p:nvSpPr>
        <p:spPr>
          <a:xfrm flipH="1">
            <a:off x="3428992" y="3429000"/>
            <a:ext cx="3391722" cy="2143140"/>
          </a:xfrm>
          <a:prstGeom prst="cloudCallout">
            <a:avLst>
              <a:gd name="adj1" fmla="val -59625"/>
              <a:gd name="adj2" fmla="val 459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Сейчас в основном пользуются механическими и электронными часами.</a:t>
            </a:r>
          </a:p>
        </p:txBody>
      </p:sp>
      <p:pic>
        <p:nvPicPr>
          <p:cNvPr id="4" name="Рисунок 3" descr="7f1f5f717d0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2071678"/>
            <a:ext cx="1850625" cy="1800000"/>
          </a:xfrm>
          <a:prstGeom prst="rect">
            <a:avLst/>
          </a:prstGeom>
        </p:spPr>
      </p:pic>
      <p:pic>
        <p:nvPicPr>
          <p:cNvPr id="5" name="Рисунок 4" descr="47e42235021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214290"/>
            <a:ext cx="2870730" cy="2160000"/>
          </a:xfrm>
          <a:prstGeom prst="rect">
            <a:avLst/>
          </a:prstGeom>
        </p:spPr>
      </p:pic>
      <p:pic>
        <p:nvPicPr>
          <p:cNvPr id="6" name="Рисунок 5" descr="ec4cae9524af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0166" y="3214686"/>
            <a:ext cx="1840145" cy="3348000"/>
          </a:xfrm>
          <a:prstGeom prst="rect">
            <a:avLst/>
          </a:prstGeom>
        </p:spPr>
      </p:pic>
      <p:pic>
        <p:nvPicPr>
          <p:cNvPr id="7" name="Рисунок 6" descr="c6a0dd9788c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1285860"/>
            <a:ext cx="1521596" cy="5796000"/>
          </a:xfrm>
          <a:prstGeom prst="rect">
            <a:avLst/>
          </a:prstGeom>
        </p:spPr>
      </p:pic>
      <p:pic>
        <p:nvPicPr>
          <p:cNvPr id="8" name="Рисунок 7" descr="30d14c3d0b70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286116" y="571480"/>
            <a:ext cx="2370329" cy="2520000"/>
          </a:xfrm>
          <a:prstGeom prst="rect">
            <a:avLst/>
          </a:prstGeom>
        </p:spPr>
      </p:pic>
      <p:pic>
        <p:nvPicPr>
          <p:cNvPr id="9" name="Рисунок 8" descr="902206_regular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142976" y="357166"/>
            <a:ext cx="1980795" cy="15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-облако 9"/>
          <p:cNvSpPr>
            <a:spLocks noChangeAspect="1"/>
          </p:cNvSpPr>
          <p:nvPr/>
        </p:nvSpPr>
        <p:spPr>
          <a:xfrm flipH="1">
            <a:off x="3357554" y="3429000"/>
            <a:ext cx="3571900" cy="2143140"/>
          </a:xfrm>
          <a:prstGeom prst="cloudCallout">
            <a:avLst>
              <a:gd name="adj1" fmla="val -59625"/>
              <a:gd name="adj2" fmla="val 459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Рассмотрите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внимательно разные часы.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Скажите, как  они называются.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spect="1"/>
          </p:cNvSpPr>
          <p:nvPr/>
        </p:nvSpPr>
        <p:spPr>
          <a:xfrm>
            <a:off x="214282" y="500042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>
            <a:spLocks noChangeAspect="1"/>
          </p:cNvSpPr>
          <p:nvPr/>
        </p:nvSpPr>
        <p:spPr>
          <a:xfrm>
            <a:off x="3286116" y="571480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6286512" y="500042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1500166" y="3286124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5000628" y="3286124"/>
            <a:ext cx="2664000" cy="266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1500166" y="178592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4572000" y="1857364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7572396" y="171448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6286512" y="450057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786050" y="457200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728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1736" y="157161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164305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64291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7422" y="107154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00232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7224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2143116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4348" y="642918"/>
            <a:ext cx="68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25" name="Стрелка вверх 24"/>
          <p:cNvSpPr/>
          <p:nvPr/>
        </p:nvSpPr>
        <p:spPr>
          <a:xfrm>
            <a:off x="1357290" y="785794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>
            <a:spLocks noChangeAspect="1"/>
          </p:cNvSpPr>
          <p:nvPr/>
        </p:nvSpPr>
        <p:spPr>
          <a:xfrm rot="3480000">
            <a:off x="1357828" y="1970334"/>
            <a:ext cx="872012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1500166" y="1714488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8284" y="4643446"/>
            <a:ext cx="1495716" cy="1476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00562" y="278605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643570" y="1643050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86116" y="164305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00628" y="71435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107154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29256" y="221455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00628" y="264318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29058" y="264318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00430" y="221455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28992" y="1142984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86182" y="714356"/>
            <a:ext cx="76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40" name="Стрелка вверх 39"/>
          <p:cNvSpPr>
            <a:spLocks noChangeAspect="1"/>
          </p:cNvSpPr>
          <p:nvPr/>
        </p:nvSpPr>
        <p:spPr>
          <a:xfrm rot="10800000">
            <a:off x="4429124" y="1857364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>
            <a:spLocks noChangeAspect="1"/>
          </p:cNvSpPr>
          <p:nvPr/>
        </p:nvSpPr>
        <p:spPr>
          <a:xfrm rot="9720000">
            <a:off x="3841645" y="1705496"/>
            <a:ext cx="943271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>
            <a:spLocks noChangeAspect="1"/>
          </p:cNvSpPr>
          <p:nvPr/>
        </p:nvSpPr>
        <p:spPr>
          <a:xfrm>
            <a:off x="4572000" y="1714488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0" y="6357958"/>
            <a:ext cx="9144000" cy="500042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Определите время по часам.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00958" y="271462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643966" y="1571612"/>
            <a:ext cx="26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286512" y="1571612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01024" y="642918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29652" y="100010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429652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72462" y="257174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929454" y="2571744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500826" y="214311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29388" y="1071546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786578" y="642918"/>
            <a:ext cx="68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56" name="Стрелка вверх 55"/>
          <p:cNvSpPr>
            <a:spLocks noChangeAspect="1"/>
          </p:cNvSpPr>
          <p:nvPr/>
        </p:nvSpPr>
        <p:spPr>
          <a:xfrm rot="5340000">
            <a:off x="7941450" y="1287456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>
            <a:spLocks noChangeAspect="1"/>
          </p:cNvSpPr>
          <p:nvPr/>
        </p:nvSpPr>
        <p:spPr>
          <a:xfrm rot="13320000">
            <a:off x="6851561" y="1290083"/>
            <a:ext cx="83378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>
            <a:spLocks noChangeAspect="1"/>
          </p:cNvSpPr>
          <p:nvPr/>
        </p:nvSpPr>
        <p:spPr>
          <a:xfrm>
            <a:off x="7500958" y="1714488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714612" y="550070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857620" y="4357694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500166" y="442913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14678" y="3429000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643306" y="3786190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714744" y="492919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286116" y="535782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143108" y="535782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643042" y="500063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571604" y="3857628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000232" y="3429000"/>
            <a:ext cx="61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70" name="Стрелка вверх 69"/>
          <p:cNvSpPr>
            <a:spLocks noChangeAspect="1"/>
          </p:cNvSpPr>
          <p:nvPr/>
        </p:nvSpPr>
        <p:spPr>
          <a:xfrm rot="14580000">
            <a:off x="2181062" y="4319154"/>
            <a:ext cx="484632" cy="1120954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>
            <a:spLocks noChangeAspect="1"/>
          </p:cNvSpPr>
          <p:nvPr/>
        </p:nvSpPr>
        <p:spPr>
          <a:xfrm rot="-2640000">
            <a:off x="2760571" y="4092495"/>
            <a:ext cx="872012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>
            <a:spLocks noChangeAspect="1"/>
          </p:cNvSpPr>
          <p:nvPr/>
        </p:nvSpPr>
        <p:spPr>
          <a:xfrm>
            <a:off x="2786050" y="4500570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6215074" y="5500702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358082" y="435769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000628" y="4357694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86578" y="3429000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215206" y="3857628"/>
            <a:ext cx="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143768" y="4857760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6786578" y="5286388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43570" y="5357826"/>
            <a:ext cx="48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143504" y="4929198"/>
            <a:ext cx="55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072066" y="3857628"/>
            <a:ext cx="63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500694" y="3429000"/>
            <a:ext cx="76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84" name="Стрелка вверх 83"/>
          <p:cNvSpPr>
            <a:spLocks noChangeAspect="1"/>
          </p:cNvSpPr>
          <p:nvPr/>
        </p:nvSpPr>
        <p:spPr>
          <a:xfrm rot="-3900000">
            <a:off x="5702539" y="3882949"/>
            <a:ext cx="484632" cy="107157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>
            <a:spLocks noChangeAspect="1"/>
          </p:cNvSpPr>
          <p:nvPr/>
        </p:nvSpPr>
        <p:spPr>
          <a:xfrm rot="7200000">
            <a:off x="5831918" y="4716422"/>
            <a:ext cx="943271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>
            <a:spLocks noChangeAspect="1"/>
          </p:cNvSpPr>
          <p:nvPr/>
        </p:nvSpPr>
        <p:spPr>
          <a:xfrm>
            <a:off x="6357950" y="4500570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Рисунок 91" descr="ен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8284" y="4643446"/>
            <a:ext cx="1495716" cy="147600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6357958"/>
            <a:ext cx="9144000" cy="500042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 здесь нарисовано неправильно?</a:t>
            </a:r>
          </a:p>
        </p:txBody>
      </p:sp>
      <p:pic>
        <p:nvPicPr>
          <p:cNvPr id="4" name="Рисунок 3" descr="ен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  <p:sp>
        <p:nvSpPr>
          <p:cNvPr id="6" name="Шестиугольник 5"/>
          <p:cNvSpPr>
            <a:spLocks noChangeAspect="1"/>
          </p:cNvSpPr>
          <p:nvPr/>
        </p:nvSpPr>
        <p:spPr>
          <a:xfrm>
            <a:off x="571472" y="357166"/>
            <a:ext cx="3591360" cy="3096000"/>
          </a:xfrm>
          <a:prstGeom prst="hexagon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1214414" y="785794"/>
            <a:ext cx="2268000" cy="22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2714620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643050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714488"/>
            <a:ext cx="38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14612" y="857232"/>
            <a:ext cx="38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1214422"/>
            <a:ext cx="38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2214554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14612" y="2571744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2571744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2214554"/>
            <a:ext cx="38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1214422"/>
            <a:ext cx="5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857232"/>
            <a:ext cx="56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</a:t>
            </a:r>
            <a:endParaRPr lang="ru-RU" sz="20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357422" y="1857364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821637" y="2321711"/>
            <a:ext cx="107157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>
            <a:spLocks noChangeAspect="1"/>
          </p:cNvSpPr>
          <p:nvPr/>
        </p:nvSpPr>
        <p:spPr>
          <a:xfrm>
            <a:off x="2285984" y="178592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>
            <a:spLocks noChangeAspect="1"/>
          </p:cNvSpPr>
          <p:nvPr/>
        </p:nvSpPr>
        <p:spPr>
          <a:xfrm>
            <a:off x="5000628" y="357166"/>
            <a:ext cx="3510386" cy="2988000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643570" y="857232"/>
            <a:ext cx="2232000" cy="22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2714620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72396" y="1785926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43570" y="1785926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72330" y="928670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29520" y="1285860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29520" y="2285992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72330" y="257174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43636" y="257174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86446" y="2214554"/>
            <a:ext cx="45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15008" y="1357298"/>
            <a:ext cx="5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00760" y="928670"/>
            <a:ext cx="49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</a:t>
            </a:r>
            <a:endParaRPr lang="ru-RU" sz="20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6251587" y="2320917"/>
            <a:ext cx="107157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 noChangeAspect="1"/>
          </p:cNvCxnSpPr>
          <p:nvPr/>
        </p:nvCxnSpPr>
        <p:spPr>
          <a:xfrm rot="9600000">
            <a:off x="5808020" y="2012284"/>
            <a:ext cx="107157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>
            <a:spLocks noChangeAspect="1"/>
          </p:cNvSpPr>
          <p:nvPr/>
        </p:nvSpPr>
        <p:spPr>
          <a:xfrm>
            <a:off x="6715140" y="178592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Куб 39"/>
          <p:cNvSpPr/>
          <p:nvPr/>
        </p:nvSpPr>
        <p:spPr>
          <a:xfrm>
            <a:off x="2428860" y="4071942"/>
            <a:ext cx="4214842" cy="1785950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71736" y="4643446"/>
            <a:ext cx="350046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25 : 10</a:t>
            </a:r>
            <a:endParaRPr lang="ru-RU" sz="6600" b="1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/>
          <p:cNvCxnSpPr>
            <a:cxnSpLocks noChangeAspect="1"/>
          </p:cNvCxnSpPr>
          <p:nvPr/>
        </p:nvCxnSpPr>
        <p:spPr>
          <a:xfrm rot="-660000">
            <a:off x="2338437" y="1764428"/>
            <a:ext cx="785818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571736" y="4643446"/>
            <a:ext cx="350046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23 : 10</a:t>
            </a:r>
            <a:endParaRPr lang="ru-RU" sz="6600" b="1" dirty="0">
              <a:solidFill>
                <a:schemeClr val="tx1"/>
              </a:solidFill>
            </a:endParaRPr>
          </a:p>
        </p:txBody>
      </p:sp>
      <p:cxnSp>
        <p:nvCxnSpPr>
          <p:cNvPr id="48" name="Прямая со стрелкой 47"/>
          <p:cNvCxnSpPr>
            <a:cxnSpLocks noChangeAspect="1"/>
          </p:cNvCxnSpPr>
          <p:nvPr/>
        </p:nvCxnSpPr>
        <p:spPr>
          <a:xfrm rot="10800000" flipV="1">
            <a:off x="6000760" y="1857364"/>
            <a:ext cx="791751" cy="28817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«Скорость»">
  <a:themeElements>
    <a:clrScheme name="Шаблон оформления «Скорость»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Шаблон оформления «Скорость»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корость»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корость»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корость»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корость»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корость»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корость»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корость»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302</Words>
  <Application>Microsoft Office PowerPoint</Application>
  <PresentationFormat>Экран (4:3)</PresentationFormat>
  <Paragraphs>207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Шаблон оформления «Скорость»</vt:lpstr>
      <vt:lpstr>1_Тема Office</vt:lpstr>
      <vt:lpstr>Слайд 1</vt:lpstr>
      <vt:lpstr>Час, минута. Определение времени по часам</vt:lpstr>
      <vt:lpstr>Цели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Филиппова</dc:creator>
  <cp:lastModifiedBy>Филиппова</cp:lastModifiedBy>
  <cp:revision>9</cp:revision>
  <dcterms:created xsi:type="dcterms:W3CDTF">2011-10-08T13:23:57Z</dcterms:created>
  <dcterms:modified xsi:type="dcterms:W3CDTF">2011-10-08T15:12:30Z</dcterms:modified>
</cp:coreProperties>
</file>