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7" r:id="rId3"/>
    <p:sldId id="258" r:id="rId4"/>
    <p:sldId id="266" r:id="rId5"/>
    <p:sldId id="261" r:id="rId6"/>
    <p:sldId id="262" r:id="rId7"/>
    <p:sldId id="268" r:id="rId8"/>
    <p:sldId id="263" r:id="rId9"/>
    <p:sldId id="280" r:id="rId10"/>
    <p:sldId id="264" r:id="rId11"/>
    <p:sldId id="265" r:id="rId12"/>
    <p:sldId id="269" r:id="rId13"/>
    <p:sldId id="270" r:id="rId14"/>
    <p:sldId id="271" r:id="rId15"/>
    <p:sldId id="272" r:id="rId16"/>
    <p:sldId id="273" r:id="rId17"/>
    <p:sldId id="274" r:id="rId18"/>
    <p:sldId id="282" r:id="rId19"/>
    <p:sldId id="275" r:id="rId20"/>
    <p:sldId id="281" r:id="rId21"/>
    <p:sldId id="279" r:id="rId22"/>
    <p:sldId id="285" r:id="rId23"/>
    <p:sldId id="284" r:id="rId24"/>
    <p:sldId id="283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77" r:id="rId33"/>
    <p:sldId id="295" r:id="rId34"/>
    <p:sldId id="296" r:id="rId35"/>
    <p:sldId id="278" r:id="rId36"/>
    <p:sldId id="293" r:id="rId37"/>
    <p:sldId id="294" r:id="rId38"/>
    <p:sldId id="297" r:id="rId39"/>
    <p:sldId id="298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6D4C6B-7DEB-49FA-8BA4-912CEE4068C1}" type="doc">
      <dgm:prSet loTypeId="urn:microsoft.com/office/officeart/2005/8/layout/vList2" loCatId="list" qsTypeId="urn:microsoft.com/office/officeart/2005/8/quickstyle/simple4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7F802F6F-29F5-493F-9C7D-F65A49443FFF}">
      <dgm:prSet/>
      <dgm:spPr/>
      <dgm:t>
        <a:bodyPr/>
        <a:lstStyle/>
        <a:p>
          <a:pPr rtl="0"/>
          <a:r>
            <a:rPr lang="ru-RU" dirty="0" smtClean="0"/>
            <a:t>5*5=                      4*5= </a:t>
          </a:r>
          <a:endParaRPr lang="ru-RU" dirty="0"/>
        </a:p>
      </dgm:t>
    </dgm:pt>
    <dgm:pt modelId="{FA006019-66EC-4B45-A07F-9B6461C881F3}" type="parTrans" cxnId="{43A08B12-7603-4CEE-9886-5A277CAC3A60}">
      <dgm:prSet/>
      <dgm:spPr/>
      <dgm:t>
        <a:bodyPr/>
        <a:lstStyle/>
        <a:p>
          <a:endParaRPr lang="ru-RU"/>
        </a:p>
      </dgm:t>
    </dgm:pt>
    <dgm:pt modelId="{DAC64D0C-8BE8-41E2-81D1-8B5DB8EC6886}" type="sibTrans" cxnId="{43A08B12-7603-4CEE-9886-5A277CAC3A60}">
      <dgm:prSet/>
      <dgm:spPr/>
      <dgm:t>
        <a:bodyPr/>
        <a:lstStyle/>
        <a:p>
          <a:endParaRPr lang="ru-RU"/>
        </a:p>
      </dgm:t>
    </dgm:pt>
    <dgm:pt modelId="{3A5BF801-04DE-4A79-B47F-AC483203C988}">
      <dgm:prSet/>
      <dgm:spPr/>
      <dgm:t>
        <a:bodyPr/>
        <a:lstStyle/>
        <a:p>
          <a:pPr rtl="0"/>
          <a:r>
            <a:rPr lang="ru-RU" dirty="0" smtClean="0"/>
            <a:t>10 : 5=                   50:5= </a:t>
          </a:r>
          <a:endParaRPr lang="ru-RU" dirty="0"/>
        </a:p>
      </dgm:t>
    </dgm:pt>
    <dgm:pt modelId="{D01D1C50-E32D-4990-A216-1AFD6C43157A}" type="parTrans" cxnId="{B86BCC7D-EE00-481A-9849-59D429B793A4}">
      <dgm:prSet/>
      <dgm:spPr/>
      <dgm:t>
        <a:bodyPr/>
        <a:lstStyle/>
        <a:p>
          <a:endParaRPr lang="ru-RU"/>
        </a:p>
      </dgm:t>
    </dgm:pt>
    <dgm:pt modelId="{A07FA0F0-0A2E-4C28-98B5-0444B9AD6C60}" type="sibTrans" cxnId="{B86BCC7D-EE00-481A-9849-59D429B793A4}">
      <dgm:prSet/>
      <dgm:spPr/>
      <dgm:t>
        <a:bodyPr/>
        <a:lstStyle/>
        <a:p>
          <a:endParaRPr lang="ru-RU"/>
        </a:p>
      </dgm:t>
    </dgm:pt>
    <dgm:pt modelId="{D949532E-840E-489F-9E18-96E3BEA30DD6}">
      <dgm:prSet/>
      <dgm:spPr/>
      <dgm:t>
        <a:bodyPr/>
        <a:lstStyle/>
        <a:p>
          <a:pPr rtl="0"/>
          <a:r>
            <a:rPr lang="ru-RU" dirty="0" smtClean="0"/>
            <a:t>3*5=                       2*5= </a:t>
          </a:r>
          <a:endParaRPr lang="ru-RU" dirty="0"/>
        </a:p>
      </dgm:t>
    </dgm:pt>
    <dgm:pt modelId="{33DC0EC7-7B22-4E7A-851C-DF0DDE81D14D}" type="parTrans" cxnId="{F09F8515-4158-4145-B18B-E810628FF4CD}">
      <dgm:prSet/>
      <dgm:spPr/>
      <dgm:t>
        <a:bodyPr/>
        <a:lstStyle/>
        <a:p>
          <a:endParaRPr lang="ru-RU"/>
        </a:p>
      </dgm:t>
    </dgm:pt>
    <dgm:pt modelId="{F838F924-DBD6-4B84-8120-7D967B6416FD}" type="sibTrans" cxnId="{F09F8515-4158-4145-B18B-E810628FF4CD}">
      <dgm:prSet/>
      <dgm:spPr/>
      <dgm:t>
        <a:bodyPr/>
        <a:lstStyle/>
        <a:p>
          <a:endParaRPr lang="ru-RU"/>
        </a:p>
      </dgm:t>
    </dgm:pt>
    <dgm:pt modelId="{EE558CD5-9131-409E-87EF-28D06B2DD5FC}">
      <dgm:prSet/>
      <dgm:spPr/>
      <dgm:t>
        <a:bodyPr/>
        <a:lstStyle/>
        <a:p>
          <a:pPr rtl="0"/>
          <a:r>
            <a:rPr lang="ru-RU" dirty="0" smtClean="0"/>
            <a:t>5*8=                      45: 9= </a:t>
          </a:r>
          <a:endParaRPr lang="ru-RU" dirty="0"/>
        </a:p>
      </dgm:t>
    </dgm:pt>
    <dgm:pt modelId="{BAC5B5E8-D39A-47B1-85A0-191B70FAABE0}" type="parTrans" cxnId="{DACF114E-F8BE-4F48-91DA-F806A9977757}">
      <dgm:prSet/>
      <dgm:spPr/>
      <dgm:t>
        <a:bodyPr/>
        <a:lstStyle/>
        <a:p>
          <a:endParaRPr lang="ru-RU"/>
        </a:p>
      </dgm:t>
    </dgm:pt>
    <dgm:pt modelId="{38AB4589-A249-46BF-8BF6-977937743D43}" type="sibTrans" cxnId="{DACF114E-F8BE-4F48-91DA-F806A9977757}">
      <dgm:prSet/>
      <dgm:spPr/>
      <dgm:t>
        <a:bodyPr/>
        <a:lstStyle/>
        <a:p>
          <a:endParaRPr lang="ru-RU"/>
        </a:p>
      </dgm:t>
    </dgm:pt>
    <dgm:pt modelId="{0DF894F6-B7B0-4EB4-BC87-3470BBFEB34F}" type="pres">
      <dgm:prSet presAssocID="{FD6D4C6B-7DEB-49FA-8BA4-912CEE4068C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C8DD0C-0B3D-48F5-87E1-45D5C56B7979}" type="pres">
      <dgm:prSet presAssocID="{7F802F6F-29F5-493F-9C7D-F65A49443FF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18A243-4C31-4D45-A974-2E69820F85DE}" type="pres">
      <dgm:prSet presAssocID="{DAC64D0C-8BE8-41E2-81D1-8B5DB8EC6886}" presName="spacer" presStyleCnt="0"/>
      <dgm:spPr/>
    </dgm:pt>
    <dgm:pt modelId="{8E1F2EEC-7571-4283-94DC-81374A1C9AD1}" type="pres">
      <dgm:prSet presAssocID="{3A5BF801-04DE-4A79-B47F-AC483203C98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759BF0-9BBA-407A-BB11-2303CE932764}" type="pres">
      <dgm:prSet presAssocID="{A07FA0F0-0A2E-4C28-98B5-0444B9AD6C60}" presName="spacer" presStyleCnt="0"/>
      <dgm:spPr/>
    </dgm:pt>
    <dgm:pt modelId="{EB8A2E71-D144-43A8-A81B-9A0A2F922C99}" type="pres">
      <dgm:prSet presAssocID="{D949532E-840E-489F-9E18-96E3BEA30DD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F48033-142F-490A-B035-AFE4974421DC}" type="pres">
      <dgm:prSet presAssocID="{F838F924-DBD6-4B84-8120-7D967B6416FD}" presName="spacer" presStyleCnt="0"/>
      <dgm:spPr/>
    </dgm:pt>
    <dgm:pt modelId="{8953A222-F04C-424C-AF04-B9BE22DDD4B4}" type="pres">
      <dgm:prSet presAssocID="{EE558CD5-9131-409E-87EF-28D06B2DD5F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DBA348-6A7C-46A9-BB66-DB419F8DCBB9}" type="presOf" srcId="{FD6D4C6B-7DEB-49FA-8BA4-912CEE4068C1}" destId="{0DF894F6-B7B0-4EB4-BC87-3470BBFEB34F}" srcOrd="0" destOrd="0" presId="urn:microsoft.com/office/officeart/2005/8/layout/vList2"/>
    <dgm:cxn modelId="{43A08B12-7603-4CEE-9886-5A277CAC3A60}" srcId="{FD6D4C6B-7DEB-49FA-8BA4-912CEE4068C1}" destId="{7F802F6F-29F5-493F-9C7D-F65A49443FFF}" srcOrd="0" destOrd="0" parTransId="{FA006019-66EC-4B45-A07F-9B6461C881F3}" sibTransId="{DAC64D0C-8BE8-41E2-81D1-8B5DB8EC6886}"/>
    <dgm:cxn modelId="{F09F8515-4158-4145-B18B-E810628FF4CD}" srcId="{FD6D4C6B-7DEB-49FA-8BA4-912CEE4068C1}" destId="{D949532E-840E-489F-9E18-96E3BEA30DD6}" srcOrd="2" destOrd="0" parTransId="{33DC0EC7-7B22-4E7A-851C-DF0DDE81D14D}" sibTransId="{F838F924-DBD6-4B84-8120-7D967B6416FD}"/>
    <dgm:cxn modelId="{AC9F4C34-3234-42B1-86B8-115AF4E38757}" type="presOf" srcId="{EE558CD5-9131-409E-87EF-28D06B2DD5FC}" destId="{8953A222-F04C-424C-AF04-B9BE22DDD4B4}" srcOrd="0" destOrd="0" presId="urn:microsoft.com/office/officeart/2005/8/layout/vList2"/>
    <dgm:cxn modelId="{FC4C52D2-E519-466A-BFA1-574AE9509FA2}" type="presOf" srcId="{3A5BF801-04DE-4A79-B47F-AC483203C988}" destId="{8E1F2EEC-7571-4283-94DC-81374A1C9AD1}" srcOrd="0" destOrd="0" presId="urn:microsoft.com/office/officeart/2005/8/layout/vList2"/>
    <dgm:cxn modelId="{DACF114E-F8BE-4F48-91DA-F806A9977757}" srcId="{FD6D4C6B-7DEB-49FA-8BA4-912CEE4068C1}" destId="{EE558CD5-9131-409E-87EF-28D06B2DD5FC}" srcOrd="3" destOrd="0" parTransId="{BAC5B5E8-D39A-47B1-85A0-191B70FAABE0}" sibTransId="{38AB4589-A249-46BF-8BF6-977937743D43}"/>
    <dgm:cxn modelId="{8A47818B-7E1D-4E7E-BB31-61AB695E4605}" type="presOf" srcId="{D949532E-840E-489F-9E18-96E3BEA30DD6}" destId="{EB8A2E71-D144-43A8-A81B-9A0A2F922C99}" srcOrd="0" destOrd="0" presId="urn:microsoft.com/office/officeart/2005/8/layout/vList2"/>
    <dgm:cxn modelId="{F7461E67-F3DD-4C80-A127-86A1D601B6A5}" type="presOf" srcId="{7F802F6F-29F5-493F-9C7D-F65A49443FFF}" destId="{32C8DD0C-0B3D-48F5-87E1-45D5C56B7979}" srcOrd="0" destOrd="0" presId="urn:microsoft.com/office/officeart/2005/8/layout/vList2"/>
    <dgm:cxn modelId="{B86BCC7D-EE00-481A-9849-59D429B793A4}" srcId="{FD6D4C6B-7DEB-49FA-8BA4-912CEE4068C1}" destId="{3A5BF801-04DE-4A79-B47F-AC483203C988}" srcOrd="1" destOrd="0" parTransId="{D01D1C50-E32D-4990-A216-1AFD6C43157A}" sibTransId="{A07FA0F0-0A2E-4C28-98B5-0444B9AD6C60}"/>
    <dgm:cxn modelId="{0E8D37AA-8CDE-4D60-B1F8-476C7BC02591}" type="presParOf" srcId="{0DF894F6-B7B0-4EB4-BC87-3470BBFEB34F}" destId="{32C8DD0C-0B3D-48F5-87E1-45D5C56B7979}" srcOrd="0" destOrd="0" presId="urn:microsoft.com/office/officeart/2005/8/layout/vList2"/>
    <dgm:cxn modelId="{6D1A5CE4-B367-4008-A563-D1D7130B42F5}" type="presParOf" srcId="{0DF894F6-B7B0-4EB4-BC87-3470BBFEB34F}" destId="{4818A243-4C31-4D45-A974-2E69820F85DE}" srcOrd="1" destOrd="0" presId="urn:microsoft.com/office/officeart/2005/8/layout/vList2"/>
    <dgm:cxn modelId="{99878229-AAFD-4438-A06E-35BE2D7A0FA0}" type="presParOf" srcId="{0DF894F6-B7B0-4EB4-BC87-3470BBFEB34F}" destId="{8E1F2EEC-7571-4283-94DC-81374A1C9AD1}" srcOrd="2" destOrd="0" presId="urn:microsoft.com/office/officeart/2005/8/layout/vList2"/>
    <dgm:cxn modelId="{8E042C22-BE7C-48CC-81C8-E8ADC6715254}" type="presParOf" srcId="{0DF894F6-B7B0-4EB4-BC87-3470BBFEB34F}" destId="{B1759BF0-9BBA-407A-BB11-2303CE932764}" srcOrd="3" destOrd="0" presId="urn:microsoft.com/office/officeart/2005/8/layout/vList2"/>
    <dgm:cxn modelId="{2EA75B1A-DED0-49DB-8B7E-DDD41DB7CF8A}" type="presParOf" srcId="{0DF894F6-B7B0-4EB4-BC87-3470BBFEB34F}" destId="{EB8A2E71-D144-43A8-A81B-9A0A2F922C99}" srcOrd="4" destOrd="0" presId="urn:microsoft.com/office/officeart/2005/8/layout/vList2"/>
    <dgm:cxn modelId="{FA8F6A88-30B3-4076-92EE-719A79BAB510}" type="presParOf" srcId="{0DF894F6-B7B0-4EB4-BC87-3470BBFEB34F}" destId="{8EF48033-142F-490A-B035-AFE4974421DC}" srcOrd="5" destOrd="0" presId="urn:microsoft.com/office/officeart/2005/8/layout/vList2"/>
    <dgm:cxn modelId="{265EDF3E-3FAA-45A4-BFDD-B97BF5FFC408}" type="presParOf" srcId="{0DF894F6-B7B0-4EB4-BC87-3470BBFEB34F}" destId="{8953A222-F04C-424C-AF04-B9BE22DDD4B4}" srcOrd="6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C638F6-CCCC-401F-B980-2AC0E807CA8B}" type="doc">
      <dgm:prSet loTypeId="urn:microsoft.com/office/officeart/2005/8/layout/vList2" loCatId="list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78502B2F-663C-498E-A04C-0EC676909A92}">
      <dgm:prSet/>
      <dgm:spPr/>
      <dgm:t>
        <a:bodyPr/>
        <a:lstStyle/>
        <a:p>
          <a:pPr rtl="0"/>
          <a:r>
            <a:rPr lang="ru-RU" dirty="0" smtClean="0"/>
            <a:t>3*5=</a:t>
          </a:r>
          <a:r>
            <a:rPr lang="ru-RU" b="1" dirty="0" smtClean="0"/>
            <a:t>   </a:t>
          </a:r>
          <a:r>
            <a:rPr lang="ru-RU" dirty="0" smtClean="0"/>
            <a:t>      12:2=         10*5=</a:t>
          </a:r>
          <a:endParaRPr lang="ru-RU" dirty="0"/>
        </a:p>
      </dgm:t>
    </dgm:pt>
    <dgm:pt modelId="{75561F28-2019-45F9-A72F-E6E28E6990DB}" type="parTrans" cxnId="{8F7EEED7-F05A-4B3A-9472-A27ED2FF3343}">
      <dgm:prSet/>
      <dgm:spPr/>
      <dgm:t>
        <a:bodyPr/>
        <a:lstStyle/>
        <a:p>
          <a:endParaRPr lang="ru-RU"/>
        </a:p>
      </dgm:t>
    </dgm:pt>
    <dgm:pt modelId="{E94D062D-EB06-419C-8C28-1BCDA7199FEC}" type="sibTrans" cxnId="{8F7EEED7-F05A-4B3A-9472-A27ED2FF3343}">
      <dgm:prSet/>
      <dgm:spPr/>
      <dgm:t>
        <a:bodyPr/>
        <a:lstStyle/>
        <a:p>
          <a:endParaRPr lang="ru-RU"/>
        </a:p>
      </dgm:t>
    </dgm:pt>
    <dgm:pt modelId="{C9D96FD1-D266-484E-A0AB-1D0DCC787C19}">
      <dgm:prSet/>
      <dgm:spPr/>
      <dgm:t>
        <a:bodyPr/>
        <a:lstStyle/>
        <a:p>
          <a:pPr rtl="0"/>
          <a:r>
            <a:rPr lang="ru-RU" dirty="0" smtClean="0"/>
            <a:t>6*2=          9*4=          12:3=</a:t>
          </a:r>
          <a:endParaRPr lang="ru-RU" dirty="0"/>
        </a:p>
      </dgm:t>
    </dgm:pt>
    <dgm:pt modelId="{852771C3-67CA-4744-AF03-5DE95A280F7C}" type="parTrans" cxnId="{B676F04E-AB09-4AEF-AD01-8868D871E690}">
      <dgm:prSet/>
      <dgm:spPr/>
      <dgm:t>
        <a:bodyPr/>
        <a:lstStyle/>
        <a:p>
          <a:endParaRPr lang="ru-RU"/>
        </a:p>
      </dgm:t>
    </dgm:pt>
    <dgm:pt modelId="{95BE9E0C-0114-4B06-9287-B37DC0960395}" type="sibTrans" cxnId="{B676F04E-AB09-4AEF-AD01-8868D871E690}">
      <dgm:prSet/>
      <dgm:spPr/>
      <dgm:t>
        <a:bodyPr/>
        <a:lstStyle/>
        <a:p>
          <a:endParaRPr lang="ru-RU"/>
        </a:p>
      </dgm:t>
    </dgm:pt>
    <dgm:pt modelId="{64D4B97D-E4C1-4C49-B72A-4114C4FA21FC}">
      <dgm:prSet/>
      <dgm:spPr/>
      <dgm:t>
        <a:bodyPr/>
        <a:lstStyle/>
        <a:p>
          <a:pPr rtl="0"/>
          <a:r>
            <a:rPr lang="ru-RU" dirty="0" smtClean="0"/>
            <a:t>10:2=        15:5=          8:4=</a:t>
          </a:r>
          <a:endParaRPr lang="ru-RU" dirty="0"/>
        </a:p>
      </dgm:t>
    </dgm:pt>
    <dgm:pt modelId="{90E0686C-1C16-43B0-9BA4-AC91B498C91E}" type="parTrans" cxnId="{A3641B93-1CED-42EA-9310-C77B0137B04C}">
      <dgm:prSet/>
      <dgm:spPr/>
      <dgm:t>
        <a:bodyPr/>
        <a:lstStyle/>
        <a:p>
          <a:endParaRPr lang="ru-RU"/>
        </a:p>
      </dgm:t>
    </dgm:pt>
    <dgm:pt modelId="{A09F0818-50C6-441D-ABF3-7E4E511D4973}" type="sibTrans" cxnId="{A3641B93-1CED-42EA-9310-C77B0137B04C}">
      <dgm:prSet/>
      <dgm:spPr/>
      <dgm:t>
        <a:bodyPr/>
        <a:lstStyle/>
        <a:p>
          <a:endParaRPr lang="ru-RU"/>
        </a:p>
      </dgm:t>
    </dgm:pt>
    <dgm:pt modelId="{B4C412F5-0F11-43A6-ADD8-A92950EE3936}" type="pres">
      <dgm:prSet presAssocID="{E4C638F6-CCCC-401F-B980-2AC0E807CA8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FBA074-46F6-4FEC-A0B5-96FEF7E5FFCC}" type="pres">
      <dgm:prSet presAssocID="{78502B2F-663C-498E-A04C-0EC676909A92}" presName="parentText" presStyleLbl="node1" presStyleIdx="0" presStyleCnt="3" custLinFactNeighborX="-2899" custLinFactNeighborY="262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F8FFEC-2431-4D99-AAD3-52B8B3C4B390}" type="pres">
      <dgm:prSet presAssocID="{E94D062D-EB06-419C-8C28-1BCDA7199FEC}" presName="spacer" presStyleCnt="0"/>
      <dgm:spPr/>
    </dgm:pt>
    <dgm:pt modelId="{750492BD-F2C3-41F4-B353-31FBFF5D47B7}" type="pres">
      <dgm:prSet presAssocID="{C9D96FD1-D266-484E-A0AB-1D0DCC787C1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366671-AD0A-4FF6-9A3A-78644E956756}" type="pres">
      <dgm:prSet presAssocID="{95BE9E0C-0114-4B06-9287-B37DC0960395}" presName="spacer" presStyleCnt="0"/>
      <dgm:spPr/>
    </dgm:pt>
    <dgm:pt modelId="{D819DF0E-464F-4BF6-B7AD-D53217F54660}" type="pres">
      <dgm:prSet presAssocID="{64D4B97D-E4C1-4C49-B72A-4114C4FA21F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998D2B-1F20-4282-93E5-F5D3E55D70DD}" type="presOf" srcId="{C9D96FD1-D266-484E-A0AB-1D0DCC787C19}" destId="{750492BD-F2C3-41F4-B353-31FBFF5D47B7}" srcOrd="0" destOrd="0" presId="urn:microsoft.com/office/officeart/2005/8/layout/vList2"/>
    <dgm:cxn modelId="{8E92B765-5E96-43F1-A59A-BDD9023E535A}" type="presOf" srcId="{E4C638F6-CCCC-401F-B980-2AC0E807CA8B}" destId="{B4C412F5-0F11-43A6-ADD8-A92950EE3936}" srcOrd="0" destOrd="0" presId="urn:microsoft.com/office/officeart/2005/8/layout/vList2"/>
    <dgm:cxn modelId="{DC1BEF65-A7EF-4A14-BF67-F32B5E30F9A8}" type="presOf" srcId="{64D4B97D-E4C1-4C49-B72A-4114C4FA21FC}" destId="{D819DF0E-464F-4BF6-B7AD-D53217F54660}" srcOrd="0" destOrd="0" presId="urn:microsoft.com/office/officeart/2005/8/layout/vList2"/>
    <dgm:cxn modelId="{A3641B93-1CED-42EA-9310-C77B0137B04C}" srcId="{E4C638F6-CCCC-401F-B980-2AC0E807CA8B}" destId="{64D4B97D-E4C1-4C49-B72A-4114C4FA21FC}" srcOrd="2" destOrd="0" parTransId="{90E0686C-1C16-43B0-9BA4-AC91B498C91E}" sibTransId="{A09F0818-50C6-441D-ABF3-7E4E511D4973}"/>
    <dgm:cxn modelId="{B676F04E-AB09-4AEF-AD01-8868D871E690}" srcId="{E4C638F6-CCCC-401F-B980-2AC0E807CA8B}" destId="{C9D96FD1-D266-484E-A0AB-1D0DCC787C19}" srcOrd="1" destOrd="0" parTransId="{852771C3-67CA-4744-AF03-5DE95A280F7C}" sibTransId="{95BE9E0C-0114-4B06-9287-B37DC0960395}"/>
    <dgm:cxn modelId="{8F7EEED7-F05A-4B3A-9472-A27ED2FF3343}" srcId="{E4C638F6-CCCC-401F-B980-2AC0E807CA8B}" destId="{78502B2F-663C-498E-A04C-0EC676909A92}" srcOrd="0" destOrd="0" parTransId="{75561F28-2019-45F9-A72F-E6E28E6990DB}" sibTransId="{E94D062D-EB06-419C-8C28-1BCDA7199FEC}"/>
    <dgm:cxn modelId="{C5C51BCC-3788-49E2-8957-1A95B07AA87A}" type="presOf" srcId="{78502B2F-663C-498E-A04C-0EC676909A92}" destId="{5AFBA074-46F6-4FEC-A0B5-96FEF7E5FFCC}" srcOrd="0" destOrd="0" presId="urn:microsoft.com/office/officeart/2005/8/layout/vList2"/>
    <dgm:cxn modelId="{241CC110-612F-46B4-9E4D-5E430978C6A8}" type="presParOf" srcId="{B4C412F5-0F11-43A6-ADD8-A92950EE3936}" destId="{5AFBA074-46F6-4FEC-A0B5-96FEF7E5FFCC}" srcOrd="0" destOrd="0" presId="urn:microsoft.com/office/officeart/2005/8/layout/vList2"/>
    <dgm:cxn modelId="{F663D0F1-35BC-455F-82E6-3463510FEC7D}" type="presParOf" srcId="{B4C412F5-0F11-43A6-ADD8-A92950EE3936}" destId="{8DF8FFEC-2431-4D99-AAD3-52B8B3C4B390}" srcOrd="1" destOrd="0" presId="urn:microsoft.com/office/officeart/2005/8/layout/vList2"/>
    <dgm:cxn modelId="{27F4FBF2-5657-4D2C-902E-97F013E50202}" type="presParOf" srcId="{B4C412F5-0F11-43A6-ADD8-A92950EE3936}" destId="{750492BD-F2C3-41F4-B353-31FBFF5D47B7}" srcOrd="2" destOrd="0" presId="urn:microsoft.com/office/officeart/2005/8/layout/vList2"/>
    <dgm:cxn modelId="{31D98772-6EB6-4861-964E-51F9EC511E05}" type="presParOf" srcId="{B4C412F5-0F11-43A6-ADD8-A92950EE3936}" destId="{7B366671-AD0A-4FF6-9A3A-78644E956756}" srcOrd="3" destOrd="0" presId="urn:microsoft.com/office/officeart/2005/8/layout/vList2"/>
    <dgm:cxn modelId="{1C3D604D-9C91-4E5F-AD22-92F053DB1BEE}" type="presParOf" srcId="{B4C412F5-0F11-43A6-ADD8-A92950EE3936}" destId="{D819DF0E-464F-4BF6-B7AD-D53217F54660}" srcOrd="4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C638F6-CCCC-401F-B980-2AC0E807CA8B}" type="doc">
      <dgm:prSet loTypeId="urn:microsoft.com/office/officeart/2005/8/layout/vList2" loCatId="list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78502B2F-663C-498E-A04C-0EC676909A92}">
      <dgm:prSet/>
      <dgm:spPr/>
      <dgm:t>
        <a:bodyPr/>
        <a:lstStyle/>
        <a:p>
          <a:pPr rtl="0"/>
          <a:r>
            <a:rPr lang="ru-RU" dirty="0" smtClean="0"/>
            <a:t>3*5=</a:t>
          </a:r>
          <a:r>
            <a:rPr lang="ru-RU" b="1" dirty="0" smtClean="0"/>
            <a:t>   </a:t>
          </a:r>
          <a:r>
            <a:rPr lang="ru-RU" dirty="0" smtClean="0"/>
            <a:t>      10*5=</a:t>
          </a:r>
          <a:endParaRPr lang="ru-RU" dirty="0"/>
        </a:p>
      </dgm:t>
    </dgm:pt>
    <dgm:pt modelId="{75561F28-2019-45F9-A72F-E6E28E6990DB}" type="parTrans" cxnId="{8F7EEED7-F05A-4B3A-9472-A27ED2FF3343}">
      <dgm:prSet/>
      <dgm:spPr/>
      <dgm:t>
        <a:bodyPr/>
        <a:lstStyle/>
        <a:p>
          <a:endParaRPr lang="ru-RU"/>
        </a:p>
      </dgm:t>
    </dgm:pt>
    <dgm:pt modelId="{E94D062D-EB06-419C-8C28-1BCDA7199FEC}" type="sibTrans" cxnId="{8F7EEED7-F05A-4B3A-9472-A27ED2FF3343}">
      <dgm:prSet/>
      <dgm:spPr/>
      <dgm:t>
        <a:bodyPr/>
        <a:lstStyle/>
        <a:p>
          <a:endParaRPr lang="ru-RU"/>
        </a:p>
      </dgm:t>
    </dgm:pt>
    <dgm:pt modelId="{C9D96FD1-D266-484E-A0AB-1D0DCC787C19}">
      <dgm:prSet/>
      <dgm:spPr/>
      <dgm:t>
        <a:bodyPr/>
        <a:lstStyle/>
        <a:p>
          <a:pPr rtl="0"/>
          <a:r>
            <a:rPr lang="ru-RU" dirty="0" smtClean="0"/>
            <a:t>6*2=          9*4=</a:t>
          </a:r>
          <a:endParaRPr lang="ru-RU" dirty="0"/>
        </a:p>
      </dgm:t>
    </dgm:pt>
    <dgm:pt modelId="{852771C3-67CA-4744-AF03-5DE95A280F7C}" type="parTrans" cxnId="{B676F04E-AB09-4AEF-AD01-8868D871E690}">
      <dgm:prSet/>
      <dgm:spPr/>
      <dgm:t>
        <a:bodyPr/>
        <a:lstStyle/>
        <a:p>
          <a:endParaRPr lang="ru-RU"/>
        </a:p>
      </dgm:t>
    </dgm:pt>
    <dgm:pt modelId="{95BE9E0C-0114-4B06-9287-B37DC0960395}" type="sibTrans" cxnId="{B676F04E-AB09-4AEF-AD01-8868D871E690}">
      <dgm:prSet/>
      <dgm:spPr/>
      <dgm:t>
        <a:bodyPr/>
        <a:lstStyle/>
        <a:p>
          <a:endParaRPr lang="ru-RU"/>
        </a:p>
      </dgm:t>
    </dgm:pt>
    <dgm:pt modelId="{B4C412F5-0F11-43A6-ADD8-A92950EE3936}" type="pres">
      <dgm:prSet presAssocID="{E4C638F6-CCCC-401F-B980-2AC0E807CA8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FBA074-46F6-4FEC-A0B5-96FEF7E5FFCC}" type="pres">
      <dgm:prSet presAssocID="{78502B2F-663C-498E-A04C-0EC676909A92}" presName="parentText" presStyleLbl="node1" presStyleIdx="0" presStyleCnt="2" custLinFactNeighborX="-2899" custLinFactNeighborY="262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F8FFEC-2431-4D99-AAD3-52B8B3C4B390}" type="pres">
      <dgm:prSet presAssocID="{E94D062D-EB06-419C-8C28-1BCDA7199FEC}" presName="spacer" presStyleCnt="0"/>
      <dgm:spPr/>
    </dgm:pt>
    <dgm:pt modelId="{750492BD-F2C3-41F4-B353-31FBFF5D47B7}" type="pres">
      <dgm:prSet presAssocID="{C9D96FD1-D266-484E-A0AB-1D0DCC787C1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76F04E-AB09-4AEF-AD01-8868D871E690}" srcId="{E4C638F6-CCCC-401F-B980-2AC0E807CA8B}" destId="{C9D96FD1-D266-484E-A0AB-1D0DCC787C19}" srcOrd="1" destOrd="0" parTransId="{852771C3-67CA-4744-AF03-5DE95A280F7C}" sibTransId="{95BE9E0C-0114-4B06-9287-B37DC0960395}"/>
    <dgm:cxn modelId="{5B2CA931-49C6-4B33-9D62-742DD242D572}" type="presOf" srcId="{78502B2F-663C-498E-A04C-0EC676909A92}" destId="{5AFBA074-46F6-4FEC-A0B5-96FEF7E5FFCC}" srcOrd="0" destOrd="0" presId="urn:microsoft.com/office/officeart/2005/8/layout/vList2"/>
    <dgm:cxn modelId="{8F7EEED7-F05A-4B3A-9472-A27ED2FF3343}" srcId="{E4C638F6-CCCC-401F-B980-2AC0E807CA8B}" destId="{78502B2F-663C-498E-A04C-0EC676909A92}" srcOrd="0" destOrd="0" parTransId="{75561F28-2019-45F9-A72F-E6E28E6990DB}" sibTransId="{E94D062D-EB06-419C-8C28-1BCDA7199FEC}"/>
    <dgm:cxn modelId="{AE109C2B-238F-40B3-87A1-CA9119989C56}" type="presOf" srcId="{E4C638F6-CCCC-401F-B980-2AC0E807CA8B}" destId="{B4C412F5-0F11-43A6-ADD8-A92950EE3936}" srcOrd="0" destOrd="0" presId="urn:microsoft.com/office/officeart/2005/8/layout/vList2"/>
    <dgm:cxn modelId="{9DA0708A-D63E-4939-880D-2BDA2758836A}" type="presOf" srcId="{C9D96FD1-D266-484E-A0AB-1D0DCC787C19}" destId="{750492BD-F2C3-41F4-B353-31FBFF5D47B7}" srcOrd="0" destOrd="0" presId="urn:microsoft.com/office/officeart/2005/8/layout/vList2"/>
    <dgm:cxn modelId="{8B11C0AD-4470-4E85-BA95-8F74A61A67BC}" type="presParOf" srcId="{B4C412F5-0F11-43A6-ADD8-A92950EE3936}" destId="{5AFBA074-46F6-4FEC-A0B5-96FEF7E5FFCC}" srcOrd="0" destOrd="0" presId="urn:microsoft.com/office/officeart/2005/8/layout/vList2"/>
    <dgm:cxn modelId="{4CC67D5E-CD2C-4677-B334-3844EE9E014A}" type="presParOf" srcId="{B4C412F5-0F11-43A6-ADD8-A92950EE3936}" destId="{8DF8FFEC-2431-4D99-AAD3-52B8B3C4B390}" srcOrd="1" destOrd="0" presId="urn:microsoft.com/office/officeart/2005/8/layout/vList2"/>
    <dgm:cxn modelId="{BA153802-D3F3-42DF-95DA-A15F030DBA4D}" type="presParOf" srcId="{B4C412F5-0F11-43A6-ADD8-A92950EE3936}" destId="{750492BD-F2C3-41F4-B353-31FBFF5D47B7}" srcOrd="2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C638F6-CCCC-401F-B980-2AC0E807CA8B}" type="doc">
      <dgm:prSet loTypeId="urn:microsoft.com/office/officeart/2005/8/layout/vList2" loCatId="list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78502B2F-663C-498E-A04C-0EC676909A92}">
      <dgm:prSet/>
      <dgm:spPr/>
      <dgm:t>
        <a:bodyPr/>
        <a:lstStyle/>
        <a:p>
          <a:pPr rtl="0"/>
          <a:r>
            <a:rPr lang="ru-RU" dirty="0" smtClean="0"/>
            <a:t>12:2=           12:3=</a:t>
          </a:r>
          <a:endParaRPr lang="ru-RU" dirty="0"/>
        </a:p>
      </dgm:t>
    </dgm:pt>
    <dgm:pt modelId="{75561F28-2019-45F9-A72F-E6E28E6990DB}" type="parTrans" cxnId="{8F7EEED7-F05A-4B3A-9472-A27ED2FF3343}">
      <dgm:prSet/>
      <dgm:spPr/>
      <dgm:t>
        <a:bodyPr/>
        <a:lstStyle/>
        <a:p>
          <a:endParaRPr lang="ru-RU"/>
        </a:p>
      </dgm:t>
    </dgm:pt>
    <dgm:pt modelId="{E94D062D-EB06-419C-8C28-1BCDA7199FEC}" type="sibTrans" cxnId="{8F7EEED7-F05A-4B3A-9472-A27ED2FF3343}">
      <dgm:prSet/>
      <dgm:spPr/>
      <dgm:t>
        <a:bodyPr/>
        <a:lstStyle/>
        <a:p>
          <a:endParaRPr lang="ru-RU"/>
        </a:p>
      </dgm:t>
    </dgm:pt>
    <dgm:pt modelId="{B1C8F479-29FB-4A47-8FE3-7927C7797D9B}">
      <dgm:prSet/>
      <dgm:spPr/>
      <dgm:t>
        <a:bodyPr/>
        <a:lstStyle/>
        <a:p>
          <a:r>
            <a:rPr lang="ru-RU" dirty="0" smtClean="0"/>
            <a:t>10:2=             8:4=        </a:t>
          </a:r>
          <a:endParaRPr lang="ru-RU" dirty="0"/>
        </a:p>
      </dgm:t>
    </dgm:pt>
    <dgm:pt modelId="{DAABAFDA-5B11-4330-8218-9D46D0C08141}" type="parTrans" cxnId="{F8070EB8-73FE-4B95-8C9F-DB977615394B}">
      <dgm:prSet/>
      <dgm:spPr/>
      <dgm:t>
        <a:bodyPr/>
        <a:lstStyle/>
        <a:p>
          <a:endParaRPr lang="ru-RU"/>
        </a:p>
      </dgm:t>
    </dgm:pt>
    <dgm:pt modelId="{4963809C-715F-462F-8D56-645222A47DC7}" type="sibTrans" cxnId="{F8070EB8-73FE-4B95-8C9F-DB977615394B}">
      <dgm:prSet/>
      <dgm:spPr/>
      <dgm:t>
        <a:bodyPr/>
        <a:lstStyle/>
        <a:p>
          <a:endParaRPr lang="ru-RU"/>
        </a:p>
      </dgm:t>
    </dgm:pt>
    <dgm:pt modelId="{B4C412F5-0F11-43A6-ADD8-A92950EE3936}" type="pres">
      <dgm:prSet presAssocID="{E4C638F6-CCCC-401F-B980-2AC0E807CA8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FBA074-46F6-4FEC-A0B5-96FEF7E5FFCC}" type="pres">
      <dgm:prSet presAssocID="{78502B2F-663C-498E-A04C-0EC676909A92}" presName="parentText" presStyleLbl="node1" presStyleIdx="0" presStyleCnt="2" custLinFactNeighborX="-2899" custLinFactNeighborY="262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F8FFEC-2431-4D99-AAD3-52B8B3C4B390}" type="pres">
      <dgm:prSet presAssocID="{E94D062D-EB06-419C-8C28-1BCDA7199FEC}" presName="spacer" presStyleCnt="0"/>
      <dgm:spPr/>
    </dgm:pt>
    <dgm:pt modelId="{587CB9AC-8B2B-42E1-A60E-F2FA3DD1A56D}" type="pres">
      <dgm:prSet presAssocID="{B1C8F479-29FB-4A47-8FE3-7927C7797D9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31FCDA-6C2D-426A-B3FB-F7A7615768DE}" type="presOf" srcId="{B1C8F479-29FB-4A47-8FE3-7927C7797D9B}" destId="{587CB9AC-8B2B-42E1-A60E-F2FA3DD1A56D}" srcOrd="0" destOrd="0" presId="urn:microsoft.com/office/officeart/2005/8/layout/vList2"/>
    <dgm:cxn modelId="{2E269742-3A0C-4F20-9D38-8440CA2467B8}" type="presOf" srcId="{78502B2F-663C-498E-A04C-0EC676909A92}" destId="{5AFBA074-46F6-4FEC-A0B5-96FEF7E5FFCC}" srcOrd="0" destOrd="0" presId="urn:microsoft.com/office/officeart/2005/8/layout/vList2"/>
    <dgm:cxn modelId="{8F7EEED7-F05A-4B3A-9472-A27ED2FF3343}" srcId="{E4C638F6-CCCC-401F-B980-2AC0E807CA8B}" destId="{78502B2F-663C-498E-A04C-0EC676909A92}" srcOrd="0" destOrd="0" parTransId="{75561F28-2019-45F9-A72F-E6E28E6990DB}" sibTransId="{E94D062D-EB06-419C-8C28-1BCDA7199FEC}"/>
    <dgm:cxn modelId="{B8623243-B25C-41BC-A05B-FAF80F553A62}" type="presOf" srcId="{E4C638F6-CCCC-401F-B980-2AC0E807CA8B}" destId="{B4C412F5-0F11-43A6-ADD8-A92950EE3936}" srcOrd="0" destOrd="0" presId="urn:microsoft.com/office/officeart/2005/8/layout/vList2"/>
    <dgm:cxn modelId="{F8070EB8-73FE-4B95-8C9F-DB977615394B}" srcId="{E4C638F6-CCCC-401F-B980-2AC0E807CA8B}" destId="{B1C8F479-29FB-4A47-8FE3-7927C7797D9B}" srcOrd="1" destOrd="0" parTransId="{DAABAFDA-5B11-4330-8218-9D46D0C08141}" sibTransId="{4963809C-715F-462F-8D56-645222A47DC7}"/>
    <dgm:cxn modelId="{ECF775FC-6928-4159-8EA2-EE7C0A8EA650}" type="presParOf" srcId="{B4C412F5-0F11-43A6-ADD8-A92950EE3936}" destId="{5AFBA074-46F6-4FEC-A0B5-96FEF7E5FFCC}" srcOrd="0" destOrd="0" presId="urn:microsoft.com/office/officeart/2005/8/layout/vList2"/>
    <dgm:cxn modelId="{D51AAAF9-836C-43A1-B8FB-92F41A3616C9}" type="presParOf" srcId="{B4C412F5-0F11-43A6-ADD8-A92950EE3936}" destId="{8DF8FFEC-2431-4D99-AAD3-52B8B3C4B390}" srcOrd="1" destOrd="0" presId="urn:microsoft.com/office/officeart/2005/8/layout/vList2"/>
    <dgm:cxn modelId="{0AAA8FFF-2A57-456B-B22B-9FCCEE4419B8}" type="presParOf" srcId="{B4C412F5-0F11-43A6-ADD8-A92950EE3936}" destId="{587CB9AC-8B2B-42E1-A60E-F2FA3DD1A56D}" srcOrd="2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C8DD0C-0B3D-48F5-87E1-45D5C56B7979}">
      <dsp:nvSpPr>
        <dsp:cNvPr id="0" name=""/>
        <dsp:cNvSpPr/>
      </dsp:nvSpPr>
      <dsp:spPr>
        <a:xfrm>
          <a:off x="0" y="13701"/>
          <a:ext cx="8686800" cy="1029600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5">
                <a:alpha val="90000"/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5">
                <a:alpha val="90000"/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5">
                <a:alpha val="90000"/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5">
                <a:alpha val="90000"/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alpha val="9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5">
              <a:alpha val="90000"/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5*5=                      4*5= </a:t>
          </a:r>
          <a:endParaRPr lang="ru-RU" sz="4400" kern="1200" dirty="0"/>
        </a:p>
      </dsp:txBody>
      <dsp:txXfrm>
        <a:off x="0" y="13701"/>
        <a:ext cx="8686800" cy="1029600"/>
      </dsp:txXfrm>
    </dsp:sp>
    <dsp:sp modelId="{8E1F2EEC-7571-4283-94DC-81374A1C9AD1}">
      <dsp:nvSpPr>
        <dsp:cNvPr id="0" name=""/>
        <dsp:cNvSpPr/>
      </dsp:nvSpPr>
      <dsp:spPr>
        <a:xfrm>
          <a:off x="0" y="1170021"/>
          <a:ext cx="8686800" cy="1029600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3333"/>
                <a:tint val="48000"/>
                <a:satMod val="138000"/>
              </a:schemeClr>
            </a:gs>
            <a:gs pos="25000">
              <a:schemeClr val="accent5">
                <a:alpha val="90000"/>
                <a:hueOff val="0"/>
                <a:satOff val="0"/>
                <a:lumOff val="0"/>
                <a:alphaOff val="-13333"/>
                <a:tint val="85000"/>
              </a:schemeClr>
            </a:gs>
            <a:gs pos="40000">
              <a:schemeClr val="accent5">
                <a:alpha val="90000"/>
                <a:hueOff val="0"/>
                <a:satOff val="0"/>
                <a:lumOff val="0"/>
                <a:alphaOff val="-13333"/>
                <a:tint val="92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13333"/>
                <a:tint val="93000"/>
              </a:schemeClr>
            </a:gs>
            <a:gs pos="60000">
              <a:schemeClr val="accent5">
                <a:alpha val="90000"/>
                <a:hueOff val="0"/>
                <a:satOff val="0"/>
                <a:lumOff val="0"/>
                <a:alphaOff val="-13333"/>
                <a:tint val="92000"/>
              </a:schemeClr>
            </a:gs>
            <a:gs pos="75000">
              <a:schemeClr val="accent5">
                <a:alpha val="90000"/>
                <a:hueOff val="0"/>
                <a:satOff val="0"/>
                <a:lumOff val="0"/>
                <a:alphaOff val="-13333"/>
                <a:tint val="83000"/>
                <a:satMod val="108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3333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alpha val="90000"/>
              <a:hueOff val="0"/>
              <a:satOff val="0"/>
              <a:lumOff val="0"/>
              <a:alphaOff val="-13333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5">
              <a:alpha val="90000"/>
              <a:hueOff val="0"/>
              <a:satOff val="0"/>
              <a:lumOff val="0"/>
              <a:alphaOff val="-13333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10 : 5=                   50:5= </a:t>
          </a:r>
          <a:endParaRPr lang="ru-RU" sz="4400" kern="1200" dirty="0"/>
        </a:p>
      </dsp:txBody>
      <dsp:txXfrm>
        <a:off x="0" y="1170021"/>
        <a:ext cx="8686800" cy="1029600"/>
      </dsp:txXfrm>
    </dsp:sp>
    <dsp:sp modelId="{EB8A2E71-D144-43A8-A81B-9A0A2F922C99}">
      <dsp:nvSpPr>
        <dsp:cNvPr id="0" name=""/>
        <dsp:cNvSpPr/>
      </dsp:nvSpPr>
      <dsp:spPr>
        <a:xfrm>
          <a:off x="0" y="2326341"/>
          <a:ext cx="8686800" cy="1029600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6667"/>
                <a:tint val="48000"/>
                <a:satMod val="138000"/>
              </a:schemeClr>
            </a:gs>
            <a:gs pos="25000">
              <a:schemeClr val="accent5">
                <a:alpha val="90000"/>
                <a:hueOff val="0"/>
                <a:satOff val="0"/>
                <a:lumOff val="0"/>
                <a:alphaOff val="-26667"/>
                <a:tint val="85000"/>
              </a:schemeClr>
            </a:gs>
            <a:gs pos="40000">
              <a:schemeClr val="accent5">
                <a:alpha val="90000"/>
                <a:hueOff val="0"/>
                <a:satOff val="0"/>
                <a:lumOff val="0"/>
                <a:alphaOff val="-26667"/>
                <a:tint val="92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26667"/>
                <a:tint val="93000"/>
              </a:schemeClr>
            </a:gs>
            <a:gs pos="60000">
              <a:schemeClr val="accent5">
                <a:alpha val="90000"/>
                <a:hueOff val="0"/>
                <a:satOff val="0"/>
                <a:lumOff val="0"/>
                <a:alphaOff val="-26667"/>
                <a:tint val="92000"/>
              </a:schemeClr>
            </a:gs>
            <a:gs pos="75000">
              <a:schemeClr val="accent5">
                <a:alpha val="90000"/>
                <a:hueOff val="0"/>
                <a:satOff val="0"/>
                <a:lumOff val="0"/>
                <a:alphaOff val="-26667"/>
                <a:tint val="83000"/>
                <a:satMod val="108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6667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alpha val="90000"/>
              <a:hueOff val="0"/>
              <a:satOff val="0"/>
              <a:lumOff val="0"/>
              <a:alphaOff val="-26667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5">
              <a:alpha val="90000"/>
              <a:hueOff val="0"/>
              <a:satOff val="0"/>
              <a:lumOff val="0"/>
              <a:alphaOff val="-26667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3*5=                       2*5= </a:t>
          </a:r>
          <a:endParaRPr lang="ru-RU" sz="4400" kern="1200" dirty="0"/>
        </a:p>
      </dsp:txBody>
      <dsp:txXfrm>
        <a:off x="0" y="2326341"/>
        <a:ext cx="8686800" cy="1029600"/>
      </dsp:txXfrm>
    </dsp:sp>
    <dsp:sp modelId="{8953A222-F04C-424C-AF04-B9BE22DDD4B4}">
      <dsp:nvSpPr>
        <dsp:cNvPr id="0" name=""/>
        <dsp:cNvSpPr/>
      </dsp:nvSpPr>
      <dsp:spPr>
        <a:xfrm>
          <a:off x="0" y="3482661"/>
          <a:ext cx="8686800" cy="1029600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tint val="48000"/>
                <a:satMod val="138000"/>
              </a:schemeClr>
            </a:gs>
            <a:gs pos="25000">
              <a:schemeClr val="accent5">
                <a:alpha val="90000"/>
                <a:hueOff val="0"/>
                <a:satOff val="0"/>
                <a:lumOff val="0"/>
                <a:alphaOff val="-40000"/>
                <a:tint val="85000"/>
              </a:schemeClr>
            </a:gs>
            <a:gs pos="40000">
              <a:schemeClr val="accent5">
                <a:alpha val="90000"/>
                <a:hueOff val="0"/>
                <a:satOff val="0"/>
                <a:lumOff val="0"/>
                <a:alphaOff val="-40000"/>
                <a:tint val="92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40000"/>
                <a:tint val="93000"/>
              </a:schemeClr>
            </a:gs>
            <a:gs pos="60000">
              <a:schemeClr val="accent5">
                <a:alpha val="90000"/>
                <a:hueOff val="0"/>
                <a:satOff val="0"/>
                <a:lumOff val="0"/>
                <a:alphaOff val="-40000"/>
                <a:tint val="92000"/>
              </a:schemeClr>
            </a:gs>
            <a:gs pos="75000">
              <a:schemeClr val="accent5">
                <a:alpha val="90000"/>
                <a:hueOff val="0"/>
                <a:satOff val="0"/>
                <a:lumOff val="0"/>
                <a:alphaOff val="-40000"/>
                <a:tint val="83000"/>
                <a:satMod val="108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alpha val="90000"/>
              <a:hueOff val="0"/>
              <a:satOff val="0"/>
              <a:lumOff val="0"/>
              <a:alphaOff val="-4000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5">
              <a:alpha val="90000"/>
              <a:hueOff val="0"/>
              <a:satOff val="0"/>
              <a:lumOff val="0"/>
              <a:alphaOff val="-4000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5*8=                      45: 9= </a:t>
          </a:r>
          <a:endParaRPr lang="ru-RU" sz="4400" kern="1200" dirty="0"/>
        </a:p>
      </dsp:txBody>
      <dsp:txXfrm>
        <a:off x="0" y="3482661"/>
        <a:ext cx="8686800" cy="10296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FBA074-46F6-4FEC-A0B5-96FEF7E5FFCC}">
      <dsp:nvSpPr>
        <dsp:cNvPr id="0" name=""/>
        <dsp:cNvSpPr/>
      </dsp:nvSpPr>
      <dsp:spPr>
        <a:xfrm>
          <a:off x="0" y="680412"/>
          <a:ext cx="8676456" cy="11934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6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6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6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l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kern="1200" dirty="0" smtClean="0"/>
            <a:t>3*5=</a:t>
          </a:r>
          <a:r>
            <a:rPr lang="ru-RU" sz="5100" b="1" kern="1200" dirty="0" smtClean="0"/>
            <a:t>   </a:t>
          </a:r>
          <a:r>
            <a:rPr lang="ru-RU" sz="5100" kern="1200" dirty="0" smtClean="0"/>
            <a:t>      12:2=         10*5=</a:t>
          </a:r>
          <a:endParaRPr lang="ru-RU" sz="5100" kern="1200" dirty="0"/>
        </a:p>
      </dsp:txBody>
      <dsp:txXfrm>
        <a:off x="0" y="680412"/>
        <a:ext cx="8676456" cy="1193400"/>
      </dsp:txXfrm>
    </dsp:sp>
    <dsp:sp modelId="{750492BD-F2C3-41F4-B353-31FBFF5D47B7}">
      <dsp:nvSpPr>
        <dsp:cNvPr id="0" name=""/>
        <dsp:cNvSpPr/>
      </dsp:nvSpPr>
      <dsp:spPr>
        <a:xfrm>
          <a:off x="0" y="1982194"/>
          <a:ext cx="8676456" cy="11934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6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6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6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l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kern="1200" dirty="0" smtClean="0"/>
            <a:t>6*2=          9*4=          12:3=</a:t>
          </a:r>
          <a:endParaRPr lang="ru-RU" sz="5100" kern="1200" dirty="0"/>
        </a:p>
      </dsp:txBody>
      <dsp:txXfrm>
        <a:off x="0" y="1982194"/>
        <a:ext cx="8676456" cy="1193400"/>
      </dsp:txXfrm>
    </dsp:sp>
    <dsp:sp modelId="{D819DF0E-464F-4BF6-B7AD-D53217F54660}">
      <dsp:nvSpPr>
        <dsp:cNvPr id="0" name=""/>
        <dsp:cNvSpPr/>
      </dsp:nvSpPr>
      <dsp:spPr>
        <a:xfrm>
          <a:off x="0" y="3322474"/>
          <a:ext cx="8676456" cy="11934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6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6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6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l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kern="1200" dirty="0" smtClean="0"/>
            <a:t>10:2=        15:5=          8:4=</a:t>
          </a:r>
          <a:endParaRPr lang="ru-RU" sz="5100" kern="1200" dirty="0"/>
        </a:p>
      </dsp:txBody>
      <dsp:txXfrm>
        <a:off x="0" y="3322474"/>
        <a:ext cx="8676456" cy="11934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FBA074-46F6-4FEC-A0B5-96FEF7E5FFCC}">
      <dsp:nvSpPr>
        <dsp:cNvPr id="0" name=""/>
        <dsp:cNvSpPr/>
      </dsp:nvSpPr>
      <dsp:spPr>
        <a:xfrm>
          <a:off x="0" y="1013360"/>
          <a:ext cx="8676456" cy="15210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6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6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6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3*5=</a:t>
          </a:r>
          <a:r>
            <a:rPr lang="ru-RU" sz="6500" b="1" kern="1200" dirty="0" smtClean="0"/>
            <a:t>   </a:t>
          </a:r>
          <a:r>
            <a:rPr lang="ru-RU" sz="6500" kern="1200" dirty="0" smtClean="0"/>
            <a:t>      10*5=</a:t>
          </a:r>
          <a:endParaRPr lang="ru-RU" sz="6500" kern="1200" dirty="0"/>
        </a:p>
      </dsp:txBody>
      <dsp:txXfrm>
        <a:off x="0" y="1013360"/>
        <a:ext cx="8676456" cy="1521000"/>
      </dsp:txXfrm>
    </dsp:sp>
    <dsp:sp modelId="{750492BD-F2C3-41F4-B353-31FBFF5D47B7}">
      <dsp:nvSpPr>
        <dsp:cNvPr id="0" name=""/>
        <dsp:cNvSpPr/>
      </dsp:nvSpPr>
      <dsp:spPr>
        <a:xfrm>
          <a:off x="0" y="2672494"/>
          <a:ext cx="8676456" cy="15210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6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6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6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6*2=          9*4=</a:t>
          </a:r>
          <a:endParaRPr lang="ru-RU" sz="6500" kern="1200" dirty="0"/>
        </a:p>
      </dsp:txBody>
      <dsp:txXfrm>
        <a:off x="0" y="2672494"/>
        <a:ext cx="8676456" cy="15210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FBA074-46F6-4FEC-A0B5-96FEF7E5FFCC}">
      <dsp:nvSpPr>
        <dsp:cNvPr id="0" name=""/>
        <dsp:cNvSpPr/>
      </dsp:nvSpPr>
      <dsp:spPr>
        <a:xfrm>
          <a:off x="0" y="697447"/>
          <a:ext cx="8686800" cy="15210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6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6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6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12:2=           12:3=</a:t>
          </a:r>
          <a:endParaRPr lang="ru-RU" sz="6500" kern="1200" dirty="0"/>
        </a:p>
      </dsp:txBody>
      <dsp:txXfrm>
        <a:off x="0" y="697447"/>
        <a:ext cx="8686800" cy="1521000"/>
      </dsp:txXfrm>
    </dsp:sp>
    <dsp:sp modelId="{587CB9AC-8B2B-42E1-A60E-F2FA3DD1A56D}">
      <dsp:nvSpPr>
        <dsp:cNvPr id="0" name=""/>
        <dsp:cNvSpPr/>
      </dsp:nvSpPr>
      <dsp:spPr>
        <a:xfrm>
          <a:off x="0" y="2356581"/>
          <a:ext cx="8686800" cy="15210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6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6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6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10:2=             8:4=        </a:t>
          </a:r>
          <a:endParaRPr lang="ru-RU" sz="6500" kern="1200" dirty="0"/>
        </a:p>
      </dsp:txBody>
      <dsp:txXfrm>
        <a:off x="0" y="2356581"/>
        <a:ext cx="8686800" cy="1521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FA04-DFE9-4275-8010-5D840EAD5299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D836442-6A7C-4D0C-AEB2-F99783A1A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FA04-DFE9-4275-8010-5D840EAD5299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6442-6A7C-4D0C-AEB2-F99783A1A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FA04-DFE9-4275-8010-5D840EAD5299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6442-6A7C-4D0C-AEB2-F99783A1A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FA04-DFE9-4275-8010-5D840EAD5299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D836442-6A7C-4D0C-AEB2-F99783A1A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FA04-DFE9-4275-8010-5D840EAD5299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6442-6A7C-4D0C-AEB2-F99783A1A8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FA04-DFE9-4275-8010-5D840EAD5299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6442-6A7C-4D0C-AEB2-F99783A1A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FA04-DFE9-4275-8010-5D840EAD5299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D836442-6A7C-4D0C-AEB2-F99783A1A8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FA04-DFE9-4275-8010-5D840EAD5299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6442-6A7C-4D0C-AEB2-F99783A1A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FA04-DFE9-4275-8010-5D840EAD5299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6442-6A7C-4D0C-AEB2-F99783A1A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FA04-DFE9-4275-8010-5D840EAD5299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6442-6A7C-4D0C-AEB2-F99783A1A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FA04-DFE9-4275-8010-5D840EAD5299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6442-6A7C-4D0C-AEB2-F99783A1A8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97CFA04-DFE9-4275-8010-5D840EAD5299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D836442-6A7C-4D0C-AEB2-F99783A1A8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47;&#1059;&#1051;&#1071;\&#1055;&#1072;&#1087;&#1082;&#1072;%20&#1047;&#1091;&#1083;&#1080;\DJ%20Next%20-%20&#1052;&#1077;&#1095;&#1090;&#1072;%20(&#1087;&#1080;&#1072;&#1085;&#1080;&#1085;&#1086;).mp3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47;&#1059;&#1051;&#1071;\&#1055;&#1072;&#1087;&#1082;&#1072;%20&#1047;&#1091;&#1083;&#1080;\DJ%20Next%20-%20&#1052;&#1077;&#1095;&#1090;&#1072;%20(&#1087;&#1080;&#1072;&#1085;&#1080;&#1085;&#1086;).mp3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2;&#1091;&#1079;&#1099;&#1082;&#1072;\&#1052;&#1091;&#1079;&#1099;&#1082;&#1072;,&#1082;&#1086;&#1090;&#1086;&#1088;&#1072;&#1103;%20&#1085;&#1088;&#1072;&#1074;&#1080;&#1090;&#1089;&#1103;%20&#1084;&#1085;&#1077;)))\DJ%20Next%20-%20&#1051;&#1077;&#1090;&#1086;%202010.mp3" TargetMode="External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756592" y="2420888"/>
            <a:ext cx="8458200" cy="1222375"/>
          </a:xfrm>
        </p:spPr>
        <p:txBody>
          <a:bodyPr>
            <a:normAutofit/>
          </a:bodyPr>
          <a:lstStyle/>
          <a:p>
            <a:pPr algn="ctr"/>
            <a:r>
              <a:rPr lang="ru-RU" sz="5400" i="1" dirty="0" smtClean="0">
                <a:solidFill>
                  <a:schemeClr val="accent5">
                    <a:lumMod val="50000"/>
                  </a:schemeClr>
                </a:solidFill>
                <a:cs typeface="Aharoni" pitchFamily="2" charset="-79"/>
              </a:rPr>
              <a:t>Урок математики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365104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Урок-соревнование</a:t>
            </a:r>
          </a:p>
        </p:txBody>
      </p:sp>
      <p:pic>
        <p:nvPicPr>
          <p:cNvPr id="5" name="Picture 6" descr="E:\картинки\Рисунок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21" t="1529" b="642"/>
          <a:stretch>
            <a:fillRect/>
          </a:stretch>
        </p:blipFill>
        <p:spPr>
          <a:xfrm>
            <a:off x="6660232" y="1268760"/>
            <a:ext cx="2047875" cy="3451225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686800" cy="4525963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5400" dirty="0" smtClean="0"/>
              <a:t>Проверить свои знания!</a:t>
            </a:r>
          </a:p>
          <a:p>
            <a:pPr algn="ctr">
              <a:buFont typeface="Wingdings" pitchFamily="2" charset="2"/>
              <a:buChar char="Ø"/>
            </a:pPr>
            <a:r>
              <a:rPr lang="ru-RU" sz="5400" dirty="0" smtClean="0"/>
              <a:t>Посмотреть, чему научились!</a:t>
            </a:r>
          </a:p>
          <a:p>
            <a:endParaRPr lang="ru-RU" sz="5400" dirty="0"/>
          </a:p>
        </p:txBody>
      </p:sp>
      <p:pic>
        <p:nvPicPr>
          <p:cNvPr id="3075" name="Picture 3" descr="F:\уй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717032"/>
            <a:ext cx="1944216" cy="2033401"/>
          </a:xfrm>
          <a:prstGeom prst="rect">
            <a:avLst/>
          </a:prstGeom>
          <a:noFill/>
        </p:spPr>
      </p:pic>
      <p:pic>
        <p:nvPicPr>
          <p:cNvPr id="3076" name="Picture 4" descr="F:\Мц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509120"/>
            <a:ext cx="2646294" cy="2016224"/>
          </a:xfrm>
          <a:prstGeom prst="rect">
            <a:avLst/>
          </a:prstGeom>
          <a:noFill/>
        </p:spPr>
      </p:pic>
      <p:pic>
        <p:nvPicPr>
          <p:cNvPr id="3077" name="Picture 5" descr="F:\фм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3717032"/>
            <a:ext cx="1910705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Мышка-норушка</a:t>
            </a:r>
            <a:endParaRPr lang="ru-RU" dirty="0"/>
          </a:p>
        </p:txBody>
      </p:sp>
      <p:pic>
        <p:nvPicPr>
          <p:cNvPr id="1026" name="Picture 2" descr="F:\мш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6343608" cy="47682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F:\цву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260648"/>
            <a:ext cx="1704720" cy="1988840"/>
          </a:xfrm>
          <a:prstGeom prst="rect">
            <a:avLst/>
          </a:prstGeom>
          <a:noFill/>
        </p:spPr>
      </p:pic>
      <p:sp>
        <p:nvSpPr>
          <p:cNvPr id="5" name="Выгнутая вправо стрелка 4"/>
          <p:cNvSpPr/>
          <p:nvPr/>
        </p:nvSpPr>
        <p:spPr>
          <a:xfrm rot="758270">
            <a:off x="7924221" y="2642406"/>
            <a:ext cx="971600" cy="237626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Лягушка-квакушка</a:t>
            </a:r>
            <a:endParaRPr lang="ru-RU" dirty="0"/>
          </a:p>
        </p:txBody>
      </p:sp>
      <p:pic>
        <p:nvPicPr>
          <p:cNvPr id="2050" name="Picture 2" descr="F:\лягуш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268760"/>
            <a:ext cx="3978079" cy="5292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F:\ерцн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48680"/>
            <a:ext cx="1768328" cy="2016224"/>
          </a:xfrm>
          <a:prstGeom prst="rect">
            <a:avLst/>
          </a:prstGeom>
          <a:noFill/>
        </p:spPr>
      </p:pic>
      <p:sp>
        <p:nvSpPr>
          <p:cNvPr id="5" name="Выгнутая влево стрелка 4"/>
          <p:cNvSpPr/>
          <p:nvPr/>
        </p:nvSpPr>
        <p:spPr>
          <a:xfrm rot="19102238">
            <a:off x="917938" y="2908172"/>
            <a:ext cx="1512168" cy="25202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  Зайка-Побегайка</a:t>
            </a:r>
          </a:p>
        </p:txBody>
      </p:sp>
      <p:pic>
        <p:nvPicPr>
          <p:cNvPr id="3074" name="Picture 2" descr="F:\зайкапоб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700808"/>
            <a:ext cx="6131058" cy="4608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6" name="Picture 2" descr="F:\ы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1697794" cy="1853555"/>
          </a:xfrm>
          <a:prstGeom prst="rect">
            <a:avLst/>
          </a:prstGeom>
          <a:noFill/>
        </p:spPr>
      </p:pic>
      <p:sp>
        <p:nvSpPr>
          <p:cNvPr id="5" name="Выгнутая влево стрелка 4"/>
          <p:cNvSpPr/>
          <p:nvPr/>
        </p:nvSpPr>
        <p:spPr>
          <a:xfrm rot="20527303">
            <a:off x="375932" y="2350544"/>
            <a:ext cx="1368152" cy="266429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Лисичка-сестричка</a:t>
            </a:r>
            <a:endParaRPr lang="ru-RU" dirty="0"/>
          </a:p>
        </p:txBody>
      </p:sp>
      <p:pic>
        <p:nvPicPr>
          <p:cNvPr id="4099" name="Picture 3" descr="F:\лисич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628800"/>
            <a:ext cx="4352925" cy="4295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170" name="Picture 2" descr="F:\ыы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04664"/>
            <a:ext cx="2078851" cy="2088232"/>
          </a:xfrm>
          <a:prstGeom prst="rect">
            <a:avLst/>
          </a:prstGeom>
          <a:noFill/>
        </p:spPr>
      </p:pic>
      <p:sp>
        <p:nvSpPr>
          <p:cNvPr id="5" name="Выгнутая вправо стрелка 4"/>
          <p:cNvSpPr/>
          <p:nvPr/>
        </p:nvSpPr>
        <p:spPr>
          <a:xfrm rot="848462">
            <a:off x="7542039" y="2682866"/>
            <a:ext cx="1296144" cy="266429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 </a:t>
            </a:r>
            <a:r>
              <a:rPr lang="ru-RU" dirty="0" err="1" smtClean="0"/>
              <a:t>Волчок-Серый</a:t>
            </a:r>
            <a:r>
              <a:rPr lang="ru-RU" dirty="0" smtClean="0"/>
              <a:t> бочок</a:t>
            </a:r>
            <a:endParaRPr lang="ru-RU" dirty="0"/>
          </a:p>
        </p:txBody>
      </p:sp>
      <p:pic>
        <p:nvPicPr>
          <p:cNvPr id="5122" name="Picture 2" descr="F:\волч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84784"/>
            <a:ext cx="5817679" cy="49004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194" name="Picture 2" descr="F:\в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907863" cy="1944215"/>
          </a:xfrm>
          <a:prstGeom prst="rect">
            <a:avLst/>
          </a:prstGeom>
          <a:noFill/>
        </p:spPr>
      </p:pic>
      <p:sp>
        <p:nvSpPr>
          <p:cNvPr id="5" name="Выгнутая влево стрелка 4"/>
          <p:cNvSpPr/>
          <p:nvPr/>
        </p:nvSpPr>
        <p:spPr>
          <a:xfrm rot="20436977">
            <a:off x="539552" y="2636912"/>
            <a:ext cx="1296144" cy="237626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Медведь- косолапый</a:t>
            </a:r>
            <a:endParaRPr lang="ru-RU" dirty="0"/>
          </a:p>
        </p:txBody>
      </p:sp>
      <p:pic>
        <p:nvPicPr>
          <p:cNvPr id="6146" name="Picture 2" descr="F:\медвед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72816"/>
            <a:ext cx="5904656" cy="44383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218" name="Picture 2" descr="F:\фф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332656"/>
            <a:ext cx="1524297" cy="2032403"/>
          </a:xfrm>
          <a:prstGeom prst="rect">
            <a:avLst/>
          </a:prstGeom>
          <a:noFill/>
        </p:spPr>
      </p:pic>
      <p:sp>
        <p:nvSpPr>
          <p:cNvPr id="5" name="Выгнутая вправо стрелка 4"/>
          <p:cNvSpPr/>
          <p:nvPr/>
        </p:nvSpPr>
        <p:spPr>
          <a:xfrm rot="1243807">
            <a:off x="7790082" y="2902692"/>
            <a:ext cx="1043608" cy="194421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9552" y="18864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Минута чистого письма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67544" y="1196752"/>
            <a:ext cx="8229600" cy="5181525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14 октября.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Классная работа.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команда- 8 десятков, 2 единицы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команда- 6 десятков,0 единиц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команда- 3 десятка, 5 единиц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команда- самое маленькое двузначное число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команда- самое большое двузначное число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 команда- 5 единиц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7-конечная звезда 18"/>
          <p:cNvSpPr/>
          <p:nvPr/>
        </p:nvSpPr>
        <p:spPr>
          <a:xfrm>
            <a:off x="6516216" y="1556792"/>
            <a:ext cx="1080120" cy="936104"/>
          </a:xfrm>
          <a:prstGeom prst="star7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82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7-конечная звезда 19"/>
          <p:cNvSpPr/>
          <p:nvPr/>
        </p:nvSpPr>
        <p:spPr>
          <a:xfrm>
            <a:off x="6516216" y="2420888"/>
            <a:ext cx="1080120" cy="936104"/>
          </a:xfrm>
          <a:prstGeom prst="star7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60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7-конечная звезда 20"/>
          <p:cNvSpPr/>
          <p:nvPr/>
        </p:nvSpPr>
        <p:spPr>
          <a:xfrm>
            <a:off x="6516216" y="3284984"/>
            <a:ext cx="1080120" cy="936104"/>
          </a:xfrm>
          <a:prstGeom prst="star7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35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7-конечная звезда 21"/>
          <p:cNvSpPr/>
          <p:nvPr/>
        </p:nvSpPr>
        <p:spPr>
          <a:xfrm>
            <a:off x="8063880" y="3933056"/>
            <a:ext cx="1080120" cy="936104"/>
          </a:xfrm>
          <a:prstGeom prst="star7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10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" name="7-конечная звезда 22"/>
          <p:cNvSpPr/>
          <p:nvPr/>
        </p:nvSpPr>
        <p:spPr>
          <a:xfrm>
            <a:off x="8063880" y="4797152"/>
            <a:ext cx="1080120" cy="936104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99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7-конечная звезда 23"/>
          <p:cNvSpPr/>
          <p:nvPr/>
        </p:nvSpPr>
        <p:spPr>
          <a:xfrm>
            <a:off x="8063880" y="5661248"/>
            <a:ext cx="1080120" cy="936104"/>
          </a:xfrm>
          <a:prstGeom prst="star7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5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DJ Next - Мечта (пианино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42910" y="7143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6201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но 2 4"/>
          <p:cNvSpPr/>
          <p:nvPr/>
        </p:nvSpPr>
        <p:spPr>
          <a:xfrm>
            <a:off x="0" y="0"/>
            <a:ext cx="9144000" cy="6858000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Молодцы!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teremok_201x242_15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622"/>
            <a:ext cx="9144000" cy="6835378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Условие игры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67544" y="1700808"/>
            <a:ext cx="8229600" cy="4389437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Быть очень внимательными!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Задания выполнять быстро, аккуратно!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допускать ошибок!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Стараться не подвести команду!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 каждый правильный ответ- жетон!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pic>
        <p:nvPicPr>
          <p:cNvPr id="4" name="Picture 3" descr="E:\картинки\Рисунок3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4300" y="1917700"/>
            <a:ext cx="3987800" cy="379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Новая папка\Маме\фм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573016"/>
            <a:ext cx="2976640" cy="3048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Блок-схема: перфолента 4"/>
          <p:cNvSpPr/>
          <p:nvPr/>
        </p:nvSpPr>
        <p:spPr>
          <a:xfrm>
            <a:off x="1331640" y="1268760"/>
            <a:ext cx="6696744" cy="223224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Устный счет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tx2">
                <a:lumMod val="25000"/>
              </a:schemeClr>
            </a:solidFill>
          </a:ln>
          <a:effectLst>
            <a:glow rad="63500">
              <a:schemeClr val="accent4">
                <a:alpha val="45000"/>
                <a:satMod val="120000"/>
              </a:schemeClr>
            </a:glow>
            <a:softEdge rad="31750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 algn="ctr"/>
            <a:r>
              <a:rPr lang="ru-RU" sz="4000" cap="none" dirty="0" smtClean="0">
                <a:solidFill>
                  <a:srgbClr val="FF0000"/>
                </a:solidFill>
                <a:effectLst/>
              </a:rPr>
              <a:t>Назови до 20 только чётные числа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42844" y="2928934"/>
            <a:ext cx="9001156" cy="92869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  <a:t>2 4 6 8 10 12 14 16 18 20</a:t>
            </a:r>
            <a:endParaRPr lang="ru-RU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7" y="4509120"/>
            <a:ext cx="936104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0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10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tx2">
                <a:lumMod val="25000"/>
              </a:schemeClr>
            </a:solidFill>
          </a:ln>
          <a:effectLst>
            <a:glow rad="63500">
              <a:schemeClr val="accent4">
                <a:alpha val="45000"/>
                <a:satMod val="120000"/>
              </a:schemeClr>
            </a:glow>
            <a:softEdge rad="31750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000" cap="none" dirty="0" smtClean="0">
                <a:solidFill>
                  <a:srgbClr val="FF0000"/>
                </a:solidFill>
                <a:effectLst/>
              </a:rPr>
              <a:t>Назови от 10 до 20 нечётные числа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2928934"/>
            <a:ext cx="8461604" cy="91934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11  13  15  17  19</a:t>
            </a:r>
            <a:endParaRPr lang="ru-RU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tx2">
                <a:lumMod val="25000"/>
              </a:schemeClr>
            </a:solidFill>
          </a:ln>
          <a:effectLst>
            <a:glow rad="63500">
              <a:schemeClr val="accent4">
                <a:alpha val="45000"/>
                <a:satMod val="120000"/>
              </a:schemeClr>
            </a:glow>
            <a:softEdge rad="31750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 algn="ctr"/>
            <a:r>
              <a:rPr lang="ru-RU" sz="4000" b="1" dirty="0" smtClean="0">
                <a:solidFill>
                  <a:srgbClr val="FF0000"/>
                </a:solidFill>
              </a:rPr>
              <a:t>назови числа в порядке возрастания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844824"/>
            <a:ext cx="8064896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24 15 30 56 49 90 3 10</a:t>
            </a:r>
            <a:endParaRPr lang="ru-RU" sz="5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3573016"/>
            <a:ext cx="8064896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3 10 15 24 30 49 56 90</a:t>
            </a:r>
            <a:endParaRPr lang="ru-RU" sz="5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5936" y="4653136"/>
            <a:ext cx="936104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0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10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2400" y="260648"/>
            <a:ext cx="8991600" cy="1315616"/>
          </a:xfrm>
          <a:ln>
            <a:solidFill>
              <a:schemeClr val="tx2">
                <a:lumMod val="25000"/>
              </a:schemeClr>
            </a:solidFill>
          </a:ln>
          <a:effectLst>
            <a:glow rad="63500">
              <a:schemeClr val="accent4">
                <a:alpha val="45000"/>
                <a:satMod val="120000"/>
              </a:schemeClr>
            </a:glow>
            <a:softEdge rad="31750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какое число является предыдущим для числа 75?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924944"/>
            <a:ext cx="8064896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5">
                    <a:lumMod val="50000"/>
                  </a:schemeClr>
                </a:solidFill>
              </a:rPr>
              <a:t>34  47  74  80  76</a:t>
            </a:r>
            <a:endParaRPr lang="ru-RU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920" y="4653136"/>
            <a:ext cx="1656184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0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74</a:t>
            </a:r>
            <a:endParaRPr lang="ru-RU" sz="10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457200"/>
            <a:ext cx="8668072" cy="1315616"/>
          </a:xfrm>
          <a:ln>
            <a:solidFill>
              <a:schemeClr val="tx2">
                <a:lumMod val="25000"/>
              </a:schemeClr>
            </a:solidFill>
          </a:ln>
          <a:effectLst>
            <a:glow rad="63500">
              <a:schemeClr val="accent4">
                <a:alpha val="45000"/>
                <a:satMod val="120000"/>
              </a:schemeClr>
            </a:glow>
            <a:softEdge rad="31750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 числе 58 –сколько десятков и единиц? 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3140968"/>
            <a:ext cx="8064896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 </a:t>
            </a:r>
            <a:r>
              <a:rPr lang="ru-RU" sz="5400" dirty="0" smtClean="0">
                <a:solidFill>
                  <a:schemeClr val="tx2">
                    <a:lumMod val="25000"/>
                  </a:schemeClr>
                </a:solidFill>
              </a:rPr>
              <a:t>5 дес,8 единиц</a:t>
            </a:r>
            <a:endParaRPr lang="ru-RU" sz="5400" b="1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tx2">
                <a:lumMod val="25000"/>
              </a:schemeClr>
            </a:solidFill>
          </a:ln>
          <a:effectLst>
            <a:glow rad="63500">
              <a:schemeClr val="accent4">
                <a:alpha val="45000"/>
                <a:satMod val="120000"/>
              </a:schemeClr>
            </a:glow>
            <a:softEdge rad="31750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Вставьте числа - множители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3" name="7-конечная звезда 12"/>
          <p:cNvSpPr/>
          <p:nvPr/>
        </p:nvSpPr>
        <p:spPr>
          <a:xfrm>
            <a:off x="3635896" y="1412776"/>
            <a:ext cx="1872208" cy="165618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2">
                    <a:lumMod val="25000"/>
                  </a:schemeClr>
                </a:solidFill>
              </a:rPr>
              <a:t>12</a:t>
            </a:r>
            <a:endParaRPr lang="ru-RU" sz="54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5" name="Блок-схема: решение 14"/>
          <p:cNvSpPr/>
          <p:nvPr/>
        </p:nvSpPr>
        <p:spPr>
          <a:xfrm>
            <a:off x="2339752" y="2636912"/>
            <a:ext cx="1728192" cy="1872208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2</a:t>
            </a:r>
            <a:endParaRPr lang="ru-RU" sz="6000" dirty="0"/>
          </a:p>
        </p:txBody>
      </p:sp>
      <p:sp>
        <p:nvSpPr>
          <p:cNvPr id="16" name="Блок-схема: решение 15"/>
          <p:cNvSpPr/>
          <p:nvPr/>
        </p:nvSpPr>
        <p:spPr>
          <a:xfrm>
            <a:off x="5004048" y="2636912"/>
            <a:ext cx="1728192" cy="1872208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6</a:t>
            </a:r>
            <a:endParaRPr lang="ru-RU" sz="6000" dirty="0"/>
          </a:p>
        </p:txBody>
      </p:sp>
      <p:sp>
        <p:nvSpPr>
          <p:cNvPr id="17" name="Блок-схема: решение 16"/>
          <p:cNvSpPr/>
          <p:nvPr/>
        </p:nvSpPr>
        <p:spPr>
          <a:xfrm>
            <a:off x="2339752" y="4653136"/>
            <a:ext cx="1728192" cy="1872208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3</a:t>
            </a:r>
            <a:endParaRPr lang="ru-RU" sz="6000" dirty="0"/>
          </a:p>
        </p:txBody>
      </p:sp>
      <p:sp>
        <p:nvSpPr>
          <p:cNvPr id="18" name="Блок-схема: решение 17"/>
          <p:cNvSpPr/>
          <p:nvPr/>
        </p:nvSpPr>
        <p:spPr>
          <a:xfrm>
            <a:off x="5004048" y="4653136"/>
            <a:ext cx="1728192" cy="1872208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4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7-конечная звезда 6"/>
          <p:cNvSpPr/>
          <p:nvPr/>
        </p:nvSpPr>
        <p:spPr>
          <a:xfrm>
            <a:off x="3635896" y="764704"/>
            <a:ext cx="1872208" cy="165618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2">
                    <a:lumMod val="25000"/>
                  </a:schemeClr>
                </a:solidFill>
              </a:rPr>
              <a:t>18</a:t>
            </a:r>
            <a:endParaRPr lang="ru-RU" sz="54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8" name="Блок-схема: решение 7"/>
          <p:cNvSpPr/>
          <p:nvPr/>
        </p:nvSpPr>
        <p:spPr>
          <a:xfrm>
            <a:off x="1907704" y="1916832"/>
            <a:ext cx="2304256" cy="2160240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2</a:t>
            </a:r>
            <a:endParaRPr lang="ru-RU" sz="6000" dirty="0"/>
          </a:p>
        </p:txBody>
      </p:sp>
      <p:sp>
        <p:nvSpPr>
          <p:cNvPr id="9" name="Блок-схема: решение 8"/>
          <p:cNvSpPr/>
          <p:nvPr/>
        </p:nvSpPr>
        <p:spPr>
          <a:xfrm>
            <a:off x="4860032" y="1916832"/>
            <a:ext cx="2304256" cy="2160240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9</a:t>
            </a:r>
            <a:endParaRPr lang="ru-RU" sz="6000" dirty="0"/>
          </a:p>
        </p:txBody>
      </p:sp>
      <p:sp>
        <p:nvSpPr>
          <p:cNvPr id="10" name="Блок-схема: решение 9"/>
          <p:cNvSpPr/>
          <p:nvPr/>
        </p:nvSpPr>
        <p:spPr>
          <a:xfrm>
            <a:off x="1907704" y="4221088"/>
            <a:ext cx="2376264" cy="2304256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3</a:t>
            </a:r>
            <a:endParaRPr lang="ru-RU" sz="6000" dirty="0"/>
          </a:p>
        </p:txBody>
      </p:sp>
      <p:sp>
        <p:nvSpPr>
          <p:cNvPr id="11" name="Блок-схема: решение 10"/>
          <p:cNvSpPr/>
          <p:nvPr/>
        </p:nvSpPr>
        <p:spPr>
          <a:xfrm>
            <a:off x="4788024" y="4221088"/>
            <a:ext cx="2448272" cy="2304256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6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-конечная звезда 4"/>
          <p:cNvSpPr/>
          <p:nvPr/>
        </p:nvSpPr>
        <p:spPr>
          <a:xfrm>
            <a:off x="3635896" y="0"/>
            <a:ext cx="1872208" cy="165618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2">
                    <a:lumMod val="25000"/>
                  </a:schemeClr>
                </a:solidFill>
              </a:rPr>
              <a:t>24</a:t>
            </a:r>
            <a:endParaRPr lang="ru-RU" sz="54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6" name="Блок-схема: решение 5"/>
          <p:cNvSpPr/>
          <p:nvPr/>
        </p:nvSpPr>
        <p:spPr>
          <a:xfrm>
            <a:off x="2123728" y="836712"/>
            <a:ext cx="2088232" cy="1944216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2</a:t>
            </a:r>
            <a:endParaRPr lang="ru-RU" sz="6000" dirty="0"/>
          </a:p>
        </p:txBody>
      </p:sp>
      <p:sp>
        <p:nvSpPr>
          <p:cNvPr id="8" name="Блок-схема: решение 7"/>
          <p:cNvSpPr/>
          <p:nvPr/>
        </p:nvSpPr>
        <p:spPr>
          <a:xfrm>
            <a:off x="4860032" y="836712"/>
            <a:ext cx="2088232" cy="2016224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000" dirty="0" smtClean="0"/>
              <a:t>12</a:t>
            </a:r>
          </a:p>
        </p:txBody>
      </p:sp>
      <p:sp>
        <p:nvSpPr>
          <p:cNvPr id="9" name="Блок-схема: решение 8"/>
          <p:cNvSpPr/>
          <p:nvPr/>
        </p:nvSpPr>
        <p:spPr>
          <a:xfrm>
            <a:off x="2123728" y="2852936"/>
            <a:ext cx="2088232" cy="1944216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3</a:t>
            </a:r>
            <a:endParaRPr lang="ru-RU" sz="6000" dirty="0"/>
          </a:p>
        </p:txBody>
      </p:sp>
      <p:sp>
        <p:nvSpPr>
          <p:cNvPr id="10" name="Блок-схема: решение 9"/>
          <p:cNvSpPr/>
          <p:nvPr/>
        </p:nvSpPr>
        <p:spPr>
          <a:xfrm>
            <a:off x="4860032" y="2924944"/>
            <a:ext cx="2088232" cy="1944216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8</a:t>
            </a:r>
            <a:endParaRPr lang="ru-RU" sz="6000" dirty="0"/>
          </a:p>
        </p:txBody>
      </p:sp>
      <p:sp>
        <p:nvSpPr>
          <p:cNvPr id="11" name="Блок-схема: решение 10"/>
          <p:cNvSpPr/>
          <p:nvPr/>
        </p:nvSpPr>
        <p:spPr>
          <a:xfrm>
            <a:off x="2123728" y="4913784"/>
            <a:ext cx="2088232" cy="1944216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4</a:t>
            </a:r>
            <a:endParaRPr lang="ru-RU" sz="6000" dirty="0"/>
          </a:p>
        </p:txBody>
      </p:sp>
      <p:sp>
        <p:nvSpPr>
          <p:cNvPr id="12" name="Блок-схема: решение 11"/>
          <p:cNvSpPr/>
          <p:nvPr/>
        </p:nvSpPr>
        <p:spPr>
          <a:xfrm>
            <a:off x="4860032" y="4913784"/>
            <a:ext cx="2088232" cy="1944216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6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конечная звезда 1"/>
          <p:cNvSpPr/>
          <p:nvPr/>
        </p:nvSpPr>
        <p:spPr>
          <a:xfrm>
            <a:off x="3635896" y="0"/>
            <a:ext cx="1872208" cy="165618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2">
                    <a:lumMod val="25000"/>
                  </a:schemeClr>
                </a:solidFill>
              </a:rPr>
              <a:t>30</a:t>
            </a:r>
            <a:endParaRPr lang="ru-RU" sz="54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" name="Блок-схема: решение 2"/>
          <p:cNvSpPr/>
          <p:nvPr/>
        </p:nvSpPr>
        <p:spPr>
          <a:xfrm>
            <a:off x="2123728" y="836712"/>
            <a:ext cx="2088232" cy="1944216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2</a:t>
            </a:r>
            <a:endParaRPr lang="ru-RU" sz="6000" dirty="0"/>
          </a:p>
        </p:txBody>
      </p:sp>
      <p:sp>
        <p:nvSpPr>
          <p:cNvPr id="4" name="Блок-схема: решение 3"/>
          <p:cNvSpPr/>
          <p:nvPr/>
        </p:nvSpPr>
        <p:spPr>
          <a:xfrm>
            <a:off x="4932040" y="908720"/>
            <a:ext cx="2088232" cy="1944216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15</a:t>
            </a:r>
            <a:endParaRPr lang="ru-RU" sz="6000" dirty="0"/>
          </a:p>
        </p:txBody>
      </p:sp>
      <p:sp>
        <p:nvSpPr>
          <p:cNvPr id="5" name="Блок-схема: решение 4"/>
          <p:cNvSpPr/>
          <p:nvPr/>
        </p:nvSpPr>
        <p:spPr>
          <a:xfrm>
            <a:off x="2123728" y="2852936"/>
            <a:ext cx="2088232" cy="1944216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3</a:t>
            </a:r>
            <a:endParaRPr lang="ru-RU" sz="6000" dirty="0"/>
          </a:p>
        </p:txBody>
      </p:sp>
      <p:sp>
        <p:nvSpPr>
          <p:cNvPr id="6" name="Блок-схема: решение 5"/>
          <p:cNvSpPr/>
          <p:nvPr/>
        </p:nvSpPr>
        <p:spPr>
          <a:xfrm>
            <a:off x="4932040" y="2924944"/>
            <a:ext cx="2088232" cy="1944216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10</a:t>
            </a:r>
            <a:endParaRPr lang="ru-RU" sz="6000" dirty="0"/>
          </a:p>
        </p:txBody>
      </p:sp>
      <p:sp>
        <p:nvSpPr>
          <p:cNvPr id="7" name="Блок-схема: решение 6"/>
          <p:cNvSpPr/>
          <p:nvPr/>
        </p:nvSpPr>
        <p:spPr>
          <a:xfrm>
            <a:off x="2123728" y="4913784"/>
            <a:ext cx="2088232" cy="1944216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5</a:t>
            </a:r>
            <a:endParaRPr lang="ru-RU" sz="6000" dirty="0"/>
          </a:p>
        </p:txBody>
      </p:sp>
      <p:sp>
        <p:nvSpPr>
          <p:cNvPr id="8" name="Блок-схема: решение 7"/>
          <p:cNvSpPr/>
          <p:nvPr/>
        </p:nvSpPr>
        <p:spPr>
          <a:xfrm>
            <a:off x="4932040" y="4913784"/>
            <a:ext cx="2088232" cy="1944216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6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2"/>
          <a:ext cx="8686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35696" y="1700808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25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267744" y="2852936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2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4005064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15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691680" y="5157192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40</a:t>
            </a:r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6300192" y="1700808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20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6588224" y="2852936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10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6444208" y="4005064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10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6732240" y="5157192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5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конечная звезда 1"/>
          <p:cNvSpPr/>
          <p:nvPr/>
        </p:nvSpPr>
        <p:spPr>
          <a:xfrm>
            <a:off x="3707904" y="620688"/>
            <a:ext cx="1872208" cy="165618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2">
                    <a:lumMod val="25000"/>
                  </a:schemeClr>
                </a:solidFill>
              </a:rPr>
              <a:t>50</a:t>
            </a:r>
            <a:endParaRPr lang="ru-RU" sz="54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" name="Блок-схема: решение 2"/>
          <p:cNvSpPr/>
          <p:nvPr/>
        </p:nvSpPr>
        <p:spPr>
          <a:xfrm>
            <a:off x="2195736" y="2132856"/>
            <a:ext cx="2088232" cy="1944216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2</a:t>
            </a:r>
            <a:endParaRPr lang="ru-RU" sz="6000" dirty="0"/>
          </a:p>
        </p:txBody>
      </p:sp>
      <p:sp>
        <p:nvSpPr>
          <p:cNvPr id="4" name="Блок-схема: решение 3"/>
          <p:cNvSpPr/>
          <p:nvPr/>
        </p:nvSpPr>
        <p:spPr>
          <a:xfrm>
            <a:off x="5076056" y="2132856"/>
            <a:ext cx="2088232" cy="1944216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25</a:t>
            </a:r>
            <a:endParaRPr lang="ru-RU" sz="6000" dirty="0"/>
          </a:p>
        </p:txBody>
      </p:sp>
      <p:sp>
        <p:nvSpPr>
          <p:cNvPr id="5" name="Блок-схема: решение 4"/>
          <p:cNvSpPr/>
          <p:nvPr/>
        </p:nvSpPr>
        <p:spPr>
          <a:xfrm>
            <a:off x="2195736" y="4365104"/>
            <a:ext cx="2088232" cy="1944216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5</a:t>
            </a:r>
            <a:endParaRPr lang="ru-RU" sz="6000" dirty="0"/>
          </a:p>
        </p:txBody>
      </p:sp>
      <p:sp>
        <p:nvSpPr>
          <p:cNvPr id="6" name="Блок-схема: решение 5"/>
          <p:cNvSpPr/>
          <p:nvPr/>
        </p:nvSpPr>
        <p:spPr>
          <a:xfrm>
            <a:off x="5004048" y="4365104"/>
            <a:ext cx="2088232" cy="1944216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10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конечная звезда 1"/>
          <p:cNvSpPr/>
          <p:nvPr/>
        </p:nvSpPr>
        <p:spPr>
          <a:xfrm>
            <a:off x="3779912" y="764704"/>
            <a:ext cx="1872208" cy="165618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2">
                    <a:lumMod val="25000"/>
                  </a:schemeClr>
                </a:solidFill>
              </a:rPr>
              <a:t>45</a:t>
            </a:r>
            <a:endParaRPr lang="ru-RU" sz="54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" name="Блок-схема: решение 3"/>
          <p:cNvSpPr/>
          <p:nvPr/>
        </p:nvSpPr>
        <p:spPr>
          <a:xfrm>
            <a:off x="2267744" y="2348880"/>
            <a:ext cx="2088232" cy="1944216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1</a:t>
            </a:r>
            <a:endParaRPr lang="ru-RU" sz="6000" dirty="0"/>
          </a:p>
        </p:txBody>
      </p:sp>
      <p:sp>
        <p:nvSpPr>
          <p:cNvPr id="5" name="Блок-схема: решение 4"/>
          <p:cNvSpPr/>
          <p:nvPr/>
        </p:nvSpPr>
        <p:spPr>
          <a:xfrm>
            <a:off x="5004048" y="2348880"/>
            <a:ext cx="2088232" cy="1944216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45</a:t>
            </a:r>
            <a:endParaRPr lang="ru-RU" sz="6000" dirty="0"/>
          </a:p>
        </p:txBody>
      </p:sp>
      <p:sp>
        <p:nvSpPr>
          <p:cNvPr id="6" name="Блок-схема: решение 5"/>
          <p:cNvSpPr/>
          <p:nvPr/>
        </p:nvSpPr>
        <p:spPr>
          <a:xfrm>
            <a:off x="2267744" y="4581128"/>
            <a:ext cx="2088232" cy="1944216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5</a:t>
            </a:r>
            <a:endParaRPr lang="ru-RU" sz="6000" dirty="0"/>
          </a:p>
        </p:txBody>
      </p:sp>
      <p:sp>
        <p:nvSpPr>
          <p:cNvPr id="7" name="Блок-схема: решение 6"/>
          <p:cNvSpPr/>
          <p:nvPr/>
        </p:nvSpPr>
        <p:spPr>
          <a:xfrm>
            <a:off x="5004048" y="4509120"/>
            <a:ext cx="2088232" cy="1944216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9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332656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Задачи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323528" y="1268760"/>
            <a:ext cx="8229600" cy="4389437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 2"/>
              <a:buChar char="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Коля подтянулся 14 раз, а Саша в 2 раза меньше. Сколько раз подтянулся Саша?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 2"/>
              <a:buChar char="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Маша идёт до школы 15 минут, а Вера добегает за 5 минут. На сколько минут дольше идёт до школы Маша?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 2"/>
              <a:buChar char="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Юра собрал 5 вёдер картофеля, а папа в 3 раза больше. Сколько вёдер собрал папа?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 2"/>
              <a:buChar char="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Таня съела 12 слив, а Оля на 3 больше. Сколько слив съела Оля?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 2"/>
              <a:buChar char="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одном стручке 6 горошин. Сколько горошин в 3 таких стручках?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 2"/>
              <a:buChar char="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Один карандаш стоит 3 рубля. Купили 10 карандашей. Сколько денег заплатили?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Решение примеров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381905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/>
              <a:t>2*1=                      3*1=                  4*1=               5*1=              4*5=</a:t>
            </a:r>
          </a:p>
          <a:p>
            <a:r>
              <a:rPr lang="ru-RU" sz="2000" dirty="0" smtClean="0"/>
              <a:t>2*2=                      3*2=                  4*2=              5*2=               2*9=</a:t>
            </a:r>
          </a:p>
          <a:p>
            <a:r>
              <a:rPr lang="ru-RU" sz="2000" dirty="0" smtClean="0"/>
              <a:t>2*3=                      3*3=                  4*3=              5*3=               3*7=</a:t>
            </a:r>
          </a:p>
          <a:p>
            <a:r>
              <a:rPr lang="ru-RU" sz="2000" dirty="0" smtClean="0"/>
              <a:t>2*4=                      3*4=                  4*4=              5*4=               5*5=</a:t>
            </a:r>
          </a:p>
          <a:p>
            <a:r>
              <a:rPr lang="ru-RU" sz="2000" dirty="0" smtClean="0"/>
              <a:t>2*5=                      3*5=                  4*5=              5*5=               4*2=</a:t>
            </a:r>
          </a:p>
          <a:p>
            <a:r>
              <a:rPr lang="ru-RU" sz="2000" dirty="0" smtClean="0"/>
              <a:t>2*6=                      3*6=                  4*6=              5*6=               2*0=</a:t>
            </a:r>
          </a:p>
          <a:p>
            <a:r>
              <a:rPr lang="ru-RU" sz="2000" dirty="0" smtClean="0"/>
              <a:t>2*7=                      3*7=                  4*7=              5*7=               3*4=</a:t>
            </a:r>
          </a:p>
          <a:p>
            <a:r>
              <a:rPr lang="ru-RU" sz="2000" dirty="0" smtClean="0"/>
              <a:t>2*8=                      3*8=                  4*8=              5*8=               7*2=</a:t>
            </a:r>
          </a:p>
          <a:p>
            <a:r>
              <a:rPr lang="ru-RU" sz="2000" dirty="0" smtClean="0"/>
              <a:t>2*9=                      3*9=                  4*9=              5*9=               2*2=</a:t>
            </a:r>
          </a:p>
          <a:p>
            <a:r>
              <a:rPr lang="ru-RU" sz="2000" dirty="0" smtClean="0"/>
              <a:t>2*10=                    3*10=                4*10=            5*10=             3*3=</a:t>
            </a:r>
          </a:p>
        </p:txBody>
      </p:sp>
      <p:pic>
        <p:nvPicPr>
          <p:cNvPr id="4" name="DJ Next - Мечта (пианино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215338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0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но 2 3"/>
          <p:cNvSpPr/>
          <p:nvPr/>
        </p:nvSpPr>
        <p:spPr>
          <a:xfrm>
            <a:off x="0" y="0"/>
            <a:ext cx="9144000" cy="6858000"/>
          </a:xfrm>
          <a:prstGeom prst="irregularSeal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Молодцы!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олна 2"/>
          <p:cNvSpPr/>
          <p:nvPr/>
        </p:nvSpPr>
        <p:spPr>
          <a:xfrm>
            <a:off x="1043608" y="908720"/>
            <a:ext cx="7272808" cy="3528392"/>
          </a:xfrm>
          <a:prstGeom prst="wave">
            <a:avLst>
              <a:gd name="adj1" fmla="val 12500"/>
              <a:gd name="adj2" fmla="val 354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Физкультминутка</a:t>
            </a:r>
            <a:endParaRPr lang="ru-RU" sz="6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6385" name="Picture 1" descr="F:\Новая папка\Маме\вп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365104"/>
            <a:ext cx="2520280" cy="1898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Самостоятельная работа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В пруду плавало 9 гусей, а уток в 3 раза меньше. Сколько уток плавало в пруду?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852936"/>
            <a:ext cx="10096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852936"/>
            <a:ext cx="10096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221088"/>
            <a:ext cx="10096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221088"/>
            <a:ext cx="10096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5517232"/>
            <a:ext cx="10096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517232"/>
            <a:ext cx="10096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221088"/>
            <a:ext cx="10096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5517232"/>
            <a:ext cx="10096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852936"/>
            <a:ext cx="10096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501008"/>
            <a:ext cx="2044997" cy="178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228184" y="3717032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C00000"/>
                </a:solidFill>
              </a:rPr>
              <a:t>?</a:t>
            </a:r>
            <a:endParaRPr lang="ru-RU" sz="7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teremok_201x242_15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622"/>
            <a:ext cx="9144000" cy="6835378"/>
          </a:xfrm>
          <a:prstGeom prst="rect">
            <a:avLst/>
          </a:prstGeom>
          <a:noFill/>
        </p:spPr>
      </p:pic>
      <p:pic>
        <p:nvPicPr>
          <p:cNvPr id="5" name="DJ Next - Лето 201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92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</a:t>
            </a:r>
            <a:r>
              <a:rPr lang="ru-RU" sz="4400" dirty="0" smtClean="0"/>
              <a:t>Выполни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340769"/>
            <a:ext cx="6192688" cy="489654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>
              <a:buFont typeface="Wingdings" pitchFamily="2" charset="2"/>
              <a:buChar char="§"/>
            </a:pPr>
            <a:r>
              <a:rPr lang="ru-RU" sz="6400" dirty="0" smtClean="0"/>
              <a:t>40 : 4 *3 =</a:t>
            </a:r>
          </a:p>
          <a:p>
            <a:pPr algn="ctr">
              <a:buFont typeface="Wingdings" pitchFamily="2" charset="2"/>
              <a:buChar char="§"/>
            </a:pPr>
            <a:r>
              <a:rPr lang="ru-RU" sz="6400" dirty="0" smtClean="0"/>
              <a:t>3*(20-10)=</a:t>
            </a:r>
          </a:p>
          <a:p>
            <a:pPr algn="ctr">
              <a:buFont typeface="Wingdings" pitchFamily="2" charset="2"/>
              <a:buChar char="§"/>
            </a:pPr>
            <a:r>
              <a:rPr lang="ru-RU" sz="6400" dirty="0" smtClean="0"/>
              <a:t>(50-42)*4=</a:t>
            </a:r>
          </a:p>
          <a:p>
            <a:pPr algn="ctr">
              <a:buFont typeface="Wingdings" pitchFamily="2" charset="2"/>
              <a:buChar char="§"/>
            </a:pPr>
            <a:r>
              <a:rPr lang="ru-RU" sz="6400" dirty="0" smtClean="0"/>
              <a:t>70-(28-8)=</a:t>
            </a:r>
          </a:p>
          <a:p>
            <a:pPr algn="ctr">
              <a:buFont typeface="Wingdings" pitchFamily="2" charset="2"/>
              <a:buChar char="§"/>
            </a:pPr>
            <a:r>
              <a:rPr lang="ru-RU" sz="6400" dirty="0" smtClean="0"/>
              <a:t>10-15:5+8=</a:t>
            </a:r>
          </a:p>
          <a:p>
            <a:pPr algn="ctr">
              <a:buFont typeface="Wingdings" pitchFamily="2" charset="2"/>
              <a:buChar char="§"/>
            </a:pPr>
            <a:r>
              <a:rPr lang="ru-RU" sz="6400" dirty="0" smtClean="0"/>
              <a:t>30-16:2+12=</a:t>
            </a:r>
          </a:p>
          <a:p>
            <a:pPr algn="ctr">
              <a:buFont typeface="Wingdings" pitchFamily="2" charset="2"/>
              <a:buChar char="§"/>
            </a:pPr>
            <a:endParaRPr lang="ru-RU" dirty="0" smtClean="0"/>
          </a:p>
          <a:p>
            <a:pPr algn="ctr">
              <a:buFont typeface="Wingdings" pitchFamily="2" charset="2"/>
              <a:buChar char="§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Я доволен своей работой на уроке!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Я не очень доволен своей работой на уроке!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Я не доволен своей работой на уроке!</a:t>
            </a:r>
            <a:endParaRPr lang="ru-RU" dirty="0"/>
          </a:p>
        </p:txBody>
      </p:sp>
      <p:sp>
        <p:nvSpPr>
          <p:cNvPr id="18" name="Улыбающееся лицо 17"/>
          <p:cNvSpPr/>
          <p:nvPr/>
        </p:nvSpPr>
        <p:spPr>
          <a:xfrm>
            <a:off x="3491880" y="1772816"/>
            <a:ext cx="1368152" cy="122413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лыбающееся лицо 19"/>
          <p:cNvSpPr/>
          <p:nvPr/>
        </p:nvSpPr>
        <p:spPr>
          <a:xfrm>
            <a:off x="3491880" y="3573016"/>
            <a:ext cx="1368152" cy="1296144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лыбающееся лицо 20"/>
          <p:cNvSpPr/>
          <p:nvPr/>
        </p:nvSpPr>
        <p:spPr>
          <a:xfrm>
            <a:off x="3491880" y="5373216"/>
            <a:ext cx="1368152" cy="1296144"/>
          </a:xfrm>
          <a:prstGeom prst="smileyFace">
            <a:avLst/>
          </a:prstGeom>
          <a:solidFill>
            <a:srgbClr val="C0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79512" y="1268760"/>
            <a:ext cx="3816424" cy="23762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«Стоит  в поле теремок- теремок, он не низок, не высок, не высок...»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3501008"/>
            <a:ext cx="3816424" cy="237626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algn="ctr"/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lang="ru-RU" sz="3600" dirty="0" smtClean="0">
                <a:solidFill>
                  <a:schemeClr val="bg1"/>
                </a:solidFill>
              </a:rPr>
              <a:t>«Стоит в поле теремок- теремок,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И красив он, и высок, и высок.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Но никто в нём не живёт, не живёт!»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628800"/>
            <a:ext cx="2662028" cy="3777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6868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4400" b="1" u="sng" dirty="0" smtClean="0"/>
              <a:t>Арифметика</a:t>
            </a:r>
            <a:r>
              <a:rPr lang="ru-RU" sz="4400" b="1" dirty="0" smtClean="0"/>
              <a:t> - </a:t>
            </a:r>
            <a:r>
              <a:rPr lang="ru-RU" sz="4400" dirty="0" smtClean="0"/>
              <a:t>это часть математики, где изучают числа и свойства.</a:t>
            </a:r>
          </a:p>
        </p:txBody>
      </p:sp>
      <p:pic>
        <p:nvPicPr>
          <p:cNvPr id="5" name="Picture 11" descr="ао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01219">
            <a:off x="4315718" y="3348315"/>
            <a:ext cx="4248472" cy="2392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F:\е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81554">
            <a:off x="1099774" y="3403960"/>
            <a:ext cx="2542778" cy="2612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251520" y="1124744"/>
          <a:ext cx="8676456" cy="5157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3"/>
          <p:cNvGraphicFramePr>
            <a:graphicFrameLocks/>
          </p:cNvGraphicFramePr>
          <p:nvPr/>
        </p:nvGraphicFramePr>
        <p:xfrm>
          <a:off x="251520" y="1124744"/>
          <a:ext cx="8676456" cy="5157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11760" y="2420888"/>
            <a:ext cx="9361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 smtClean="0"/>
              <a:t>15</a:t>
            </a:r>
            <a:endParaRPr lang="ru-RU" sz="5000" dirty="0"/>
          </a:p>
        </p:txBody>
      </p:sp>
      <p:sp>
        <p:nvSpPr>
          <p:cNvPr id="5" name="TextBox 4"/>
          <p:cNvSpPr txBox="1"/>
          <p:nvPr/>
        </p:nvSpPr>
        <p:spPr>
          <a:xfrm>
            <a:off x="2339752" y="4149080"/>
            <a:ext cx="9361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 smtClean="0"/>
              <a:t>12</a:t>
            </a:r>
            <a:endParaRPr lang="ru-RU" sz="5000" dirty="0"/>
          </a:p>
        </p:txBody>
      </p:sp>
      <p:sp>
        <p:nvSpPr>
          <p:cNvPr id="6" name="TextBox 5"/>
          <p:cNvSpPr txBox="1"/>
          <p:nvPr/>
        </p:nvSpPr>
        <p:spPr>
          <a:xfrm>
            <a:off x="6588224" y="2492896"/>
            <a:ext cx="9361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 smtClean="0"/>
              <a:t>50</a:t>
            </a:r>
            <a:endParaRPr lang="ru-RU" sz="5000" dirty="0"/>
          </a:p>
        </p:txBody>
      </p:sp>
      <p:sp>
        <p:nvSpPr>
          <p:cNvPr id="7" name="TextBox 6"/>
          <p:cNvSpPr txBox="1"/>
          <p:nvPr/>
        </p:nvSpPr>
        <p:spPr>
          <a:xfrm>
            <a:off x="6444208" y="4149080"/>
            <a:ext cx="9361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 smtClean="0"/>
              <a:t>36</a:t>
            </a:r>
            <a:endParaRPr lang="ru-RU" sz="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179512" y="1556792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771800" y="2492896"/>
            <a:ext cx="936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6</a:t>
            </a:r>
            <a:endParaRPr lang="ru-RU" sz="6000" dirty="0"/>
          </a:p>
        </p:txBody>
      </p:sp>
      <p:sp>
        <p:nvSpPr>
          <p:cNvPr id="10" name="TextBox 9"/>
          <p:cNvSpPr txBox="1"/>
          <p:nvPr/>
        </p:nvSpPr>
        <p:spPr>
          <a:xfrm>
            <a:off x="7380312" y="2492896"/>
            <a:ext cx="936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4</a:t>
            </a:r>
            <a:endParaRPr lang="ru-RU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2699792" y="4149080"/>
            <a:ext cx="936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5</a:t>
            </a:r>
            <a:endParaRPr lang="ru-RU" sz="6000" dirty="0"/>
          </a:p>
        </p:txBody>
      </p:sp>
      <p:sp>
        <p:nvSpPr>
          <p:cNvPr id="12" name="TextBox 11"/>
          <p:cNvSpPr txBox="1"/>
          <p:nvPr/>
        </p:nvSpPr>
        <p:spPr>
          <a:xfrm>
            <a:off x="7380312" y="4149080"/>
            <a:ext cx="936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2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ятно 2 5"/>
          <p:cNvSpPr/>
          <p:nvPr/>
        </p:nvSpPr>
        <p:spPr>
          <a:xfrm>
            <a:off x="0" y="0"/>
            <a:ext cx="9144000" cy="6858000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Молодцы!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548</TotalTime>
  <Words>632</Words>
  <Application>Microsoft Office PowerPoint</Application>
  <PresentationFormat>Экран (4:3)</PresentationFormat>
  <Paragraphs>160</Paragraphs>
  <Slides>39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Трек</vt:lpstr>
      <vt:lpstr>Урок математики</vt:lpstr>
      <vt:lpstr>Домашнее Задание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Мышка-норушка</vt:lpstr>
      <vt:lpstr>                     Лягушка-квакушка</vt:lpstr>
      <vt:lpstr>      Зайка-Побегайка</vt:lpstr>
      <vt:lpstr>               Лисичка-сестричка</vt:lpstr>
      <vt:lpstr>     Волчок-Серый бочок</vt:lpstr>
      <vt:lpstr>           Медведь- косолапый</vt:lpstr>
      <vt:lpstr>Слайд 17</vt:lpstr>
      <vt:lpstr>Слайд 18</vt:lpstr>
      <vt:lpstr>Слайд 19</vt:lpstr>
      <vt:lpstr>Слайд 20</vt:lpstr>
      <vt:lpstr>Назови до 20 только чётные числа </vt:lpstr>
      <vt:lpstr>Назови от 10 до 20 нечётные числа</vt:lpstr>
      <vt:lpstr>назови числа в порядке возрастания</vt:lpstr>
      <vt:lpstr> какое число является предыдущим для числа 75? </vt:lpstr>
      <vt:lpstr>В числе 58 –сколько десятков и единиц? </vt:lpstr>
      <vt:lpstr>Вставьте числа - множители</vt:lpstr>
      <vt:lpstr>Слайд 27</vt:lpstr>
      <vt:lpstr>Слайд 28</vt:lpstr>
      <vt:lpstr>Слайд 29</vt:lpstr>
      <vt:lpstr>Слайд 30</vt:lpstr>
      <vt:lpstr>Слайд 31</vt:lpstr>
      <vt:lpstr>Слайд 32</vt:lpstr>
      <vt:lpstr>Решение примеров</vt:lpstr>
      <vt:lpstr>Слайд 34</vt:lpstr>
      <vt:lpstr>Слайд 35</vt:lpstr>
      <vt:lpstr>Самостоятельная работа</vt:lpstr>
      <vt:lpstr>Слайд 37</vt:lpstr>
      <vt:lpstr>                         Выполни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математики в 3 «Б» классе МОУ «СОШ № 3»</dc:title>
  <dc:creator>Эльвира</dc:creator>
  <cp:lastModifiedBy>Asus</cp:lastModifiedBy>
  <cp:revision>53</cp:revision>
  <dcterms:created xsi:type="dcterms:W3CDTF">2010-10-05T13:51:01Z</dcterms:created>
  <dcterms:modified xsi:type="dcterms:W3CDTF">2010-10-14T01:08:47Z</dcterms:modified>
</cp:coreProperties>
</file>