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8" r:id="rId4"/>
    <p:sldId id="271" r:id="rId5"/>
    <p:sldId id="256" r:id="rId6"/>
    <p:sldId id="264" r:id="rId7"/>
    <p:sldId id="270" r:id="rId8"/>
    <p:sldId id="265" r:id="rId9"/>
    <p:sldId id="266" r:id="rId10"/>
    <p:sldId id="267" r:id="rId11"/>
    <p:sldId id="268" r:id="rId12"/>
    <p:sldId id="26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>
        <p:scale>
          <a:sx n="68" d="100"/>
          <a:sy n="68" d="100"/>
        </p:scale>
        <p:origin x="-139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&#1080;&#1088;&#1080;&#1085;&#1072;\Desktop\puteshestvie-po-rossii-moria-osera-reki.pps" TargetMode="External"/><Relationship Id="rId11" Type="http://schemas.openxmlformats.org/officeDocument/2006/relationships/slide" Target="slide13.xml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8316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Моря,</a:t>
            </a:r>
            <a:r>
              <a:rPr lang="ru-RU" sz="8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</a:t>
            </a:r>
          </a:p>
          <a:p>
            <a:r>
              <a:rPr lang="ru-RU" sz="8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  </a:t>
            </a:r>
            <a:r>
              <a:rPr lang="ru-RU" sz="80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озёра и реки </a:t>
            </a:r>
          </a:p>
          <a:p>
            <a:r>
              <a:rPr lang="ru-RU" sz="8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            </a:t>
            </a:r>
            <a:r>
              <a:rPr lang="ru-RU" sz="80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России</a:t>
            </a:r>
            <a:endParaRPr lang="ru-RU" sz="8000" u="sng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74ec22546cf236386e7e356a128a4c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914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big3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1604963" y="1052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30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124744"/>
            <a:ext cx="8820472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Домашнее задание: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kern="0" dirty="0" smtClean="0">
              <a:solidFill>
                <a:schemeClr val="bg2"/>
              </a:solidFill>
              <a:latin typeface="CyrillicHover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Стр. 72 – 75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bg2"/>
                </a:solidFill>
                <a:latin typeface="CyrillicHover" pitchFamily="2" charset="0"/>
                <a:ea typeface="+mj-ea"/>
                <a:cs typeface="+mj-cs"/>
              </a:rPr>
              <a:t>Рабочая тетрадь   зад.  1, 2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yrillicHover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420888"/>
            <a:ext cx="8784976" cy="2736304"/>
          </a:xfrm>
        </p:spPr>
        <p:txBody>
          <a:bodyPr/>
          <a:lstStyle/>
          <a:p>
            <a:r>
              <a:rPr lang="ru-RU" sz="2400" b="1" u="sng" dirty="0" smtClean="0"/>
              <a:t>Цель урока: </a:t>
            </a:r>
            <a:r>
              <a:rPr lang="ru-RU" sz="2400" i="1" dirty="0" smtClean="0"/>
              <a:t>используя метод проектов, организовать деятельность учащихся по изучению водных ресурсов России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/>
              <a:t>Задачи урока: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Обучающие:</a:t>
            </a:r>
            <a:r>
              <a:rPr lang="ru-RU" sz="2400" i="1" dirty="0" smtClean="0"/>
              <a:t> сформировать у учащихся представление о морях, озерах и реках России, используя метод проектов;</a:t>
            </a:r>
            <a:br>
              <a:rPr lang="ru-RU" sz="2400" i="1" dirty="0" smtClean="0"/>
            </a:br>
            <a:r>
              <a:rPr lang="ru-RU" sz="2400" i="1" dirty="0" smtClean="0"/>
              <a:t> </a:t>
            </a:r>
            <a:br>
              <a:rPr lang="ru-RU" sz="2400" i="1" dirty="0" smtClean="0"/>
            </a:br>
            <a:r>
              <a:rPr lang="ru-RU" sz="2400" b="1" i="1" dirty="0" smtClean="0"/>
              <a:t>Развивающие:</a:t>
            </a:r>
            <a:r>
              <a:rPr lang="ru-RU" sz="2400" i="1" dirty="0" smtClean="0"/>
              <a:t> развивать познавательную активность детей, умение наблюдать, рассуждать и делать выводы, развивать речь, внимание, наблюдательность, умение анализировать, развивать устойчивую мотивацию к процессу обучения.</a:t>
            </a:r>
            <a:br>
              <a:rPr lang="ru-RU" sz="2400" i="1" dirty="0" smtClean="0"/>
            </a:br>
            <a:r>
              <a:rPr lang="ru-RU" sz="2400" i="1" dirty="0" smtClean="0"/>
              <a:t> </a:t>
            </a:r>
            <a:br>
              <a:rPr lang="ru-RU" sz="2400" i="1" dirty="0" smtClean="0"/>
            </a:br>
            <a:r>
              <a:rPr lang="ru-RU" sz="2400" b="1" i="1" dirty="0" smtClean="0"/>
              <a:t>Воспитательные:</a:t>
            </a:r>
            <a:r>
              <a:rPr lang="ru-RU" sz="2400" i="1" dirty="0" smtClean="0"/>
              <a:t> воспитывать любовь к окружающему нас миру, учить охранять природу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124744"/>
            <a:ext cx="8820472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Проверка  домашнего задания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yrillicHover" pitchFamily="2" charset="0"/>
              <a:ea typeface="+mj-ea"/>
              <a:cs typeface="+mj-cs"/>
            </a:endParaRPr>
          </a:p>
        </p:txBody>
      </p:sp>
      <p:pic>
        <p:nvPicPr>
          <p:cNvPr id="3" name="Рисунок 2" descr="карта.bmp"/>
          <p:cNvPicPr>
            <a:picLocks noChangeAspect="1"/>
          </p:cNvPicPr>
          <p:nvPr/>
        </p:nvPicPr>
        <p:blipFill>
          <a:blip r:embed="rId2" cstate="print"/>
          <a:srcRect t="7614"/>
          <a:stretch>
            <a:fillRect/>
          </a:stretch>
        </p:blipFill>
        <p:spPr>
          <a:xfrm>
            <a:off x="-35982" y="1988840"/>
            <a:ext cx="9179982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1700808"/>
            <a:ext cx="8820472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Работа над проектами: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kern="0" dirty="0" smtClean="0">
              <a:solidFill>
                <a:schemeClr val="bg2"/>
              </a:solidFill>
              <a:latin typeface="CyrillicHover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Моря России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b="1" kern="0" dirty="0" smtClean="0">
              <a:solidFill>
                <a:schemeClr val="bg2"/>
              </a:solidFill>
              <a:latin typeface="CyrillicHover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Реки России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b="1" u="sng" kern="0" dirty="0" smtClean="0">
              <a:solidFill>
                <a:schemeClr val="bg2"/>
              </a:solidFill>
              <a:latin typeface="CyrillicHover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yrillicHover" pitchFamily="2" charset="0"/>
                <a:ea typeface="+mj-ea"/>
                <a:cs typeface="+mj-cs"/>
              </a:rPr>
              <a:t>Озёра России</a:t>
            </a:r>
            <a:endParaRPr kumimoji="0" lang="ru-RU" sz="3600" b="1" i="0" u="sng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yrillicHover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pri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308" y="0"/>
            <a:ext cx="3062692" cy="2132855"/>
          </a:xfrm>
          <a:prstGeom prst="rect">
            <a:avLst/>
          </a:prstGeom>
          <a:noFill/>
        </p:spPr>
      </p:pic>
      <p:pic>
        <p:nvPicPr>
          <p:cNvPr id="29" name="Picture 5" descr="pri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024336" cy="2066100"/>
          </a:xfrm>
          <a:prstGeom prst="rect">
            <a:avLst/>
          </a:prstGeom>
          <a:noFill/>
        </p:spPr>
      </p:pic>
      <p:pic>
        <p:nvPicPr>
          <p:cNvPr id="26" name="Picture 9" descr="697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95848" cy="2064200"/>
          </a:xfrm>
          <a:prstGeom prst="rect">
            <a:avLst/>
          </a:prstGeom>
          <a:noFill/>
        </p:spPr>
      </p:pic>
      <p:pic>
        <p:nvPicPr>
          <p:cNvPr id="4" name="Рисунок 3" descr="карта.bmp"/>
          <p:cNvPicPr>
            <a:picLocks noChangeAspect="1"/>
          </p:cNvPicPr>
          <p:nvPr/>
        </p:nvPicPr>
        <p:blipFill>
          <a:blip r:embed="rId5" cstate="print"/>
          <a:srcRect t="7614"/>
          <a:stretch>
            <a:fillRect/>
          </a:stretch>
        </p:blipFill>
        <p:spPr>
          <a:xfrm>
            <a:off x="-35982" y="1988840"/>
            <a:ext cx="9179982" cy="4869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229200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Чёрное</a:t>
            </a:r>
          </a:p>
          <a:p>
            <a:pPr algn="ctr"/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80928"/>
            <a:ext cx="1314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Балтийское</a:t>
            </a:r>
          </a:p>
          <a:p>
            <a:pPr algn="ctr"/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6021288"/>
            <a:ext cx="1117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Японское</a:t>
            </a:r>
          </a:p>
          <a:p>
            <a:pPr algn="ctr"/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море</a:t>
            </a:r>
            <a:endParaRPr lang="ru-RU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3258726">
            <a:off x="7512132" y="4544256"/>
            <a:ext cx="18718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Охотское </a:t>
            </a:r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море</a:t>
            </a:r>
            <a:endParaRPr lang="ru-RU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6635" y="2420888"/>
            <a:ext cx="1147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Берингово </a:t>
            </a:r>
          </a:p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708920"/>
            <a:ext cx="11766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Баренцево </a:t>
            </a:r>
          </a:p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853703">
            <a:off x="3147870" y="3036443"/>
            <a:ext cx="174085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Карское море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46782">
            <a:off x="4874683" y="2720383"/>
            <a:ext cx="15694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  Лаптевых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1988840"/>
            <a:ext cx="2085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err="1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Восточно</a:t>
            </a:r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- Сибирское</a:t>
            </a:r>
          </a:p>
          <a:p>
            <a:pPr algn="ctr"/>
            <a:r>
              <a:rPr lang="ru-RU" sz="1600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</a:t>
            </a:r>
            <a:endParaRPr lang="ru-RU" sz="16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664728">
            <a:off x="1395234" y="4336525"/>
            <a:ext cx="7351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6" action="ppaction://hlinkpres?slideindex=22&amp;slidetitle=Волга"/>
              </a:rPr>
              <a:t>Волга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664728">
            <a:off x="3513554" y="4716857"/>
            <a:ext cx="5693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Обь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535516">
            <a:off x="4037113" y="4535653"/>
            <a:ext cx="997765" cy="350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Енисей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664728">
            <a:off x="5877341" y="3741279"/>
            <a:ext cx="6607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Лена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946950">
            <a:off x="5674711" y="4696146"/>
            <a:ext cx="67390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Лена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599389">
            <a:off x="7521088" y="5054570"/>
            <a:ext cx="6783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Амур</a:t>
            </a:r>
            <a:endParaRPr lang="ru-RU" sz="1600" cap="none" spc="0" dirty="0">
              <a:ln w="10160">
                <a:solidFill>
                  <a:schemeClr val="accent5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395484">
            <a:off x="5476914" y="5550163"/>
            <a:ext cx="11983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оз. Байкал</a:t>
            </a:r>
            <a:endParaRPr lang="ru-RU" sz="1600" cap="none" spc="0" dirty="0">
              <a:ln w="1016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395484">
            <a:off x="1435419" y="3327745"/>
            <a:ext cx="15465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оз</a:t>
            </a:r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. Ладожское</a:t>
            </a:r>
            <a:endParaRPr lang="ru-RU" sz="1600" cap="none" spc="0" dirty="0">
              <a:ln w="1016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1395484">
            <a:off x="686199" y="5989509"/>
            <a:ext cx="1327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Каспийское</a:t>
            </a:r>
          </a:p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море озеро </a:t>
            </a:r>
          </a:p>
          <a:p>
            <a:pPr algn="ctr"/>
            <a:endParaRPr lang="ru-RU" sz="1600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2" name="Picture 6" descr="Priroda 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0"/>
            <a:ext cx="3131840" cy="1988840"/>
          </a:xfrm>
          <a:prstGeom prst="rect">
            <a:avLst/>
          </a:prstGeom>
          <a:noFill/>
        </p:spPr>
      </p:pic>
      <p:pic>
        <p:nvPicPr>
          <p:cNvPr id="33" name="Picture 7" descr="Suns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059832" cy="1988840"/>
          </a:xfrm>
          <a:prstGeom prst="rect">
            <a:avLst/>
          </a:prstGeom>
          <a:noFill/>
        </p:spPr>
      </p:pic>
      <p:pic>
        <p:nvPicPr>
          <p:cNvPr id="34" name="Picture 8" descr="Lake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7" y="0"/>
            <a:ext cx="2987824" cy="1988840"/>
          </a:xfrm>
          <a:prstGeom prst="rect">
            <a:avLst/>
          </a:prstGeom>
          <a:noFill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0"/>
            <a:ext cx="3419872" cy="19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pri001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808312" cy="1971294"/>
          </a:xfrm>
          <a:prstGeom prst="rect">
            <a:avLst/>
          </a:prstGeom>
          <a:noFill/>
        </p:spPr>
      </p:pic>
      <p:pic>
        <p:nvPicPr>
          <p:cNvPr id="37" name="Рисунок 36" descr="64_9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84168" y="1"/>
            <a:ext cx="3059832" cy="198884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 rot="21395484">
            <a:off x="1650375" y="3612897"/>
            <a:ext cx="14519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16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оз. Онежское</a:t>
            </a:r>
            <a:endParaRPr lang="ru-RU" sz="1600" cap="none" spc="0" dirty="0">
              <a:ln w="1016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52600"/>
            <a:ext cx="8820472" cy="2133600"/>
          </a:xfrm>
        </p:spPr>
        <p:txBody>
          <a:bodyPr/>
          <a:lstStyle/>
          <a:p>
            <a:r>
              <a:rPr lang="ru-RU" sz="7200" b="1" dirty="0">
                <a:latin typeface="CyrillicHover" pitchFamily="2" charset="0"/>
              </a:rPr>
              <a:t>Дальневосточный </a:t>
            </a:r>
            <a:br>
              <a:rPr lang="ru-RU" sz="7200" b="1" dirty="0">
                <a:latin typeface="CyrillicHover" pitchFamily="2" charset="0"/>
              </a:rPr>
            </a:br>
            <a:r>
              <a:rPr lang="ru-RU" sz="7200" b="1" dirty="0">
                <a:latin typeface="CyrillicHover" pitchFamily="2" charset="0"/>
              </a:rPr>
              <a:t>        морской     </a:t>
            </a:r>
            <a:br>
              <a:rPr lang="ru-RU" sz="7200" b="1" dirty="0">
                <a:latin typeface="CyrillicHover" pitchFamily="2" charset="0"/>
              </a:rPr>
            </a:br>
            <a:r>
              <a:rPr lang="ru-RU" sz="7200" b="1" dirty="0">
                <a:latin typeface="CyrillicHover" pitchFamily="2" charset="0"/>
              </a:rPr>
              <a:t>      заповедник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85800"/>
            <a:ext cx="7315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7" name="Picture 7" descr="show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9288" name="Picture 8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9289" name="Picture 9" descr="show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6434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9290" name="Picture 10" descr="showimag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82975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ДАЛЬНЕВОСТОЧНЫЙ МОРСКОЙ заповедник - кра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2997200"/>
          </a:xfrm>
          <a:prstGeom prst="rect">
            <a:avLst/>
          </a:prstGeom>
          <a:noFill/>
        </p:spPr>
      </p:pic>
      <p:pic>
        <p:nvPicPr>
          <p:cNvPr id="613379" name="Picture 3" descr="ДАЛЬНЕВОСТОЧНЫЙ МОРСКОЙ заповедник - мол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0"/>
            <a:ext cx="4067175" cy="2997200"/>
          </a:xfrm>
          <a:prstGeom prst="rect">
            <a:avLst/>
          </a:prstGeom>
          <a:noFill/>
        </p:spPr>
      </p:pic>
      <p:pic>
        <p:nvPicPr>
          <p:cNvPr id="613380" name="Picture 4" descr="ДАЛЬНЕВОСТОЧНЫЙ МОРСКОЙ заповедник - малый полосат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8788"/>
            <a:ext cx="5364163" cy="3859212"/>
          </a:xfrm>
          <a:prstGeom prst="rect">
            <a:avLst/>
          </a:prstGeom>
          <a:noFill/>
        </p:spPr>
      </p:pic>
      <p:pic>
        <p:nvPicPr>
          <p:cNvPr id="613381" name="Picture 5" descr="ДАЛЬНЕВОСТОЧНЫЙ МОРСКОЙ заповедник - большой плоскохво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2997200"/>
            <a:ext cx="3887787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716</TotalTime>
  <Words>90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Тема13</vt:lpstr>
      <vt:lpstr>Слайд 1</vt:lpstr>
      <vt:lpstr>Цель урока: используя метод проектов, организовать деятельность учащихся по изучению водных ресурсов России Задачи урока:  Обучающие: сформировать у учащихся представление о морях, озерах и реках России, используя метод проектов;   Развивающие: развивать познавательную активность детей, умение наблюдать, рассуждать и делать выводы, развивать речь, внимание, наблюдательность, умение анализировать, развивать устойчивую мотивацию к процессу обучения.   Воспитательные: воспитывать любовь к окружающему нас миру, учить охранять природу</vt:lpstr>
      <vt:lpstr>Слайд 3</vt:lpstr>
      <vt:lpstr>Слайд 4</vt:lpstr>
      <vt:lpstr>Слайд 5</vt:lpstr>
      <vt:lpstr>Дальневосточный          морской            заповедник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ирина</cp:lastModifiedBy>
  <cp:revision>38</cp:revision>
  <dcterms:created xsi:type="dcterms:W3CDTF">2011-10-03T16:52:37Z</dcterms:created>
  <dcterms:modified xsi:type="dcterms:W3CDTF">2012-06-21T16:58:23Z</dcterms:modified>
</cp:coreProperties>
</file>