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0000"/>
    <a:srgbClr val="800000"/>
    <a:srgbClr val="FF33CC"/>
    <a:srgbClr val="9933FF"/>
    <a:srgbClr val="66FFFF"/>
    <a:srgbClr val="FFFF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0D40A-EAE1-40D6-AB2E-4FBB1A770C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7DC0C-A620-4330-A42A-66A553C84C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2A55F-4C82-4573-A820-C422562428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B6F04-389D-402E-BD10-BD8A7586A2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AD199-E94C-4BF1-A1BA-BA36ED543B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4E471-8713-48D6-8598-5FB58A3370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07718-C1F4-4C22-B0F6-36A73FE7DC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F3B59-35B4-4844-8010-7E05E1DDAC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2D298-469F-4176-828B-011A3429FC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629D4-4D46-4CC2-A2A1-BD157F7EBC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61BD3-D156-4F6C-8B6A-4433C3742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7FDBAA9-9922-4004-81D8-531FA6F0954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slide2.xml"/><Relationship Id="rId3" Type="http://schemas.openxmlformats.org/officeDocument/2006/relationships/slide" Target="slide7.xml"/><Relationship Id="rId7" Type="http://schemas.openxmlformats.org/officeDocument/2006/relationships/slide" Target="slide5.xml"/><Relationship Id="rId12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slide" Target="slide3.xml"/><Relationship Id="rId5" Type="http://schemas.openxmlformats.org/officeDocument/2006/relationships/slide" Target="slide6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slide" Target="slide4.xml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1113" y="1700213"/>
            <a:ext cx="4305300" cy="4752975"/>
          </a:xfrm>
          <a:prstGeom prst="rect">
            <a:avLst/>
          </a:prstGeom>
          <a:noFill/>
        </p:spPr>
      </p:pic>
      <p:pic>
        <p:nvPicPr>
          <p:cNvPr id="9226" name="Picture 1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2349500"/>
            <a:ext cx="431800" cy="296863"/>
          </a:xfrm>
          <a:prstGeom prst="rect">
            <a:avLst/>
          </a:prstGeom>
          <a:noFill/>
        </p:spPr>
      </p:pic>
      <p:pic>
        <p:nvPicPr>
          <p:cNvPr id="9227" name="Picture 1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4663" y="2060575"/>
            <a:ext cx="503237" cy="311150"/>
          </a:xfrm>
          <a:prstGeom prst="rect">
            <a:avLst/>
          </a:prstGeom>
          <a:noFill/>
        </p:spPr>
      </p:pic>
      <p:pic>
        <p:nvPicPr>
          <p:cNvPr id="9228" name="Picture 1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8263" y="2420938"/>
            <a:ext cx="431800" cy="276225"/>
          </a:xfrm>
          <a:prstGeom prst="rect">
            <a:avLst/>
          </a:prstGeom>
          <a:noFill/>
        </p:spPr>
      </p:pic>
      <p:pic>
        <p:nvPicPr>
          <p:cNvPr id="9229" name="Picture 1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9700" y="3184525"/>
            <a:ext cx="431800" cy="274638"/>
          </a:xfrm>
          <a:prstGeom prst="rect">
            <a:avLst/>
          </a:prstGeom>
          <a:noFill/>
        </p:spPr>
      </p:pic>
      <p:pic>
        <p:nvPicPr>
          <p:cNvPr id="9230" name="Picture 14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140200" y="3500438"/>
            <a:ext cx="431800" cy="260350"/>
          </a:xfrm>
          <a:prstGeom prst="rect">
            <a:avLst/>
          </a:prstGeom>
          <a:noFill/>
        </p:spPr>
      </p:pic>
      <p:pic>
        <p:nvPicPr>
          <p:cNvPr id="9231" name="Picture 15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132138" y="3141663"/>
            <a:ext cx="431800" cy="273050"/>
          </a:xfrm>
          <a:prstGeom prst="rect">
            <a:avLst/>
          </a:prstGeom>
          <a:noFill/>
        </p:spPr>
      </p:pic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2700338" y="3429000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  <a:endParaRPr lang="ru-RU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924300" y="3933825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  <a:endParaRPr lang="ru-RU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24525" y="36449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</a:t>
            </a:r>
            <a:endParaRPr lang="ru-RU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084888" y="234950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</a:t>
            </a:r>
            <a:endParaRPr lang="ru-RU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4356100" y="162877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</a:t>
            </a:r>
            <a:endParaRPr lang="ru-RU"/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2700338" y="2060575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6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125538"/>
            <a:ext cx="8229600" cy="4803792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en-US" sz="3600" b="1" dirty="0"/>
              <a:t>    </a:t>
            </a:r>
            <a:endParaRPr lang="ru-RU" sz="3600" b="1" dirty="0" smtClean="0"/>
          </a:p>
          <a:p>
            <a:pPr marL="609600" indent="-609600" algn="ctr">
              <a:buFontTx/>
              <a:buNone/>
            </a:pPr>
            <a:endParaRPr lang="ru-RU" sz="3600" b="1" dirty="0"/>
          </a:p>
          <a:p>
            <a:pPr marL="609600" indent="-609600" algn="ctr">
              <a:buFontTx/>
              <a:buNone/>
            </a:pPr>
            <a:endParaRPr lang="ru-RU" sz="3600" b="1" dirty="0" smtClean="0"/>
          </a:p>
          <a:p>
            <a:pPr marL="609600" indent="-609600" algn="ctr">
              <a:buFontTx/>
              <a:buNone/>
            </a:pPr>
            <a:r>
              <a:rPr lang="en-US" sz="3600" b="1" dirty="0" smtClean="0"/>
              <a:t> </a:t>
            </a:r>
            <a:r>
              <a:rPr lang="ru-RU" sz="3600" b="1" dirty="0" smtClean="0">
                <a:solidFill>
                  <a:srgbClr val="800000"/>
                </a:solidFill>
                <a:latin typeface="Arial Black" pitchFamily="34" charset="0"/>
              </a:rPr>
              <a:t>Какие новые понятия узнали на уроке</a:t>
            </a:r>
            <a:r>
              <a:rPr lang="ru-RU" b="1" dirty="0" smtClean="0">
                <a:solidFill>
                  <a:srgbClr val="800000"/>
                </a:solidFill>
                <a:latin typeface="Arial Black" pitchFamily="34" charset="0"/>
              </a:rPr>
              <a:t>?</a:t>
            </a:r>
            <a:endParaRPr lang="ru-RU" b="1" dirty="0">
              <a:solidFill>
                <a:srgbClr val="800000"/>
              </a:solidFill>
              <a:latin typeface="Arial Black" pitchFamily="34" charset="0"/>
            </a:endParaRPr>
          </a:p>
        </p:txBody>
      </p:sp>
      <p:pic>
        <p:nvPicPr>
          <p:cNvPr id="2054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50" y="6021388"/>
            <a:ext cx="252413" cy="252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990000"/>
                </a:solidFill>
              </a:rPr>
              <a:t>2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600" b="1">
                <a:solidFill>
                  <a:srgbClr val="FF0066"/>
                </a:solidFill>
              </a:rPr>
              <a:t>   </a:t>
            </a:r>
            <a:r>
              <a:rPr lang="ru-RU" sz="3600" b="1">
                <a:solidFill>
                  <a:schemeClr val="accent2"/>
                </a:solidFill>
              </a:rPr>
              <a:t>Задача-шутка: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FF0066"/>
                </a:solidFill>
              </a:rPr>
              <a:t>Что дороже: вагон, наполненный золотыми монетами по 5 рублей, или половина вагона, наполненная золотыми монетами по 10 рублей?</a:t>
            </a:r>
            <a:endParaRPr lang="ru-RU" sz="4800" b="1">
              <a:solidFill>
                <a:srgbClr val="FF0066"/>
              </a:solidFill>
            </a:endParaRPr>
          </a:p>
        </p:txBody>
      </p:sp>
      <p:pic>
        <p:nvPicPr>
          <p:cNvPr id="410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5805488"/>
            <a:ext cx="252412" cy="252412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4400" b="1" dirty="0">
                <a:solidFill>
                  <a:srgbClr val="990000"/>
                </a:solidFill>
              </a:rPr>
              <a:t>   </a:t>
            </a:r>
            <a:r>
              <a:rPr lang="ru-RU" sz="4400" b="1" dirty="0" smtClean="0">
                <a:solidFill>
                  <a:srgbClr val="990000"/>
                </a:solidFill>
              </a:rPr>
              <a:t>Что нельзя купить за деньги?</a:t>
            </a:r>
            <a:endParaRPr lang="ru-RU" dirty="0">
              <a:solidFill>
                <a:srgbClr val="990000"/>
              </a:solidFill>
            </a:endParaRPr>
          </a:p>
        </p:txBody>
      </p:sp>
      <p:pic>
        <p:nvPicPr>
          <p:cNvPr id="512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6308725"/>
            <a:ext cx="252412" cy="252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FFFF"/>
                </a:solidFill>
              </a:rPr>
              <a:t>4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>
              <a:buFontTx/>
              <a:buNone/>
            </a:pPr>
            <a:r>
              <a:rPr lang="ru-RU" sz="4800" dirty="0" smtClean="0">
                <a:solidFill>
                  <a:srgbClr val="FFFF00"/>
                </a:solidFill>
                <a:latin typeface="Arial Black" pitchFamily="34" charset="0"/>
              </a:rPr>
              <a:t>В какой жизненной ситуации тебе пригодится тема, изученная на уроке?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14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6308725"/>
            <a:ext cx="252412" cy="252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0066"/>
                </a:solidFill>
              </a:rPr>
              <a:t>5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>
              <a:buFontTx/>
              <a:buNone/>
            </a:pPr>
            <a:r>
              <a:rPr lang="ru-RU" sz="4800" b="1" dirty="0" smtClean="0"/>
              <a:t>Как посчитать стоимость товара?</a:t>
            </a:r>
            <a:endParaRPr lang="ru-RU" sz="4800" b="1" dirty="0"/>
          </a:p>
        </p:txBody>
      </p:sp>
      <p:pic>
        <p:nvPicPr>
          <p:cNvPr id="717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6308725"/>
            <a:ext cx="252412" cy="252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4797436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2"/>
                </a:solidFill>
              </a:rPr>
              <a:t>6</a:t>
            </a:r>
            <a:br>
              <a:rPr lang="ru-RU" sz="4000" b="1" dirty="0" smtClean="0">
                <a:solidFill>
                  <a:schemeClr val="accent2"/>
                </a:solidFill>
              </a:rPr>
            </a:br>
            <a:r>
              <a:rPr lang="ru-RU" sz="4000" b="1" dirty="0" smtClean="0">
                <a:solidFill>
                  <a:schemeClr val="accent2"/>
                </a:solidFill>
              </a:rPr>
              <a:t>Укрась торт</a:t>
            </a:r>
            <a:br>
              <a:rPr lang="ru-RU" sz="4000" b="1" dirty="0" smtClean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/>
            </a:r>
            <a:br>
              <a:rPr lang="ru-RU" sz="4000" b="1" dirty="0">
                <a:solidFill>
                  <a:schemeClr val="accent2"/>
                </a:solidFill>
              </a:rPr>
            </a:b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819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6550" y="6308725"/>
            <a:ext cx="252413" cy="2524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00232" y="3000372"/>
            <a:ext cx="5429288" cy="27860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714612" y="3286124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14612" y="4214818"/>
            <a:ext cx="357190" cy="35719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714612" y="5143512"/>
            <a:ext cx="357190" cy="35719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3286124"/>
            <a:ext cx="346203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доволен своей работой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4214818"/>
            <a:ext cx="39413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Хотелось бы работать лучше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5143512"/>
            <a:ext cx="390126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не  доволен своей работой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84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Слайд 1</vt:lpstr>
      <vt:lpstr>1</vt:lpstr>
      <vt:lpstr>2</vt:lpstr>
      <vt:lpstr>3</vt:lpstr>
      <vt:lpstr>4</vt:lpstr>
      <vt:lpstr>5</vt:lpstr>
      <vt:lpstr>6 Укрась торт  </vt:lpstr>
    </vt:vector>
  </TitlesOfParts>
  <Company>Scool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Полянская</cp:lastModifiedBy>
  <cp:revision>10</cp:revision>
  <dcterms:created xsi:type="dcterms:W3CDTF">2008-01-30T19:59:59Z</dcterms:created>
  <dcterms:modified xsi:type="dcterms:W3CDTF">2005-01-01T01:49:08Z</dcterms:modified>
</cp:coreProperties>
</file>