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7" r:id="rId4"/>
    <p:sldId id="266" r:id="rId5"/>
    <p:sldId id="270" r:id="rId6"/>
    <p:sldId id="263" r:id="rId7"/>
    <p:sldId id="256" r:id="rId8"/>
    <p:sldId id="257" r:id="rId9"/>
    <p:sldId id="258" r:id="rId10"/>
    <p:sldId id="271" r:id="rId11"/>
    <p:sldId id="272" r:id="rId12"/>
    <p:sldId id="273" r:id="rId13"/>
    <p:sldId id="276" r:id="rId14"/>
    <p:sldId id="259" r:id="rId15"/>
    <p:sldId id="269" r:id="rId16"/>
    <p:sldId id="277" r:id="rId17"/>
    <p:sldId id="278" r:id="rId18"/>
    <p:sldId id="279" r:id="rId19"/>
    <p:sldId id="280" r:id="rId20"/>
    <p:sldId id="281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3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53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99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9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46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22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55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16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0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78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09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7106-622F-462C-9364-DDBFBF81DE79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EAB9-D8A7-4216-B021-BBA02BD32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77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source=wiz&amp;uinfo=sw-1349-sh-587-fw-1124-fh-448-pd-1&amp;p=1&amp;text=%D1%85%D0%B8%D1%89%D0%BD%D1%8B%D0%B5%20%D1%80%D1%8B%D0%B1%D1%8B&amp;noreask=1&amp;pos=39&amp;rpt=simage&amp;lr=213&amp;img_url=http://www.anatomorphex.com/picts/aquatic/FS010_PIRANH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4&amp;text=%D1%85%D0%B8%D1%89%D0%BD%D0%B0%D1%8F%20%D1%80%D1%8B%D0%B1%D0%B0%20%D1%81%D0%BE%D0%BC%20%D1%84%D0%BE%D1%82%D0%BE&amp;pos=143&amp;uinfo=sw-1349-sh-587-fw-1124-fh-448-pd-1&amp;rpt=simage&amp;img_url=http://www.ceskaryba.cz/sumec.gif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source=wiz&amp;uinfo=sw-1349-sh-587-fw-1124-fh-448-pd-1&amp;p=8&amp;text=%D1%85%D0%B8%D1%89%D0%BD%D1%8B%D0%B5%20%D1%80%D1%8B%D0%B1%D1%8B&amp;noreask=1&amp;pos=246&amp;rpt=simage&amp;lr=213&amp;img_url=http://bogard.isu.ru/bai-mich/lic_42/schuk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source=wiz&amp;text=%D1%88%D0%B0%D0%B1%D0%BB%D0%BE%D0%BD%20%D1%80%D1%8B%D0%B1%D1%8B&amp;noreask=1&amp;pos=4&amp;rpt=simage&amp;lr=213&amp;uinfo=sw-1349-sh-587-fw-1124-fh-448-pd-1&amp;img_url=http://www.dragoart.com/tuts/pics/9/4343/21335/how-to-draw-a-goldfish-step-6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8&amp;text=%D1%80%D0%B8%D1%81%D1%83%D0%BD%D0%BE%D0%BA%20%D0%B1%D0%BE%D0%BB%D1%8C%D1%88%D0%BE%D0%B9%20%D1%80%D1%8B%D0%B1%D1%8B&amp;pos=546&amp;uinfo=sw-1349-sh-587-fw-1124-fh-448-pd-1&amp;rpt=simage&amp;img_url=http://kotomatrix.ru/images/lolz/2012/08/16/kotomatritsa_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1&amp;text=%D1%80%D0%B8%D1%81%D1%83%D0%BD%D0%BE%D0%BA%20%D0%BC%D0%B0%D0%BB%D0%B5%D0%BD%D1%8C%D0%BA%D0%BE%D0%B9%20%D1%80%D1%8B%D0%B1%D1%8B&amp;pos=341&amp;uinfo=sw-1349-sh-587-fw-1124-fh-448-pd-1&amp;rpt=simage&amp;img_url=http://m.addfun.ru/2009/06/26/bonus/0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p=2&amp;text=%D1%80%D0%B8%D1%81%D1%83%D0%BD%D0%BE%D0%BA%20%D1%80%D1%8B%D0%B1%D1%8B&amp;pos=66&amp;uinfo=sw-1349-sh-587-fw-1124-fh-448-pd-1&amp;rpt=simage&amp;img_url=http://biglux.ru/photos/ribi/Oceans-Clownfish-600x400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1%80%D0%B8%D1%81%D1%83%D0%BD%D0%BE%D0%BA%20%D1%80%D1%8B%D0%B1%D1%8B&amp;pos=23&amp;uinfo=sw-1349-sh-587-fw-1124-fh-448-pd-1&amp;rpt=simage&amp;img_url=http://img-fotki.yandex.ru/get/4401/141419878.d/0_50d15_7b67cace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0%D0%B8%D1%81%D1%83%D0%BD%D0%BE%D0%BA%20%D1%80%D1%8B%D0%B1%D1%8B&amp;pos=22&amp;uinfo=sw-1349-sh-587-fw-1124-fh-448-pd-1&amp;rpt=simage&amp;img_url=http://4.bp.blogspot.com/_ckBlasgNSzg/Sm0M91lFWOI/AAAAAAAANsg/P3kAqBcqpUY/S1600-R/Synchiropus+splendidu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44.radikal.ru/i103/1105/b7/7bcc948d4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78707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1238">
            <a:off x="4764088" y="4287838"/>
            <a:ext cx="3024187" cy="2160587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V="1">
            <a:off x="5220072" y="4005063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b="1" dirty="0">
              <a:solidFill>
                <a:srgbClr val="FF5050"/>
              </a:solidFill>
              <a:latin typeface="Arial" pitchFamily="34" charset="0"/>
            </a:endParaRPr>
          </a:p>
        </p:txBody>
      </p:sp>
      <p:pic>
        <p:nvPicPr>
          <p:cNvPr id="5" name="Picture 6" descr="1amba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842">
            <a:off x="1116013" y="4149725"/>
            <a:ext cx="3097212" cy="228917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8" name="Picture 4" descr="прилипа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73225">
            <a:off x="577056" y="1880395"/>
            <a:ext cx="2733675" cy="1655762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9" name="Picture 5" descr="p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29868">
            <a:off x="2046288" y="1955800"/>
            <a:ext cx="2724150" cy="1498600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0798298">
            <a:off x="1580684" y="5631622"/>
            <a:ext cx="27253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FF00"/>
                </a:solidFill>
                <a:latin typeface="Arial" pitchFamily="34" charset="0"/>
              </a:rPr>
              <a:t>камбала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3691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рыба-прилипала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2" name="Picture 7" descr="clip_image019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2163">
            <a:off x="4768821" y="1417562"/>
            <a:ext cx="2951163" cy="267652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716016" y="292494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рыба-пила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332656"/>
            <a:ext cx="518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      </a:t>
            </a:r>
            <a:r>
              <a:rPr lang="ru-RU" sz="4800" b="1" dirty="0" smtClean="0">
                <a:solidFill>
                  <a:srgbClr val="FF0000"/>
                </a:solidFill>
              </a:rPr>
              <a:t>МОРСКИЕ РЫБЫ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5393" y="5949280"/>
            <a:ext cx="4163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</a:rPr>
              <a:t>электрический скат</a:t>
            </a:r>
            <a:endParaRPr lang="ru-RU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ormal_S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3869">
            <a:off x="611188" y="3933825"/>
            <a:ext cx="3233737" cy="2287588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733256"/>
            <a:ext cx="1058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сом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4" name="Picture 6" descr="ok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4854">
            <a:off x="4711700" y="3987800"/>
            <a:ext cx="3397250" cy="227647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04897" y="5984622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</a:rPr>
              <a:t>окунь</a:t>
            </a:r>
            <a:endParaRPr lang="ru-RU" sz="32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6" name="Picture 7" descr="kar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95393">
            <a:off x="611188" y="1341438"/>
            <a:ext cx="3240087" cy="2409825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75657" y="306896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карась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8" name="Picture 8" descr="29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1791">
            <a:off x="4397627" y="1312150"/>
            <a:ext cx="3384550" cy="2381250"/>
          </a:xfrm>
          <a:prstGeom prst="rect">
            <a:avLst/>
          </a:prstGeom>
          <a:noFill/>
          <a:ln w="76200" cmpd="tri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868144" y="314096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</a:rPr>
              <a:t>щука</a:t>
            </a:r>
            <a:endParaRPr lang="ru-RU" sz="36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60648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речные рыбы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ыбех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g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SCN3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5688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3146" y="5805264"/>
            <a:ext cx="5554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spc="-18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161" dir="20493903" algn="ctr" rotWithShape="0">
                    <a:srgbClr val="000000"/>
                  </a:outerShdw>
                </a:effectLst>
                <a:latin typeface="Arial"/>
                <a:cs typeface="Arial"/>
              </a:rPr>
              <a:t>аквариумные рыбки</a:t>
            </a:r>
            <a:endParaRPr lang="ru-RU" sz="4400" b="1" kern="10" spc="-18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0161" dir="20493903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roru.com/upload/images/75/751287/1x6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4009">
            <a:off x="384969" y="3137836"/>
            <a:ext cx="3442386" cy="31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642435">
            <a:off x="1311835" y="5563616"/>
            <a:ext cx="23410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ПИРАНЬИ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://zooexcurs.narod.ru/pictures/fish/eso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282" y="1196750"/>
            <a:ext cx="4338046" cy="20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564904"/>
            <a:ext cx="1801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ЩУКА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seaidea.ru/wp-content/uploads/2012/08/so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43672">
            <a:off x="4362065" y="3788141"/>
            <a:ext cx="4339135" cy="27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2081" y="5840606"/>
            <a:ext cx="1465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667" y="260648"/>
            <a:ext cx="568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ХИЩНЫЕ РЫБЫ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7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ragoart.com/tuts/pics/9/4343/21335/how-to-draw-a-goldfish-step-6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60640" cy="41764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6444208" y="2614265"/>
            <a:ext cx="720079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2281" y="22048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ХВОСТ</a:t>
            </a:r>
            <a:endParaRPr lang="ru-RU" sz="4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427984" y="4484176"/>
            <a:ext cx="936104" cy="115212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60556" y="4916224"/>
            <a:ext cx="432048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14062" y="4916225"/>
            <a:ext cx="1478542" cy="72007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59632" y="55172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МАЛЫЕ  ПЛАВНИКИ</a:t>
            </a:r>
            <a:endParaRPr lang="ru-RU" sz="40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14061" y="980728"/>
            <a:ext cx="0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47667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БОЛЬШОЙ  ПЛАВНИК</a:t>
            </a:r>
            <a:endParaRPr lang="ru-RU" sz="3600" b="1" dirty="0"/>
          </a:p>
        </p:txBody>
      </p:sp>
      <p:cxnSp>
        <p:nvCxnSpPr>
          <p:cNvPr id="18" name="Прямая со стрелкой 17"/>
          <p:cNvCxnSpPr>
            <a:stCxn id="23" idx="2"/>
          </p:cNvCxnSpPr>
          <p:nvPr/>
        </p:nvCxnSpPr>
        <p:spPr>
          <a:xfrm>
            <a:off x="2165590" y="1843083"/>
            <a:ext cx="1254282" cy="9378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47664" y="1196752"/>
            <a:ext cx="1235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ТЕЛО</a:t>
            </a:r>
            <a:endParaRPr lang="ru-RU" sz="36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427984" y="1844824"/>
            <a:ext cx="936104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08004" y="1269547"/>
            <a:ext cx="2088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ЧЕШУЯ</a:t>
            </a:r>
            <a:endParaRPr lang="ru-RU" sz="4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877557" y="3278769"/>
            <a:ext cx="1470307" cy="58227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7544" y="3861048"/>
            <a:ext cx="1888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ЖАБРЫ</a:t>
            </a:r>
            <a:endParaRPr lang="ru-RU" sz="40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259632" y="2132856"/>
            <a:ext cx="1008112" cy="5040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55679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ГОЛОВА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6159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6" grpId="0"/>
      <p:bldP spid="23" grpId="0"/>
      <p:bldP spid="3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870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339752" y="4077072"/>
            <a:ext cx="6804248" cy="2089150"/>
          </a:xfrm>
          <a:prstGeom prst="wedgeEllipseCallout">
            <a:avLst>
              <a:gd name="adj1" fmla="val -48269"/>
              <a:gd name="adj2" fmla="val 77356"/>
            </a:avLst>
          </a:prstGeom>
          <a:gradFill rotWithShape="1">
            <a:gsLst>
              <a:gs pos="0">
                <a:schemeClr val="tx2"/>
              </a:gs>
              <a:gs pos="100000">
                <a:srgbClr val="0066CC"/>
              </a:gs>
            </a:gsLst>
            <a:path path="rect">
              <a:fillToRect l="50000" t="50000" r="50000" b="50000"/>
            </a:path>
          </a:gra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Рыбки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плавают, ныряют,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тихий солнечный денёк.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То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сожмутся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–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разожмутся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То зароются в </a:t>
            </a:r>
            <a:r>
              <a:rPr lang="ru-RU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песок.</a:t>
            </a:r>
            <a:endParaRPr lang="ru-RU" sz="24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0"/>
            <a:ext cx="4448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kern="10" spc="-1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254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физминутка</a:t>
            </a:r>
            <a:endParaRPr lang="ru-RU" sz="6600" kern="10" spc="-1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254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964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Рыба</a:t>
            </a:r>
            <a:r>
              <a:rPr lang="ru-RU" sz="4800" dirty="0" smtClean="0"/>
              <a:t>  (что делает?)    </a:t>
            </a:r>
            <a:r>
              <a:rPr lang="ru-RU" sz="4800" dirty="0" smtClean="0">
                <a:solidFill>
                  <a:srgbClr val="C00000"/>
                </a:solidFill>
              </a:rPr>
              <a:t>………….. </a:t>
            </a:r>
            <a:r>
              <a:rPr lang="ru-RU" sz="4800" dirty="0" smtClean="0"/>
              <a:t>  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Летает, плывёт, дышит, грызёт, ложится на дно, бежит, клюёт, чирикает, </a:t>
            </a:r>
            <a:r>
              <a:rPr lang="ru-RU" sz="4800" dirty="0" err="1" smtClean="0"/>
              <a:t>заглытывает</a:t>
            </a:r>
            <a:r>
              <a:rPr lang="ru-RU" sz="4800" smtClean="0"/>
              <a:t>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chen.ru/world/files/2012/05/Oku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248472" cy="2857500"/>
          </a:xfrm>
          <a:prstGeom prst="rect">
            <a:avLst/>
          </a:prstGeom>
          <a:noFill/>
        </p:spPr>
      </p:pic>
      <p:pic>
        <p:nvPicPr>
          <p:cNvPr id="1028" name="Picture 4" descr="http://uwd.ru/uploads/posts/2011-11/1320749244_suever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248472" cy="3384376"/>
          </a:xfrm>
          <a:prstGeom prst="rect">
            <a:avLst/>
          </a:prstGeom>
          <a:noFill/>
        </p:spPr>
      </p:pic>
      <p:pic>
        <p:nvPicPr>
          <p:cNvPr id="1030" name="Picture 6" descr="http://endla.joosu.ee/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4320480" cy="3312368"/>
          </a:xfrm>
          <a:prstGeom prst="rect">
            <a:avLst/>
          </a:prstGeom>
          <a:noFill/>
        </p:spPr>
      </p:pic>
      <p:pic>
        <p:nvPicPr>
          <p:cNvPr id="1032" name="Picture 8" descr="http://moole.ru/uploads/posts/2011-06/1306974875_w000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647"/>
            <a:ext cx="4320480" cy="29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kochan.ru/img/plog-content/images/0373d10187167d1adb17c4cc1916e954/901ee9fe93211fef9284cf7451aa408d/8decb0e9e38501fc36293e4a368f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3074716"/>
          </a:xfrm>
          <a:prstGeom prst="rect">
            <a:avLst/>
          </a:prstGeom>
          <a:noFill/>
        </p:spPr>
      </p:pic>
      <p:pic>
        <p:nvPicPr>
          <p:cNvPr id="31748" name="Picture 4" descr="http://im0-tub-ru.yandex.net/i?id=274650870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608512" cy="3068960"/>
          </a:xfrm>
          <a:prstGeom prst="rect">
            <a:avLst/>
          </a:prstGeom>
          <a:noFill/>
        </p:spPr>
      </p:pic>
      <p:pic>
        <p:nvPicPr>
          <p:cNvPr id="31752" name="Picture 8" descr="http://www.agroru.com/upload/images/74/744219/1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068960"/>
            <a:ext cx="4499992" cy="3789040"/>
          </a:xfrm>
          <a:prstGeom prst="rect">
            <a:avLst/>
          </a:prstGeom>
          <a:noFill/>
        </p:spPr>
      </p:pic>
      <p:pic>
        <p:nvPicPr>
          <p:cNvPr id="31754" name="Picture 10" descr="http://goldfishnet.km.ua/foto/albums/plotva/plotva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439248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583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Мальчики пришли на речку и стали ловить рыбу.</a:t>
            </a:r>
          </a:p>
          <a:p>
            <a:pPr algn="just"/>
            <a:r>
              <a:rPr lang="ru-RU" sz="4000" dirty="0" smtClean="0"/>
              <a:t>  Потом задергалась удочка у Коли.             Однажды летним утром Саша и Коля пошли на рыбалку.</a:t>
            </a:r>
          </a:p>
          <a:p>
            <a:pPr algn="just"/>
            <a:r>
              <a:rPr lang="ru-RU" sz="4000" dirty="0" smtClean="0"/>
              <a:t> Долго рыба не клевала. </a:t>
            </a:r>
          </a:p>
          <a:p>
            <a:pPr algn="just"/>
            <a:r>
              <a:rPr lang="ru-RU" sz="4000" dirty="0" smtClean="0"/>
              <a:t> Удачная получилась рыбалка! </a:t>
            </a:r>
          </a:p>
          <a:p>
            <a:pPr algn="just"/>
            <a:r>
              <a:rPr lang="ru-RU" sz="4000" dirty="0" smtClean="0"/>
              <a:t> Саша помогал другу вытаскивать рыбу из воды.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712" y="908720"/>
            <a:ext cx="61029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Плаваю под мостиком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И виляю хвостиком.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По земле не хожу,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Рот есть, да не говорю,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Глаза есть – не мигаю,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Крылья есть – не летаю</a:t>
            </a:r>
            <a:r>
              <a:rPr lang="ru-RU" sz="4000" b="1" i="1" dirty="0" smtClean="0"/>
              <a:t>. 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3998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92888" cy="577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Однажды летним утром Саша и Коля пошли на рыбалку.</a:t>
            </a:r>
          </a:p>
          <a:p>
            <a:pPr algn="just"/>
            <a:r>
              <a:rPr lang="ru-RU" sz="4000" dirty="0" smtClean="0"/>
              <a:t>  Мальчики пришли на речку и стали ловить рыбу.</a:t>
            </a:r>
          </a:p>
          <a:p>
            <a:pPr algn="just"/>
            <a:r>
              <a:rPr lang="ru-RU" sz="4000" dirty="0" smtClean="0"/>
              <a:t>  Долго рыба не клевала.</a:t>
            </a:r>
          </a:p>
          <a:p>
            <a:pPr algn="just"/>
            <a:r>
              <a:rPr lang="ru-RU" sz="4000" dirty="0" smtClean="0"/>
              <a:t>  Потом задергалась удочка у Коли.</a:t>
            </a:r>
          </a:p>
          <a:p>
            <a:pPr algn="just"/>
            <a:r>
              <a:rPr lang="ru-RU" sz="4000" dirty="0" smtClean="0"/>
              <a:t>  Саша помогал другу вытаскивать рыбу из воды.</a:t>
            </a:r>
          </a:p>
          <a:p>
            <a:pPr algn="just"/>
            <a:r>
              <a:rPr lang="ru-RU" sz="4000" dirty="0" smtClean="0"/>
              <a:t>  Удачная получилась рыбалка!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334b84cfeaf279b25b0a370f372b38f_photo_top_gray_preview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3706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Конец урока</a:t>
            </a:r>
            <a:endParaRPr lang="ru-RU" sz="48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797152"/>
            <a:ext cx="464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Вы, молодцы!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inypic.com/6h88q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736304" cy="3789040"/>
          </a:xfrm>
          <a:prstGeom prst="rect">
            <a:avLst/>
          </a:prstGeom>
          <a:noFill/>
        </p:spPr>
      </p:pic>
      <p:pic>
        <p:nvPicPr>
          <p:cNvPr id="10244" name="Picture 4" descr="http://magfish.maglan.ru/uploads/posts/2011-01/1295394840_2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3600400" cy="3356992"/>
          </a:xfrm>
          <a:prstGeom prst="rect">
            <a:avLst/>
          </a:prstGeom>
          <a:noFill/>
        </p:spPr>
      </p:pic>
      <p:pic>
        <p:nvPicPr>
          <p:cNvPr id="10246" name="Picture 6" descr="http://oldpak.ru/wp-content/uploads/2012/06/ok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347864" cy="2808312"/>
          </a:xfrm>
          <a:prstGeom prst="rect">
            <a:avLst/>
          </a:prstGeom>
          <a:noFill/>
        </p:spPr>
      </p:pic>
      <p:pic>
        <p:nvPicPr>
          <p:cNvPr id="10248" name="Picture 8" descr="http://www.booksite.ru/fulltext/1/001/010/001/257824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048000"/>
            <a:ext cx="3923928" cy="3810000"/>
          </a:xfrm>
          <a:prstGeom prst="rect">
            <a:avLst/>
          </a:prstGeom>
          <a:noFill/>
        </p:spPr>
      </p:pic>
      <p:pic>
        <p:nvPicPr>
          <p:cNvPr id="10250" name="Picture 10" descr="http://s52.radikal.ru/i138/1108/f1/6a5c2f4140c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753" y="3429000"/>
            <a:ext cx="2232247" cy="3429000"/>
          </a:xfrm>
          <a:prstGeom prst="rect">
            <a:avLst/>
          </a:prstGeom>
          <a:noFill/>
        </p:spPr>
      </p:pic>
      <p:pic>
        <p:nvPicPr>
          <p:cNvPr id="10252" name="Picture 12" descr="http://img1.liveinternet.ru/images/attach/c/6/93/438/93438587_r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0"/>
            <a:ext cx="269979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c/3/77/154/77154257_0_16956_fac71b3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1515" y="908720"/>
            <a:ext cx="30620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cs typeface="Aharoni" pitchFamily="2" charset="-79"/>
              </a:rPr>
              <a:t>ТЕМА УРОКА</a:t>
            </a:r>
            <a:endParaRPr lang="ru-RU" sz="4000" b="1" dirty="0" smtClean="0">
              <a:cs typeface="Aharoni" pitchFamily="2" charset="-79"/>
            </a:endParaRPr>
          </a:p>
          <a:p>
            <a:pPr algn="ctr"/>
            <a:endParaRPr lang="ru-RU" sz="4400" b="1" dirty="0" smtClean="0">
              <a:cs typeface="Aharoni" pitchFamily="2" charset="-79"/>
            </a:endParaRPr>
          </a:p>
          <a:p>
            <a:pPr algn="ctr"/>
            <a:endParaRPr lang="ru-RU" sz="140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87849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FFFF00"/>
                </a:solidFill>
              </a:rPr>
              <a:t>РЫБЫ</a:t>
            </a:r>
            <a:endParaRPr lang="ru-RU" sz="1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krasfun.ru/images/2011/9/daf71_0_6c68a_ec84d4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ykyky.ru/inc/img/4b4657faa94c1287e1a1f0b3993e795d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8679"/>
            <a:ext cx="4320480" cy="583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ics2.picvi.com/media/pics/2009/06/25/two-headed-fish/img/two-headed-fish_03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548678"/>
            <a:ext cx="4464495" cy="5832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75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516/80466405.83/0_5e49e_e066ffdf_XL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8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sdesktop.net/Ocean/800x600/PicsDesktop.net_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nm.uz/uploads/posts/2011-07/1310153563_057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8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186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90</cp:revision>
  <dcterms:created xsi:type="dcterms:W3CDTF">2013-04-25T06:32:38Z</dcterms:created>
  <dcterms:modified xsi:type="dcterms:W3CDTF">2013-04-29T20:05:31Z</dcterms:modified>
</cp:coreProperties>
</file>