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63" r:id="rId5"/>
    <p:sldId id="271" r:id="rId6"/>
    <p:sldId id="272" r:id="rId7"/>
    <p:sldId id="258" r:id="rId8"/>
    <p:sldId id="265" r:id="rId9"/>
    <p:sldId id="266" r:id="rId10"/>
    <p:sldId id="267" r:id="rId11"/>
    <p:sldId id="259" r:id="rId12"/>
    <p:sldId id="268" r:id="rId13"/>
    <p:sldId id="260" r:id="rId14"/>
    <p:sldId id="269" r:id="rId15"/>
    <p:sldId id="270" r:id="rId16"/>
    <p:sldId id="274" r:id="rId17"/>
    <p:sldId id="273" r:id="rId18"/>
    <p:sldId id="26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1F93-4B86-4218-988B-6CD489B7761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B099-0D97-4F02-8A22-1AD91467F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132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1F93-4B86-4218-988B-6CD489B7761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B099-0D97-4F02-8A22-1AD91467F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0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1F93-4B86-4218-988B-6CD489B7761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B099-0D97-4F02-8A22-1AD91467F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27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1F93-4B86-4218-988B-6CD489B7761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B099-0D97-4F02-8A22-1AD91467F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00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1F93-4B86-4218-988B-6CD489B7761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B099-0D97-4F02-8A22-1AD91467F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73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1F93-4B86-4218-988B-6CD489B7761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B099-0D97-4F02-8A22-1AD91467F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3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1F93-4B86-4218-988B-6CD489B7761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B099-0D97-4F02-8A22-1AD91467F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77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1F93-4B86-4218-988B-6CD489B7761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B099-0D97-4F02-8A22-1AD91467F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5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1F93-4B86-4218-988B-6CD489B7761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B099-0D97-4F02-8A22-1AD91467F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72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1F93-4B86-4218-988B-6CD489B7761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B099-0D97-4F02-8A22-1AD91467F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23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1F93-4B86-4218-988B-6CD489B7761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B099-0D97-4F02-8A22-1AD91467F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63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A1F93-4B86-4218-988B-6CD489B7761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BB099-0D97-4F02-8A22-1AD91467F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80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128792"/>
          </a:xfrm>
        </p:spPr>
      </p:pic>
      <p:sp>
        <p:nvSpPr>
          <p:cNvPr id="5" name="Lock"/>
          <p:cNvSpPr>
            <a:spLocks noEditPoints="1" noChangeArrowheads="1"/>
          </p:cNvSpPr>
          <p:nvPr/>
        </p:nvSpPr>
        <p:spPr bwMode="auto">
          <a:xfrm>
            <a:off x="5724128" y="3645024"/>
            <a:ext cx="1496541" cy="124398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  <a:tileRect/>
          </a:gra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8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2459">
            <a:off x="-69858" y="506053"/>
            <a:ext cx="2820516" cy="2256414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066751"/>
              </p:ext>
            </p:extLst>
          </p:nvPr>
        </p:nvGraphicFramePr>
        <p:xfrm>
          <a:off x="1907704" y="188640"/>
          <a:ext cx="6779819" cy="655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2547"/>
                <a:gridCol w="403557"/>
                <a:gridCol w="504056"/>
                <a:gridCol w="546736"/>
                <a:gridCol w="532547"/>
                <a:gridCol w="532547"/>
                <a:gridCol w="532547"/>
                <a:gridCol w="532547"/>
                <a:gridCol w="532547"/>
                <a:gridCol w="532547"/>
                <a:gridCol w="532547"/>
                <a:gridCol w="532547"/>
                <a:gridCol w="532547"/>
              </a:tblGrid>
              <a:tr h="144016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</a:tr>
              <a:tr h="283598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3598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3598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З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3598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3598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3598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3598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3598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А</a:t>
                      </a:r>
                      <a:endParaRPr lang="ru-RU" sz="4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</a:t>
                      </a:r>
                      <a:endParaRPr lang="ru-RU" sz="4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Х</a:t>
                      </a:r>
                      <a:endParaRPr lang="ru-RU" sz="4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Е</a:t>
                      </a:r>
                      <a:endParaRPr lang="ru-RU" sz="4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</a:t>
                      </a:r>
                      <a:endParaRPr lang="ru-RU" sz="4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Л</a:t>
                      </a:r>
                      <a:endParaRPr lang="ru-RU" sz="4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</a:t>
                      </a:r>
                      <a:endParaRPr lang="ru-RU" sz="4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Г</a:t>
                      </a:r>
                      <a:endParaRPr lang="ru-RU" sz="4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</a:t>
                      </a:r>
                      <a:endParaRPr lang="ru-RU" sz="4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Я</a:t>
                      </a:r>
                      <a:endParaRPr lang="ru-RU" sz="4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3598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Ч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</a:tr>
              <a:tr h="283598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283598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Ж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283598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</a:tr>
              <a:tr h="283598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</a:tr>
              <a:tr h="283598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Ы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</a:tr>
              <a:tr h="283598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</a:tr>
              <a:tr h="283598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0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taly\AppData\Local\Microsoft\Windows\Temporary Internet Files\Content.IE5\BPVBXCVN\MC90043485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56" y="1549946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ataly\AppData\Local\Microsoft\Windows\Temporary Internet Files\Content.IE5\GH2BLXG0\MC90043252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82" y="1529521"/>
            <a:ext cx="2873474" cy="28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ataly\AppData\Local\Microsoft\Windows\Temporary Internet Files\Content.IE5\GH2BLXG0\MM900236551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70033"/>
            <a:ext cx="1656184" cy="177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3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9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Учебник стр. 29-35</a:t>
            </a:r>
          </a:p>
          <a:p>
            <a:r>
              <a:rPr lang="ru-RU" dirty="0" err="1" smtClean="0"/>
              <a:t>Р.т</a:t>
            </a:r>
            <a:r>
              <a:rPr lang="ru-RU" dirty="0" smtClean="0"/>
              <a:t>. стр. 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21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3800" b="1" dirty="0" smtClean="0">
                <a:solidFill>
                  <a:srgbClr val="0070C0"/>
                </a:solidFill>
                <a:latin typeface="Gabriola" pitchFamily="82" charset="0"/>
              </a:rPr>
              <a:t>СПАСИБО</a:t>
            </a:r>
            <a:r>
              <a:rPr lang="ru-RU" sz="13800" dirty="0" smtClean="0">
                <a:solidFill>
                  <a:srgbClr val="0070C0"/>
                </a:solidFill>
                <a:latin typeface="Gabriola" pitchFamily="82" charset="0"/>
              </a:rPr>
              <a:t>!</a:t>
            </a:r>
            <a:endParaRPr lang="ru-RU" sz="13800" dirty="0">
              <a:solidFill>
                <a:srgbClr val="0070C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-15133"/>
            <a:ext cx="7488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5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9" y="169470"/>
            <a:ext cx="9142636" cy="649989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</a:rPr>
              <a:t>Тема урока: </a:t>
            </a:r>
            <a:br>
              <a:rPr lang="ru-RU" sz="5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</a:rPr>
              <a:t>  «Мир глазами историков».</a:t>
            </a:r>
            <a:endParaRPr lang="ru-RU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6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3447109" cy="40324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БОРТОВОЙ ЖУРНАЛ</a:t>
            </a:r>
          </a:p>
          <a:p>
            <a:pPr algn="ctr"/>
            <a:endParaRPr lang="ru-RU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4499992" y="476672"/>
            <a:ext cx="2592288" cy="1152128"/>
            <a:chOff x="4499992" y="476672"/>
            <a:chExt cx="2592288" cy="115212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499992" y="476672"/>
              <a:ext cx="2592288" cy="11521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4499992" y="476672"/>
              <a:ext cx="1296144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5796136" y="476672"/>
              <a:ext cx="1296144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4499992" y="980728"/>
              <a:ext cx="1152128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5940152" y="980728"/>
              <a:ext cx="1152128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7236296" y="4766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 конвертов</a:t>
            </a:r>
            <a:endParaRPr lang="ru-RU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4355976" y="2267744"/>
            <a:ext cx="2880320" cy="3605465"/>
            <a:chOff x="4355976" y="2267744"/>
            <a:chExt cx="2880320" cy="360546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355976" y="2267744"/>
              <a:ext cx="2880320" cy="356841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dirty="0" smtClean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99992" y="2276872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ЗАДАЧИ:</a:t>
              </a:r>
              <a:endParaRPr lang="ru-RU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99992" y="2852936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1. Что такое история?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99992" y="3429000"/>
              <a:ext cx="2592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2. Для чего нужно изучать историю?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99992" y="4365104"/>
              <a:ext cx="24482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3. Какие бывают исторические источники?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804248" y="2852936"/>
              <a:ext cx="288032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804248" y="3429000"/>
              <a:ext cx="288032" cy="43204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804248" y="4509120"/>
              <a:ext cx="288032" cy="43204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27984" y="5288434"/>
              <a:ext cx="2736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Если ответ найден на вопрос ,то  в      поставь</a:t>
              </a:r>
              <a:endParaRPr lang="ru-RU" sz="16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972236" y="5618014"/>
              <a:ext cx="207640" cy="1524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98" name="Picture 2" descr="C:\Users\Nataly\AppData\Local\Microsoft\Windows\Temporary Internet Files\Content.IE5\GH2BLXG0\MC900441310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5459315"/>
              <a:ext cx="363488" cy="380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219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История-это…</a:t>
            </a:r>
            <a:r>
              <a:rPr lang="ru-RU" sz="7200" b="1" dirty="0" smtClean="0">
                <a:solidFill>
                  <a:srgbClr val="FF0000"/>
                </a:solidFill>
              </a:rPr>
              <a:t>?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 наука </a:t>
            </a:r>
            <a:r>
              <a:rPr lang="ru-RU" dirty="0"/>
              <a:t>,которая изучает </a:t>
            </a:r>
            <a:r>
              <a:rPr lang="ru-RU" dirty="0" smtClean="0"/>
              <a:t>прошлое.</a:t>
            </a:r>
          </a:p>
          <a:p>
            <a:pPr marL="0" indent="0">
              <a:buNone/>
            </a:pPr>
            <a:r>
              <a:rPr lang="ru-RU" dirty="0" smtClean="0"/>
              <a:t>С греческого языка переводится , как «рассказ о прошлом». </a:t>
            </a:r>
          </a:p>
          <a:p>
            <a:pPr marL="0" indent="0">
              <a:buNone/>
            </a:pPr>
            <a:r>
              <a:rPr lang="ru-RU" dirty="0" smtClean="0"/>
              <a:t>Изучают историю- </a:t>
            </a:r>
            <a:r>
              <a:rPr lang="ru-RU" b="1" dirty="0" smtClean="0"/>
              <a:t>историки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Они  трудятся в </a:t>
            </a:r>
            <a:r>
              <a:rPr lang="ru-RU" b="1" dirty="0" smtClean="0"/>
              <a:t>архивах</a:t>
            </a:r>
            <a:r>
              <a:rPr lang="ru-RU" dirty="0" smtClean="0"/>
              <a:t>, музеях, библиотеках.</a:t>
            </a:r>
          </a:p>
        </p:txBody>
      </p:sp>
    </p:spTree>
    <p:extLst>
      <p:ext uri="{BB962C8B-B14F-4D97-AF65-F5344CB8AC3E}">
        <p14:creationId xmlns:p14="http://schemas.microsoft.com/office/powerpoint/2010/main" val="182407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9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>
                <a:solidFill>
                  <a:srgbClr val="0070C0"/>
                </a:solidFill>
              </a:rPr>
              <a:t>Для чего мы изучаем историю</a:t>
            </a:r>
            <a:r>
              <a:rPr lang="ru-RU" b="1" i="1" dirty="0" smtClean="0">
                <a:solidFill>
                  <a:srgbClr val="0070C0"/>
                </a:solidFill>
              </a:rPr>
              <a:t>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04056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i="1" dirty="0" smtClean="0"/>
              <a:t>Мы </a:t>
            </a:r>
            <a:r>
              <a:rPr lang="ru-RU" i="1" dirty="0"/>
              <a:t>изучаем историю для того, чтобы знать, как наши предки  заселяли, осваивали и защищали нашу </a:t>
            </a:r>
            <a:r>
              <a:rPr lang="ru-RU" i="1" dirty="0" smtClean="0"/>
              <a:t>страну.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i="1" dirty="0" smtClean="0"/>
              <a:t>Мы </a:t>
            </a:r>
            <a:r>
              <a:rPr lang="ru-RU" i="1" dirty="0"/>
              <a:t>изучаем историю для того, чтобы знать как жили наши предки</a:t>
            </a:r>
            <a:r>
              <a:rPr lang="ru-RU" i="1" dirty="0" smtClean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i="1" dirty="0"/>
              <a:t>Мы изучаем историю, чтобы знать чем мы похожи , а чем различаемся от наших предков</a:t>
            </a:r>
            <a:r>
              <a:rPr lang="ru-RU" i="1" dirty="0" smtClean="0"/>
              <a:t>.</a:t>
            </a:r>
            <a:endParaRPr lang="ru-RU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i="1" dirty="0" smtClean="0"/>
              <a:t> </a:t>
            </a:r>
            <a:r>
              <a:rPr lang="ru-RU" i="1" dirty="0"/>
              <a:t>Мы изучаем историю для того, чтобы в  настоящем и будущем не совершать ошибок прошлого.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2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203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Тема урока:    «Мир глазами историков».</vt:lpstr>
      <vt:lpstr>Презентация PowerPoint</vt:lpstr>
      <vt:lpstr>Презентация PowerPoint</vt:lpstr>
      <vt:lpstr>Презентация PowerPoint</vt:lpstr>
      <vt:lpstr>История-это…?</vt:lpstr>
      <vt:lpstr>Презентация PowerPoint</vt:lpstr>
      <vt:lpstr> Для чего мы изучаем историю?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Nataly</dc:creator>
  <cp:lastModifiedBy>Nataly</cp:lastModifiedBy>
  <cp:revision>17</cp:revision>
  <dcterms:created xsi:type="dcterms:W3CDTF">2013-10-14T20:05:38Z</dcterms:created>
  <dcterms:modified xsi:type="dcterms:W3CDTF">2013-10-17T07:05:05Z</dcterms:modified>
</cp:coreProperties>
</file>