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82" r:id="rId8"/>
    <p:sldId id="281" r:id="rId9"/>
    <p:sldId id="280" r:id="rId10"/>
    <p:sldId id="279" r:id="rId11"/>
    <p:sldId id="278" r:id="rId12"/>
    <p:sldId id="277" r:id="rId13"/>
    <p:sldId id="283" r:id="rId14"/>
    <p:sldId id="275" r:id="rId15"/>
    <p:sldId id="276" r:id="rId16"/>
    <p:sldId id="274" r:id="rId17"/>
    <p:sldId id="273" r:id="rId18"/>
    <p:sldId id="272" r:id="rId19"/>
    <p:sldId id="284" r:id="rId20"/>
    <p:sldId id="285" r:id="rId21"/>
    <p:sldId id="286" r:id="rId22"/>
    <p:sldId id="287" r:id="rId23"/>
    <p:sldId id="289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E6E5-7291-4195-AACD-C7D8858C752B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AD59-A336-4CB2-9A8E-20718E125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7777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FF19-D5C3-4C84-90A2-D20EE10F1CDC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F745-3A81-4644-A930-4D9FEBB1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6977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E8B4-ABCD-4E63-B59E-6408CD332462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3C3E-6E3E-430D-A11E-784006B21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1327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DCE0-E20F-43FC-96B8-D22DE0757EF4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4372-79B9-427A-8FBA-1BD2C4FBF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6184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580F-8C3C-402E-B1D5-11237C8E2BDB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2B93-7851-46E7-B2B6-AC996D569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237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8DC9-1ACC-4105-B75C-DEF39046FCED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67AE3-6B75-4CAA-A25E-9BBFBE99F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7984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3341-E034-4393-9E3E-024375193B7F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6378-6F68-4EE4-B97B-D8376A0CD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6718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EE7E-01D6-4DDF-B6DD-7C9E268FDDED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FB77-68C1-413A-86DC-210117B32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3323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4B64-47BD-4FFF-B14C-C02704ECEA1C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6C94-BE3B-465C-A219-9AAEB32A9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7203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B795-0140-45B7-856A-CE61AF4D430D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F506-2ECD-4AC0-9E01-2E2A037F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275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C4F1-8C4D-4815-9976-48B3E9992D8B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8C1A-2647-446C-8809-7EC6D006A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082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D0716C2-8AFC-4395-8421-D430B84B0CA5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06E1A3-8385-4B63-AC50-6FEAB843F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9191" y="-695792"/>
            <a:ext cx="4070346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904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  <p:bldP spid="2" grpId="17"/>
      <p:bldP spid="2" grpId="18"/>
      <p:bldP spid="2" grpId="1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youlove.com.ua/uploads/posts/2012-02/1330080006_solnce-risuno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6"/>
            <a:ext cx="9144000" cy="6826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478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photoforum.ru/f/photo/000/476/476196_9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12496" r="31036" b="11338"/>
          <a:stretch/>
        </p:blipFill>
        <p:spPr bwMode="auto">
          <a:xfrm>
            <a:off x="-8562" y="-15133"/>
            <a:ext cx="9152562" cy="687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261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9191" y="-695792"/>
            <a:ext cx="4070346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675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6" grpId="12"/>
      <p:bldP spid="6" grpId="13"/>
      <p:bldP spid="6" grpId="14"/>
      <p:bldP spid="6" grpId="15"/>
      <p:bldP spid="6" grpId="16"/>
      <p:bldP spid="6" grpId="17"/>
      <p:bldP spid="6" grpId="18"/>
      <p:bldP spid="6" grpId="1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703" y="93975"/>
            <a:ext cx="8838785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 поверхня </a:t>
            </a:r>
          </a:p>
          <a:p>
            <a:pPr algn="ctr"/>
            <a:r>
              <a:rPr lang="uk-U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Землі </a:t>
            </a:r>
          </a:p>
          <a:p>
            <a:pPr algn="ctr"/>
            <a:r>
              <a:rPr lang="uk-U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нагрівається </a:t>
            </a:r>
          </a:p>
          <a:p>
            <a:pPr algn="ctr"/>
            <a:r>
              <a:rPr lang="uk-U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сонячними </a:t>
            </a:r>
          </a:p>
          <a:p>
            <a:pPr algn="ctr"/>
            <a:r>
              <a:rPr lang="uk-U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променями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339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ikidijan.my1.ru/_pu/1/720710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651"/>
            <a:ext cx="9144000" cy="5385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971065" y="3135618"/>
            <a:ext cx="1284987" cy="504056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929506" y="1830222"/>
            <a:ext cx="1284987" cy="46241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929504" y="4653136"/>
            <a:ext cx="1284987" cy="43204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131840" y="908720"/>
            <a:ext cx="3096344" cy="46380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065386" y="5432171"/>
            <a:ext cx="3096344" cy="46380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491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ukrmap.su/program2010/g6/rozdil3_files/image154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3" t="14326" r="16774" b="14684"/>
          <a:stretch/>
        </p:blipFill>
        <p:spPr bwMode="auto">
          <a:xfrm>
            <a:off x="125703" y="916623"/>
            <a:ext cx="5225968" cy="516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om-mody.com/wp-content/uploads/2013/08/solnts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30" y="2044802"/>
            <a:ext cx="3153033" cy="2978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5092378" y="3019984"/>
            <a:ext cx="928552" cy="1417127"/>
            <a:chOff x="5875696" y="2947975"/>
            <a:chExt cx="928552" cy="927871"/>
          </a:xfrm>
        </p:grpSpPr>
        <p:sp>
          <p:nvSpPr>
            <p:cNvPr id="2" name="Стрелка влево 1"/>
            <p:cNvSpPr/>
            <p:nvPr/>
          </p:nvSpPr>
          <p:spPr>
            <a:xfrm>
              <a:off x="5875696" y="2947975"/>
              <a:ext cx="928551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лево 9"/>
            <p:cNvSpPr/>
            <p:nvPr/>
          </p:nvSpPr>
          <p:spPr>
            <a:xfrm>
              <a:off x="5875697" y="3109131"/>
              <a:ext cx="928551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лево 10"/>
            <p:cNvSpPr/>
            <p:nvPr/>
          </p:nvSpPr>
          <p:spPr>
            <a:xfrm>
              <a:off x="5875697" y="3266095"/>
              <a:ext cx="928551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лево 11"/>
            <p:cNvSpPr/>
            <p:nvPr/>
          </p:nvSpPr>
          <p:spPr>
            <a:xfrm>
              <a:off x="5875697" y="3410111"/>
              <a:ext cx="928551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лево 12"/>
            <p:cNvSpPr/>
            <p:nvPr/>
          </p:nvSpPr>
          <p:spPr>
            <a:xfrm>
              <a:off x="5875697" y="3587814"/>
              <a:ext cx="928551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5875697" y="3731830"/>
              <a:ext cx="928551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19971" y="1824332"/>
            <a:ext cx="1893014" cy="1075711"/>
            <a:chOff x="5351600" y="2348367"/>
            <a:chExt cx="1893014" cy="585703"/>
          </a:xfrm>
        </p:grpSpPr>
        <p:sp>
          <p:nvSpPr>
            <p:cNvPr id="7" name="Стрелка влево 6"/>
            <p:cNvSpPr/>
            <p:nvPr/>
          </p:nvSpPr>
          <p:spPr>
            <a:xfrm rot="519575">
              <a:off x="5879970" y="2790054"/>
              <a:ext cx="1152128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519575">
              <a:off x="5654660" y="2637063"/>
              <a:ext cx="1382841" cy="138431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лево 17"/>
            <p:cNvSpPr/>
            <p:nvPr/>
          </p:nvSpPr>
          <p:spPr>
            <a:xfrm rot="519575">
              <a:off x="5508432" y="2488575"/>
              <a:ext cx="1596860" cy="125249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 rot="519575">
              <a:off x="5351600" y="2348367"/>
              <a:ext cx="1893014" cy="142375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flipV="1">
            <a:off x="4312429" y="4706187"/>
            <a:ext cx="1892943" cy="1183629"/>
            <a:chOff x="5351600" y="2348367"/>
            <a:chExt cx="1893014" cy="585703"/>
          </a:xfrm>
        </p:grpSpPr>
        <p:sp>
          <p:nvSpPr>
            <p:cNvPr id="22" name="Стрелка влево 21"/>
            <p:cNvSpPr/>
            <p:nvPr/>
          </p:nvSpPr>
          <p:spPr>
            <a:xfrm rot="519575">
              <a:off x="5879970" y="2790054"/>
              <a:ext cx="1152128" cy="1440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 rot="519575">
              <a:off x="5654660" y="2637063"/>
              <a:ext cx="1382841" cy="138431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лево 23"/>
            <p:cNvSpPr/>
            <p:nvPr/>
          </p:nvSpPr>
          <p:spPr>
            <a:xfrm rot="519575">
              <a:off x="5508432" y="2488575"/>
              <a:ext cx="1596860" cy="125249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лево 24"/>
            <p:cNvSpPr/>
            <p:nvPr/>
          </p:nvSpPr>
          <p:spPr>
            <a:xfrm rot="519575">
              <a:off x="5351600" y="2348367"/>
              <a:ext cx="1893014" cy="142375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трелка влево 15"/>
          <p:cNvSpPr/>
          <p:nvPr/>
        </p:nvSpPr>
        <p:spPr>
          <a:xfrm rot="605101">
            <a:off x="3595732" y="1458692"/>
            <a:ext cx="3253008" cy="221136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83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9191" y="-695792"/>
            <a:ext cx="4070346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948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animals-birds.ru/dyt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90" y="332656"/>
            <a:ext cx="9174090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721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clutch.in.ua/wp-content/uploads/2012/08/4Seasons-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6632"/>
            <a:ext cx="9156700" cy="684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om-mody.com/wp-content/uploads/2013/08/solnts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73" y="2204864"/>
            <a:ext cx="3052953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107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clutch.in.ua/wp-content/uploads/2012/08/4Seasons-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1" b="50000"/>
          <a:stretch/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om-mody.com/wp-content/uploads/2013/08/solntse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84984"/>
            <a:ext cx="939185" cy="86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9025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upload.wikimedia.org/wikipedia/commons/thumb/f/fa/TwoMasaiGiraffes.jpg/260px-TwoMasaiGiraff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8" y="1200329"/>
            <a:ext cx="3201803" cy="53601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09021" y="0"/>
            <a:ext cx="3765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Африка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irc_mi" descr="http://farm5.static.flickr.com/4119/4767213179_6581dc5a71_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12866"/>
          <a:stretch/>
        </p:blipFill>
        <p:spPr bwMode="auto">
          <a:xfrm>
            <a:off x="3563888" y="3782857"/>
            <a:ext cx="5256584" cy="277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sunhome.ru/UsersGallery/wallpapers/41/91006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b="17291"/>
          <a:stretch/>
        </p:blipFill>
        <p:spPr bwMode="auto">
          <a:xfrm>
            <a:off x="3563888" y="1213083"/>
            <a:ext cx="5256584" cy="250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4191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clutch.in.ua/wp-content/uploads/2012/08/4Seasons-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om-mody.com/wp-content/uploads/2013/08/solntse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4356"/>
            <a:ext cx="939185" cy="86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16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clutch.in.ua/wp-content/uploads/2012/08/4Seasons-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-12700" y="0"/>
            <a:ext cx="915670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om-mody.com/wp-content/uploads/2013/08/solntse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05666"/>
            <a:ext cx="939185" cy="86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753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clutch.in.ua/wp-content/uploads/2012/08/4Seasons-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-23788" y="-1"/>
            <a:ext cx="916778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om-mody.com/wp-content/uploads/2013/08/solntse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700808"/>
            <a:ext cx="939185" cy="86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652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clutch.in.ua/wp-content/uploads/2012/08/4Seasons-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1" b="50000"/>
          <a:stretch/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om-mody.com/wp-content/uploads/2013/08/solntse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84984"/>
            <a:ext cx="939185" cy="86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975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2" y="1628800"/>
            <a:ext cx="911066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Підготувала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вчитель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початкових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класів</a:t>
            </a:r>
            <a:endParaRPr lang="ru-RU" sz="4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Аксьонова 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Анна Василівна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611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2.bp.blogspot.com/__nv43Nj_hAU/TPfY6Loa7TI/AAAAAAAAAFw/1wezv_Y1TbM/s1600/polar_bear_02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84" y="3728910"/>
            <a:ext cx="4281668" cy="293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zagadkizemli.ru/uploads/posts/2012-02/1329476551_pingv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0" y="3550133"/>
            <a:ext cx="4085478" cy="311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allpaper.zoda.ru/bd/2006/10/13/867843a959c0cd7d1da8a49688a755d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48" y="1010343"/>
            <a:ext cx="4262699" cy="301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upload.wikimedia.org/wikipedia/commons/c/c4/Bristol.zoo.common.eider.ar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" y="1010344"/>
            <a:ext cx="4107537" cy="30162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24184" y="0"/>
            <a:ext cx="89354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Арктика та Антарктида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70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6204" y="0"/>
            <a:ext cx="3751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Євразія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irc_mi" descr="http://proxy11.media.online.ua/uol/r2-1a8124e989/5093e0b1e83f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4" b="13504"/>
          <a:stretch/>
        </p:blipFill>
        <p:spPr bwMode="auto">
          <a:xfrm>
            <a:off x="125703" y="1236369"/>
            <a:ext cx="4538661" cy="239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styknews.info/sites/default/files/basic-foto/2013/07/15/246674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/>
          <a:stretch/>
        </p:blipFill>
        <p:spPr bwMode="auto">
          <a:xfrm>
            <a:off x="4664364" y="1236369"/>
            <a:ext cx="4291965" cy="239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3.bp.blogspot.com/-e3eiR6hhfB8/TwHWYlZiwzI/AAAAAAAAAXU/11tlgLweULQ/s1600/d0bfd180d0bed0bf-300x29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8"/>
          <a:stretch/>
        </p:blipFill>
        <p:spPr bwMode="auto">
          <a:xfrm>
            <a:off x="755576" y="3906108"/>
            <a:ext cx="2854960" cy="235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goldensites.ru/media/1/B_4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6185"/>
          <a:stretch/>
        </p:blipFill>
        <p:spPr bwMode="auto">
          <a:xfrm>
            <a:off x="3923928" y="3724985"/>
            <a:ext cx="4572000" cy="276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836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www.geocities.ws/ntshekouk/im_lekx/fgisto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079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znaimo.com.ua/images/rubase_2_1922760640_325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2" y="-12754"/>
            <a:ext cx="4793395" cy="387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ridna-ukraina.com.ua/ukr/images/kremenskie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508104" cy="400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513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upload.wikimedia.org/wikipedia/commons/thumb/4/4c/Betula_nana_upernavik_kujalleq_2007-07-25_1.jpg/265px-Betula_nana_upernavik_kujalleq_2007-07-25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49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10.tinypic.com/66tm3p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415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os1.i.ua/3/1/8806446_22474c2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64" y="0"/>
            <a:ext cx="91967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9855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3" y="54868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80859" y="62118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3338" y="5895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292934"/>
              </a:solidFill>
            </a:endParaRPr>
          </a:p>
        </p:txBody>
      </p:sp>
      <p:pic>
        <p:nvPicPr>
          <p:cNvPr id="5" name="irc_mi" descr="http://zaholovok.com.ua/sites/default/files/1_1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2" y="0"/>
            <a:ext cx="91748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102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2013-09-25T16:53:03Z</dcterms:created>
  <dcterms:modified xsi:type="dcterms:W3CDTF">2013-09-25T18:25:59Z</dcterms:modified>
</cp:coreProperties>
</file>