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72" r:id="rId4"/>
    <p:sldId id="259" r:id="rId5"/>
    <p:sldId id="257" r:id="rId6"/>
    <p:sldId id="260" r:id="rId7"/>
    <p:sldId id="262" r:id="rId8"/>
    <p:sldId id="263" r:id="rId9"/>
    <p:sldId id="264" r:id="rId10"/>
    <p:sldId id="269" r:id="rId11"/>
    <p:sldId id="270" r:id="rId12"/>
    <p:sldId id="271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210AD1-77D5-48E8-9B49-7992E5B58FEA}" type="datetimeFigureOut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94E9331-92F3-479C-9B21-B57DF19937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285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DC0F-4948-4E25-8BFE-DB20632C9395}" type="datetime1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8A433-4A73-4EFD-A477-462448D17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191B1-3BED-4389-AD2D-FA178A99A884}" type="datetime1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F0756-461D-4993-A0C9-7BF1E9A72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0BABF-737A-49E1-86A3-21BC4CBF5459}" type="datetime1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641D3-3D9F-4428-AEDF-943382DB8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EB1D4-7EC5-415B-B2D5-A35DD492A8E5}" type="datetime1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761AC-72F8-4235-9D77-7B6D8E2E2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C2DFF-E879-4988-9EB7-55C85D9D4931}" type="datetime1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5FE22-6DCD-4D1F-8743-4AC28EAEF2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55D4F-6547-4320-B98D-26B864D649D0}" type="datetime1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8249A-A1E9-4B85-93D6-F4441E6C1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9F32A-2969-48AE-A788-F13918849E37}" type="datetime1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0F24-CDC2-4298-B0CD-94DF675F9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FC7C4-404F-450B-B9F9-EB97C54E9072}" type="datetime1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8E823-6698-4C53-A575-0354F3C8F8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CA6C5-6DC6-4C04-AC59-DA1D084BD06B}" type="datetime1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55E32-5318-4B41-A1B2-346A08C49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DB4AF-6BA4-4826-A241-4AF84A014FF1}" type="datetime1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E9F23-D375-45D0-A591-51094EF2A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84A15-20AF-4D27-B3AF-4E967DAFFED9}" type="datetime1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7CACD-411D-46AD-BE30-A72F54FC9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8C7404-1D79-4EB0-B1CC-733DE3DC2A21}" type="datetime1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02A71E-0249-428D-9232-108A3E7CE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12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emf"/><Relationship Id="rId4" Type="http://schemas.openxmlformats.org/officeDocument/2006/relationships/package" Target="../embeddings/______Microsoft_PowerPoint1.sld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" TargetMode="External"/><Relationship Id="rId2" Type="http://schemas.openxmlformats.org/officeDocument/2006/relationships/hyperlink" Target="http://www.proshkolu.ru/user/AidaAlex/file/393031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irgif.com/kar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27584" y="3429000"/>
            <a:ext cx="7772400" cy="1470025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56" name="Прямоугольник 55"/>
          <p:cNvSpPr/>
          <p:nvPr/>
        </p:nvSpPr>
        <p:spPr>
          <a:xfrm>
            <a:off x="1187624" y="476672"/>
            <a:ext cx="4572032" cy="3000396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5715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TopUp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2" name="Picture 2" descr="H:\Documents and Settings\Aida\Рабочий стол\НОвая ГРАФИКА сборник\КАРТИНКИ СБОРНИК_ школьные\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3" y="2500313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 descr="H:\Documents and Settings\Aida\Рабочий стол\НОвая ГРАФИКА сборник\КАРТИНКИ СБОРНИК_ школьные\2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25" y="21431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4" descr="H:\Documents and Settings\Aida\Рабочий стол\НОвая ГРАФИКА сборник\КАРТИНКИ СБОРНИК_ школьные\3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88" y="2786063"/>
            <a:ext cx="7524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Documents and Settings\Aida\Рабочий стол\НОвая ГРАФИКА сборник\КАРТИНКИ СБОРНИК_ школьные\4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3375" y="1143000"/>
            <a:ext cx="68103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6" descr="H:\Documents and Settings\Aida\Рабочий стол\НОвая ГРАФИКА сборник\КАРТИНКИ СБОРНИК_ школьные\6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57313" y="1928813"/>
            <a:ext cx="8239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7" descr="H:\Documents and Settings\Aida\Рабочий стол\НОвая ГРАФИКА сборник\КАРТИНКИ СБОРНИК_ школьные\7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57563" y="857250"/>
            <a:ext cx="681037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8" descr="H:\Documents and Settings\Aida\Рабочий стол\НОвая ГРАФИКА сборник\КАРТИНКИ СБОРНИК_ школьные\8.gif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0" y="1428750"/>
            <a:ext cx="8239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9" descr="H:\Documents and Settings\Aida\Рабочий стол\НОвая ГРАФИКА сборник\КАРТИНКИ СБОРНИК_ школьные\9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86125" y="1571625"/>
            <a:ext cx="68103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0" descr="H:\Documents and Settings\Aida\Рабочий стол\НОвая ГРАФИКА сборник\КАРТИНКИ СБОРНИК_ школьные\0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00500" y="19288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Прямоугольник 76"/>
          <p:cNvSpPr/>
          <p:nvPr/>
        </p:nvSpPr>
        <p:spPr>
          <a:xfrm>
            <a:off x="142844" y="142852"/>
            <a:ext cx="8858312" cy="6572296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64" name="Picture 21" descr="H:\Documents and Settings\Aida\Рабочий стол\НОвая ГРАФИКА сборник\КАРТИНКИ СБОРНИК_ школьные\Копия boworms3.gif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flipH="1">
            <a:off x="5072063" y="2000250"/>
            <a:ext cx="1643062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Прямоугольник 80"/>
          <p:cNvSpPr/>
          <p:nvPr/>
        </p:nvSpPr>
        <p:spPr>
          <a:xfrm>
            <a:off x="214313" y="6429375"/>
            <a:ext cx="1195387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http://aida.ucoz.ru</a:t>
            </a:r>
            <a:endParaRPr lang="ru-RU" sz="1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5536" y="4509120"/>
            <a:ext cx="5184576" cy="1800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rgbClr val="FF0000"/>
                </a:solidFill>
                <a:effectLst/>
              </a:rPr>
              <a:t>Урок математики</a:t>
            </a:r>
          </a:p>
          <a:p>
            <a:pPr algn="ctr"/>
            <a:r>
              <a:rPr lang="ru-RU" sz="4400" b="1" dirty="0" smtClean="0">
                <a:ln/>
                <a:solidFill>
                  <a:srgbClr val="FF0000"/>
                </a:solidFill>
              </a:rPr>
              <a:t>2 класс</a:t>
            </a:r>
          </a:p>
          <a:p>
            <a:pPr algn="ctr"/>
            <a:endParaRPr lang="ru-RU" sz="2000" b="1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64088" y="4869160"/>
            <a:ext cx="3419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Туринцева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атьяна Леонидовна,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МОУ СОШ № 9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Надыма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EB1D4-7EC5-415B-B2D5-A35DD492A8E5}" type="datetime1">
              <a:rPr lang="ru-RU" smtClean="0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61AC-72F8-4235-9D77-7B6D8E2E2C1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3074" name="Picture 2" descr="Тест на. - Поговорим за жизн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3672408" cy="434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383296"/>
              </p:ext>
            </p:extLst>
          </p:nvPr>
        </p:nvGraphicFramePr>
        <p:xfrm>
          <a:off x="4139952" y="1700808"/>
          <a:ext cx="4464496" cy="4326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Слайд" r:id="rId4" imgW="4568900" imgH="3425883" progId="PowerPoint.Slide.12">
                  <p:embed/>
                </p:oleObj>
              </mc:Choice>
              <mc:Fallback>
                <p:oleObj name="Слайд" r:id="rId4" imgW="4568900" imgH="3425883" progId="PowerPoint.Slide.1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1700808"/>
                        <a:ext cx="4464496" cy="43268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746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Д/з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50  № 4, 5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EB1D4-7EC5-415B-B2D5-A35DD492A8E5}" type="datetime1">
              <a:rPr lang="ru-RU" smtClean="0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61AC-72F8-4235-9D77-7B6D8E2E2C1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442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26473" y="213285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8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МОЛОДЦЫ!</a:t>
            </a:r>
            <a:endParaRPr lang="ru-RU" sz="8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EB1D4-7EC5-415B-B2D5-A35DD492A8E5}" type="datetime1">
              <a:rPr lang="ru-RU" smtClean="0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61AC-72F8-4235-9D77-7B6D8E2E2C1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4098" name="Picture 2" descr="http://img.meusrecados.com/glitters/021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60848"/>
            <a:ext cx="2828528" cy="437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EB1D4-7EC5-415B-B2D5-A35DD492A8E5}" type="datetime1">
              <a:rPr lang="ru-RU" smtClean="0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61AC-72F8-4235-9D77-7B6D8E2E2C1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43608" y="1196752"/>
            <a:ext cx="33482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Интернет ресурсы:</a:t>
            </a:r>
          </a:p>
          <a:p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700808"/>
            <a:ext cx="75414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1. </a:t>
            </a:r>
            <a:r>
              <a:rPr lang="en-US" sz="1600" dirty="0" smtClean="0">
                <a:hlinkClick r:id="rId2"/>
              </a:rPr>
              <a:t>http://www.proshkolu.ru/user/AidaAlex/file/393031/</a:t>
            </a:r>
            <a:r>
              <a:rPr lang="ru-RU" sz="1600" dirty="0" smtClean="0"/>
              <a:t>  -  </a:t>
            </a:r>
            <a:r>
              <a:rPr lang="ru-RU" sz="1400" dirty="0" smtClean="0"/>
              <a:t>Шаблоны для  </a:t>
            </a:r>
            <a:r>
              <a:rPr lang="ru-RU" sz="1400" dirty="0" err="1" smtClean="0"/>
              <a:t>презнтаций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1988840"/>
            <a:ext cx="58413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2.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3"/>
              </a:rPr>
              <a:t>http://office.microsoft.com</a:t>
            </a:r>
            <a:r>
              <a:rPr lang="ru-RU" sz="1600" dirty="0" smtClean="0"/>
              <a:t>  - гирлянды, колокольчик, свечи</a:t>
            </a:r>
          </a:p>
          <a:p>
            <a:r>
              <a:rPr lang="ru-RU" sz="1600" dirty="0" smtClean="0"/>
              <a:t>3. </a:t>
            </a:r>
            <a:r>
              <a:rPr lang="en-US" sz="1600" dirty="0" smtClean="0">
                <a:hlinkClick r:id="rId3"/>
              </a:rPr>
              <a:t>http://office.microsoft.com</a:t>
            </a:r>
            <a:r>
              <a:rPr lang="ru-RU" sz="1600" dirty="0" smtClean="0"/>
              <a:t> -  цветочки</a:t>
            </a:r>
          </a:p>
          <a:p>
            <a:r>
              <a:rPr lang="ru-RU" sz="1600" dirty="0" smtClean="0"/>
              <a:t>4. </a:t>
            </a:r>
            <a:r>
              <a:rPr lang="en-US" sz="1600" dirty="0" smtClean="0">
                <a:hlinkClick r:id="rId4"/>
              </a:rPr>
              <a:t>http://mirgif.com/kart</a:t>
            </a:r>
            <a:r>
              <a:rPr lang="ru-RU" sz="1600" dirty="0" smtClean="0"/>
              <a:t> - </a:t>
            </a:r>
            <a:r>
              <a:rPr lang="ru-RU" sz="1600" dirty="0"/>
              <a:t>З</a:t>
            </a:r>
            <a:r>
              <a:rPr lang="ru-RU" sz="1600" dirty="0" smtClean="0"/>
              <a:t>олушка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Девиз нашего урока: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маленькой удачи начинаются большие успехи. </a:t>
            </a: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EB1D4-7EC5-415B-B2D5-A35DD492A8E5}" type="datetime1">
              <a:rPr lang="ru-RU" smtClean="0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61AC-72F8-4235-9D77-7B6D8E2E2C1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30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EB1D4-7EC5-415B-B2D5-A35DD492A8E5}" type="datetime1">
              <a:rPr lang="ru-RU" smtClean="0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61AC-72F8-4235-9D77-7B6D8E2E2C1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6146" name="Picture 2" descr="105-large.jpg - Просмотр картинки - Хостинг картинок и изображен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72" y="1916832"/>
            <a:ext cx="3581948" cy="358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Цифра 4; фото 1812906, фотограф Максим Лоскутников. Фотобанк Лори - Продажа фотографий, иллюстраций и изображений, видео для СМ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882374"/>
            <a:ext cx="3681144" cy="368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36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1115616" y="-99392"/>
            <a:ext cx="7848600" cy="1800200"/>
          </a:xfrm>
          <a:prstGeom prst="horizontalScroll">
            <a:avLst>
              <a:gd name="adj" fmla="val 125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kumimoji="0"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Вычислите </a:t>
            </a:r>
            <a:r>
              <a:rPr kumimoji="0"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kumimoji="0"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расшифруйте имя </a:t>
            </a:r>
          </a:p>
          <a:p>
            <a:pPr algn="ctr">
              <a:lnSpc>
                <a:spcPct val="90000"/>
              </a:lnSpc>
              <a:defRPr/>
            </a:pPr>
            <a:r>
              <a:rPr kumimoji="0"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нашей гостьи.</a:t>
            </a:r>
          </a:p>
          <a:p>
            <a:pPr algn="ctr">
              <a:lnSpc>
                <a:spcPct val="90000"/>
              </a:lnSpc>
              <a:defRPr/>
            </a:pPr>
            <a:r>
              <a:rPr kumimoji="0"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вы</a:t>
            </a:r>
            <a:r>
              <a:rPr kumimoji="0"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заметили?</a:t>
            </a:r>
            <a:endParaRPr kumimoji="0"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27088" y="1989138"/>
            <a:ext cx="1152525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200">
                <a:solidFill>
                  <a:srgbClr val="003300"/>
                </a:solidFill>
              </a:rPr>
              <a:t>29 + 1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827088" y="2924175"/>
            <a:ext cx="1152525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200">
                <a:solidFill>
                  <a:srgbClr val="003300"/>
                </a:solidFill>
              </a:rPr>
              <a:t>8 + 52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827088" y="3860800"/>
            <a:ext cx="1152525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200">
                <a:solidFill>
                  <a:srgbClr val="003300"/>
                </a:solidFill>
              </a:rPr>
              <a:t>86 + 4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563938" y="3860800"/>
            <a:ext cx="1152525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200">
                <a:solidFill>
                  <a:srgbClr val="003300"/>
                </a:solidFill>
              </a:rPr>
              <a:t>36 – 4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563938" y="2924175"/>
            <a:ext cx="1152525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200">
                <a:solidFill>
                  <a:srgbClr val="003300"/>
                </a:solidFill>
              </a:rPr>
              <a:t>71 + 9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563938" y="1989138"/>
            <a:ext cx="1152525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200">
                <a:solidFill>
                  <a:srgbClr val="003300"/>
                </a:solidFill>
              </a:rPr>
              <a:t>5 + 45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804025" y="3860800"/>
            <a:ext cx="1152525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200">
                <a:solidFill>
                  <a:srgbClr val="003300"/>
                </a:solidFill>
              </a:rPr>
              <a:t>7 + 63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804025" y="2924175"/>
            <a:ext cx="1152525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200" dirty="0" smtClean="0">
                <a:solidFill>
                  <a:srgbClr val="003300"/>
                </a:solidFill>
              </a:rPr>
              <a:t>21 +2</a:t>
            </a:r>
            <a:endParaRPr kumimoji="0" lang="ru-RU" sz="3200" dirty="0">
              <a:solidFill>
                <a:srgbClr val="003300"/>
              </a:solidFill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6804025" y="1989138"/>
            <a:ext cx="1152525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200">
                <a:solidFill>
                  <a:srgbClr val="003300"/>
                </a:solidFill>
              </a:rPr>
              <a:t>37 + 3</a:t>
            </a: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2195513" y="1989138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2800" dirty="0"/>
              <a:t>30</a:t>
            </a:r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2195513" y="2924175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2800"/>
              <a:t>60</a:t>
            </a:r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2195513" y="3789363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2800"/>
              <a:t>90</a:t>
            </a:r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5219700" y="3789363"/>
            <a:ext cx="5762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2800"/>
              <a:t>32</a:t>
            </a:r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5219700" y="2924175"/>
            <a:ext cx="576263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2800"/>
              <a:t>80</a:t>
            </a:r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5219700" y="1989138"/>
            <a:ext cx="5762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2800"/>
              <a:t>50</a:t>
            </a:r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8243888" y="3860800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2800"/>
              <a:t>70</a:t>
            </a:r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8243888" y="2924175"/>
            <a:ext cx="5762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2800" dirty="0" smtClean="0"/>
              <a:t>23</a:t>
            </a:r>
            <a:endParaRPr kumimoji="0" lang="ru-RU" sz="2800" dirty="0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8243888" y="1989138"/>
            <a:ext cx="5762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2800"/>
              <a:t>40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323850" y="1989138"/>
            <a:ext cx="5048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600"/>
              <a:t>А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323850" y="2924175"/>
            <a:ext cx="5048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600"/>
              <a:t>У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323850" y="3860800"/>
            <a:ext cx="5048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600"/>
              <a:t>З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3059113" y="1989138"/>
            <a:ext cx="5048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600"/>
              <a:t>Ш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3059113" y="2924175"/>
            <a:ext cx="5048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600"/>
              <a:t>О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3059113" y="3860800"/>
            <a:ext cx="5048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600"/>
              <a:t>Н</a:t>
            </a: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6300788" y="3860800"/>
            <a:ext cx="5048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600"/>
              <a:t>Л</a:t>
            </a:r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6300788" y="2924175"/>
            <a:ext cx="5048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600"/>
              <a:t>Е</a:t>
            </a: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6300788" y="1989138"/>
            <a:ext cx="5048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600"/>
              <a:t>К</a:t>
            </a: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971550" y="4941888"/>
            <a:ext cx="865188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600">
                <a:solidFill>
                  <a:srgbClr val="003300"/>
                </a:solidFill>
              </a:rPr>
              <a:t>90</a:t>
            </a:r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3132138" y="4941888"/>
            <a:ext cx="720725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200">
                <a:solidFill>
                  <a:srgbClr val="003300"/>
                </a:solidFill>
              </a:rPr>
              <a:t>60</a:t>
            </a:r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2411413" y="4941888"/>
            <a:ext cx="720725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200">
                <a:solidFill>
                  <a:srgbClr val="003300"/>
                </a:solidFill>
              </a:rPr>
              <a:t>70</a:t>
            </a: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1692275" y="4941888"/>
            <a:ext cx="720725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200">
                <a:solidFill>
                  <a:srgbClr val="003300"/>
                </a:solidFill>
              </a:rPr>
              <a:t>80</a:t>
            </a:r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5292725" y="4941888"/>
            <a:ext cx="720725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200">
                <a:solidFill>
                  <a:srgbClr val="003300"/>
                </a:solidFill>
              </a:rPr>
              <a:t>30</a:t>
            </a:r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4572000" y="4941888"/>
            <a:ext cx="720725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200">
                <a:solidFill>
                  <a:srgbClr val="003300"/>
                </a:solidFill>
              </a:rPr>
              <a:t>40</a:t>
            </a: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3851275" y="4941888"/>
            <a:ext cx="720725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200">
                <a:solidFill>
                  <a:srgbClr val="003300"/>
                </a:solidFill>
              </a:rPr>
              <a:t>50</a:t>
            </a: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971550" y="5516563"/>
            <a:ext cx="720725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600">
                <a:solidFill>
                  <a:srgbClr val="003300"/>
                </a:solidFill>
              </a:rPr>
              <a:t>З</a:t>
            </a:r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1692275" y="5516563"/>
            <a:ext cx="720725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600">
                <a:solidFill>
                  <a:srgbClr val="003300"/>
                </a:solidFill>
              </a:rPr>
              <a:t>О</a:t>
            </a:r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2411413" y="5516563"/>
            <a:ext cx="720725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600">
                <a:solidFill>
                  <a:srgbClr val="003300"/>
                </a:solidFill>
              </a:rPr>
              <a:t>Л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3132138" y="5516563"/>
            <a:ext cx="720725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600">
                <a:solidFill>
                  <a:srgbClr val="003300"/>
                </a:solidFill>
              </a:rPr>
              <a:t>У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3851275" y="5516563"/>
            <a:ext cx="720725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600">
                <a:solidFill>
                  <a:srgbClr val="003300"/>
                </a:solidFill>
              </a:rPr>
              <a:t>Ш</a:t>
            </a:r>
          </a:p>
        </p:txBody>
      </p:sp>
      <p:sp>
        <p:nvSpPr>
          <p:cNvPr id="14379" name="Rectangle 43"/>
          <p:cNvSpPr>
            <a:spLocks noChangeArrowheads="1"/>
          </p:cNvSpPr>
          <p:nvPr/>
        </p:nvSpPr>
        <p:spPr bwMode="auto">
          <a:xfrm>
            <a:off x="4572000" y="5516563"/>
            <a:ext cx="720725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600">
                <a:solidFill>
                  <a:srgbClr val="003300"/>
                </a:solidFill>
              </a:rPr>
              <a:t>К</a:t>
            </a:r>
          </a:p>
        </p:txBody>
      </p:sp>
      <p:sp>
        <p:nvSpPr>
          <p:cNvPr id="14380" name="Rectangle 44"/>
          <p:cNvSpPr>
            <a:spLocks noChangeArrowheads="1"/>
          </p:cNvSpPr>
          <p:nvPr/>
        </p:nvSpPr>
        <p:spPr bwMode="auto">
          <a:xfrm>
            <a:off x="5292725" y="5516563"/>
            <a:ext cx="720725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ru-RU" sz="3600">
                <a:solidFill>
                  <a:srgbClr val="003300"/>
                </a:solidFill>
              </a:rPr>
              <a:t>А</a:t>
            </a:r>
          </a:p>
        </p:txBody>
      </p:sp>
      <p:pic>
        <p:nvPicPr>
          <p:cNvPr id="5122" name="Picture 2" descr="http://img.meusrecados.com/glitters/021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292487"/>
            <a:ext cx="2134518" cy="329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1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1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1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10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10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10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10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4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000"/>
                            </p:stCondLst>
                            <p:childTnLst>
                              <p:par>
                                <p:cTn id="1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14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14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14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14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000"/>
                            </p:stCondLst>
                            <p:childTnLst>
                              <p:par>
                                <p:cTn id="2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14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000"/>
                            </p:stCondLst>
                            <p:childTnLst>
                              <p:par>
                                <p:cTn id="2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14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143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14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143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14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143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14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143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14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143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14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143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14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143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500"/>
                                        <p:tgtEl>
                                          <p:spTgt spid="14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14360" grpId="0" animBg="1"/>
      <p:bldP spid="14361" grpId="0" animBg="1"/>
      <p:bldP spid="14362" grpId="0" animBg="1"/>
      <p:bldP spid="14363" grpId="0" animBg="1"/>
      <p:bldP spid="14364" grpId="0" animBg="1"/>
      <p:bldP spid="14365" grpId="0" animBg="1"/>
      <p:bldP spid="14366" grpId="0" animBg="1"/>
      <p:bldP spid="14367" grpId="0" animBg="1"/>
      <p:bldP spid="14374" grpId="0" build="allAtOnce" animBg="1"/>
      <p:bldP spid="14375" grpId="0" build="allAtOnce" animBg="1"/>
      <p:bldP spid="14376" grpId="0" build="allAtOnce" animBg="1"/>
      <p:bldP spid="14377" grpId="0" build="allAtOnce" animBg="1"/>
      <p:bldP spid="14378" grpId="0" build="allAtOnce" animBg="1"/>
      <p:bldP spid="14379" grpId="0" build="allAtOnce" animBg="1"/>
      <p:bldP spid="14380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23 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нв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ря.</a:t>
            </a:r>
          </a:p>
          <a:p>
            <a:pPr algn="ctr">
              <a:buNone/>
            </a:pPr>
            <a:r>
              <a:rPr lang="ru-RU" i="1" dirty="0" smtClean="0"/>
              <a:t>Кла</a:t>
            </a:r>
            <a:r>
              <a:rPr lang="ru-RU" i="1" dirty="0" smtClean="0">
                <a:solidFill>
                  <a:srgbClr val="FF0000"/>
                </a:solidFill>
              </a:rPr>
              <a:t>сс</a:t>
            </a:r>
            <a:r>
              <a:rPr lang="ru-RU" i="1" dirty="0" smtClean="0"/>
              <a:t>ная р</a:t>
            </a:r>
            <a:r>
              <a:rPr lang="ru-RU" i="1" dirty="0" smtClean="0">
                <a:solidFill>
                  <a:srgbClr val="FF0000"/>
                </a:solidFill>
              </a:rPr>
              <a:t>а</a:t>
            </a:r>
            <a:r>
              <a:rPr lang="ru-RU" i="1" dirty="0" smtClean="0"/>
              <a:t>бота.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>
                <a:solidFill>
                  <a:srgbClr val="0070C0"/>
                </a:solidFill>
              </a:rPr>
              <a:t>23    32</a:t>
            </a:r>
            <a:endParaRPr lang="ru-RU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400" i="1" dirty="0" smtClean="0"/>
              <a:t>                           </a:t>
            </a:r>
            <a:endParaRPr lang="ru-RU" i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0C5FC2-0C81-45A7-AC3B-546A2F8FE4A4}" type="datetime1">
              <a:rPr lang="ru-RU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79414-F2FA-445E-8297-60D353BB3379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EB1D4-7EC5-415B-B2D5-A35DD492A8E5}" type="datetime1">
              <a:rPr lang="ru-RU" smtClean="0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61AC-72F8-4235-9D77-7B6D8E2E2C1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858284"/>
              </p:ext>
            </p:extLst>
          </p:nvPr>
        </p:nvGraphicFramePr>
        <p:xfrm>
          <a:off x="1475656" y="2276872"/>
          <a:ext cx="604867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1008112"/>
                <a:gridCol w="1008112"/>
                <a:gridCol w="1008112"/>
                <a:gridCol w="1008112"/>
              </a:tblGrid>
              <a:tr h="213752"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1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2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3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4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5</a:t>
                      </a:r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000" dirty="0" smtClean="0"/>
                        <a:t>6</a:t>
                      </a:r>
                      <a:endParaRPr lang="ru-RU" sz="6000" dirty="0"/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187624" y="404664"/>
            <a:ext cx="74169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Игра « Веришь , не веришь»</a:t>
            </a:r>
            <a:endParaRPr lang="ru-RU" sz="36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Исследование :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</a:t>
            </a:r>
            <a:r>
              <a:rPr lang="ru-RU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Умножение -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EB1D4-7EC5-415B-B2D5-A35DD492A8E5}" type="datetime1">
              <a:rPr lang="ru-RU" smtClean="0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61AC-72F8-4235-9D77-7B6D8E2E2C1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700808"/>
            <a:ext cx="3312368" cy="2160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15616" y="198884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059832" y="242088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979712" y="184482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547664" y="206084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187624" y="285293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419872" y="242088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115616" y="328498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403648" y="364502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475656" y="321297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763688" y="292494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763688" y="249289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699792" y="285293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123728" y="227687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123728" y="342900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195736" y="278092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627784" y="206084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627784" y="256490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987824" y="206084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835696" y="357301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275856" y="357301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267744" y="198884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1835696" y="213285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915816" y="364502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123728" y="371703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635896" y="191683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971600" y="256490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971600" y="299695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411760" y="242088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131840" y="306896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915816" y="306896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3707904" y="213285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187624" y="213285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347864" y="292494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635896" y="335699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707904" y="285293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779912" y="364502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030016" y="290324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3851920" y="256490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334816" y="320804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2487216" y="336044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903514" y="1872343"/>
            <a:ext cx="554572" cy="1349828"/>
          </a:xfrm>
          <a:custGeom>
            <a:avLst/>
            <a:gdLst>
              <a:gd name="connsiteX0" fmla="*/ 87086 w 554572"/>
              <a:gd name="connsiteY0" fmla="*/ 97971 h 1349828"/>
              <a:gd name="connsiteX1" fmla="*/ 152400 w 554572"/>
              <a:gd name="connsiteY1" fmla="*/ 76200 h 1349828"/>
              <a:gd name="connsiteX2" fmla="*/ 206829 w 554572"/>
              <a:gd name="connsiteY2" fmla="*/ 32657 h 1349828"/>
              <a:gd name="connsiteX3" fmla="*/ 239486 w 554572"/>
              <a:gd name="connsiteY3" fmla="*/ 21771 h 1349828"/>
              <a:gd name="connsiteX4" fmla="*/ 283029 w 554572"/>
              <a:gd name="connsiteY4" fmla="*/ 0 h 1349828"/>
              <a:gd name="connsiteX5" fmla="*/ 424543 w 554572"/>
              <a:gd name="connsiteY5" fmla="*/ 43543 h 1349828"/>
              <a:gd name="connsiteX6" fmla="*/ 446315 w 554572"/>
              <a:gd name="connsiteY6" fmla="*/ 65314 h 1349828"/>
              <a:gd name="connsiteX7" fmla="*/ 478972 w 554572"/>
              <a:gd name="connsiteY7" fmla="*/ 141514 h 1349828"/>
              <a:gd name="connsiteX8" fmla="*/ 511629 w 554572"/>
              <a:gd name="connsiteY8" fmla="*/ 206828 h 1349828"/>
              <a:gd name="connsiteX9" fmla="*/ 522515 w 554572"/>
              <a:gd name="connsiteY9" fmla="*/ 239486 h 1349828"/>
              <a:gd name="connsiteX10" fmla="*/ 544286 w 554572"/>
              <a:gd name="connsiteY10" fmla="*/ 718457 h 1349828"/>
              <a:gd name="connsiteX11" fmla="*/ 533400 w 554572"/>
              <a:gd name="connsiteY11" fmla="*/ 1066800 h 1349828"/>
              <a:gd name="connsiteX12" fmla="*/ 522515 w 554572"/>
              <a:gd name="connsiteY12" fmla="*/ 1099457 h 1349828"/>
              <a:gd name="connsiteX13" fmla="*/ 446315 w 554572"/>
              <a:gd name="connsiteY13" fmla="*/ 1197428 h 1349828"/>
              <a:gd name="connsiteX14" fmla="*/ 424543 w 554572"/>
              <a:gd name="connsiteY14" fmla="*/ 1230086 h 1349828"/>
              <a:gd name="connsiteX15" fmla="*/ 348343 w 554572"/>
              <a:gd name="connsiteY15" fmla="*/ 1262743 h 1349828"/>
              <a:gd name="connsiteX16" fmla="*/ 261257 w 554572"/>
              <a:gd name="connsiteY16" fmla="*/ 1273628 h 1349828"/>
              <a:gd name="connsiteX17" fmla="*/ 152400 w 554572"/>
              <a:gd name="connsiteY17" fmla="*/ 1295400 h 1349828"/>
              <a:gd name="connsiteX18" fmla="*/ 43543 w 554572"/>
              <a:gd name="connsiteY18" fmla="*/ 1349828 h 1349828"/>
              <a:gd name="connsiteX19" fmla="*/ 0 w 554572"/>
              <a:gd name="connsiteY19" fmla="*/ 1262743 h 1349828"/>
              <a:gd name="connsiteX20" fmla="*/ 32657 w 554572"/>
              <a:gd name="connsiteY20" fmla="*/ 402771 h 1349828"/>
              <a:gd name="connsiteX21" fmla="*/ 43543 w 554572"/>
              <a:gd name="connsiteY21" fmla="*/ 261257 h 134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4572" h="1349828">
                <a:moveTo>
                  <a:pt x="87086" y="97971"/>
                </a:moveTo>
                <a:cubicBezTo>
                  <a:pt x="108857" y="90714"/>
                  <a:pt x="136173" y="92427"/>
                  <a:pt x="152400" y="76200"/>
                </a:cubicBezTo>
                <a:cubicBezTo>
                  <a:pt x="172651" y="55949"/>
                  <a:pt x="179364" y="46390"/>
                  <a:pt x="206829" y="32657"/>
                </a:cubicBezTo>
                <a:cubicBezTo>
                  <a:pt x="217092" y="27525"/>
                  <a:pt x="228939" y="26291"/>
                  <a:pt x="239486" y="21771"/>
                </a:cubicBezTo>
                <a:cubicBezTo>
                  <a:pt x="254401" y="15379"/>
                  <a:pt x="268515" y="7257"/>
                  <a:pt x="283029" y="0"/>
                </a:cubicBezTo>
                <a:cubicBezTo>
                  <a:pt x="364844" y="16363"/>
                  <a:pt x="375193" y="4064"/>
                  <a:pt x="424543" y="43543"/>
                </a:cubicBezTo>
                <a:cubicBezTo>
                  <a:pt x="432557" y="49954"/>
                  <a:pt x="439058" y="58057"/>
                  <a:pt x="446315" y="65314"/>
                </a:cubicBezTo>
                <a:cubicBezTo>
                  <a:pt x="471842" y="141900"/>
                  <a:pt x="438618" y="47354"/>
                  <a:pt x="478972" y="141514"/>
                </a:cubicBezTo>
                <a:cubicBezTo>
                  <a:pt x="506014" y="204612"/>
                  <a:pt x="469787" y="144067"/>
                  <a:pt x="511629" y="206828"/>
                </a:cubicBezTo>
                <a:cubicBezTo>
                  <a:pt x="515258" y="217714"/>
                  <a:pt x="520026" y="228284"/>
                  <a:pt x="522515" y="239486"/>
                </a:cubicBezTo>
                <a:cubicBezTo>
                  <a:pt x="554572" y="383745"/>
                  <a:pt x="542212" y="639648"/>
                  <a:pt x="544286" y="718457"/>
                </a:cubicBezTo>
                <a:cubicBezTo>
                  <a:pt x="540657" y="834571"/>
                  <a:pt x="540027" y="950818"/>
                  <a:pt x="533400" y="1066800"/>
                </a:cubicBezTo>
                <a:cubicBezTo>
                  <a:pt x="532745" y="1078256"/>
                  <a:pt x="528087" y="1089427"/>
                  <a:pt x="522515" y="1099457"/>
                </a:cubicBezTo>
                <a:cubicBezTo>
                  <a:pt x="467491" y="1198502"/>
                  <a:pt x="499205" y="1133960"/>
                  <a:pt x="446315" y="1197428"/>
                </a:cubicBezTo>
                <a:cubicBezTo>
                  <a:pt x="437939" y="1207479"/>
                  <a:pt x="433794" y="1220835"/>
                  <a:pt x="424543" y="1230086"/>
                </a:cubicBezTo>
                <a:cubicBezTo>
                  <a:pt x="402398" y="1252231"/>
                  <a:pt x="378321" y="1257747"/>
                  <a:pt x="348343" y="1262743"/>
                </a:cubicBezTo>
                <a:cubicBezTo>
                  <a:pt x="319486" y="1267552"/>
                  <a:pt x="290114" y="1268819"/>
                  <a:pt x="261257" y="1273628"/>
                </a:cubicBezTo>
                <a:cubicBezTo>
                  <a:pt x="224756" y="1279711"/>
                  <a:pt x="152400" y="1295400"/>
                  <a:pt x="152400" y="1295400"/>
                </a:cubicBezTo>
                <a:cubicBezTo>
                  <a:pt x="74638" y="1347242"/>
                  <a:pt x="112471" y="1332597"/>
                  <a:pt x="43543" y="1349828"/>
                </a:cubicBezTo>
                <a:cubicBezTo>
                  <a:pt x="18527" y="1274777"/>
                  <a:pt x="38000" y="1300741"/>
                  <a:pt x="0" y="1262743"/>
                </a:cubicBezTo>
                <a:cubicBezTo>
                  <a:pt x="43791" y="605899"/>
                  <a:pt x="2938" y="1294367"/>
                  <a:pt x="32657" y="402771"/>
                </a:cubicBezTo>
                <a:cubicBezTo>
                  <a:pt x="44200" y="56473"/>
                  <a:pt x="43543" y="362820"/>
                  <a:pt x="43543" y="261257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970316" y="3122675"/>
            <a:ext cx="1293913" cy="782921"/>
          </a:xfrm>
          <a:custGeom>
            <a:avLst/>
            <a:gdLst>
              <a:gd name="connsiteX0" fmla="*/ 20284 w 1293913"/>
              <a:gd name="connsiteY0" fmla="*/ 197468 h 782921"/>
              <a:gd name="connsiteX1" fmla="*/ 74713 w 1293913"/>
              <a:gd name="connsiteY1" fmla="*/ 164811 h 782921"/>
              <a:gd name="connsiteX2" fmla="*/ 107370 w 1293913"/>
              <a:gd name="connsiteY2" fmla="*/ 153925 h 782921"/>
              <a:gd name="connsiteX3" fmla="*/ 237998 w 1293913"/>
              <a:gd name="connsiteY3" fmla="*/ 121268 h 782921"/>
              <a:gd name="connsiteX4" fmla="*/ 292427 w 1293913"/>
              <a:gd name="connsiteY4" fmla="*/ 88611 h 782921"/>
              <a:gd name="connsiteX5" fmla="*/ 314198 w 1293913"/>
              <a:gd name="connsiteY5" fmla="*/ 66839 h 782921"/>
              <a:gd name="connsiteX6" fmla="*/ 346855 w 1293913"/>
              <a:gd name="connsiteY6" fmla="*/ 45068 h 782921"/>
              <a:gd name="connsiteX7" fmla="*/ 412170 w 1293913"/>
              <a:gd name="connsiteY7" fmla="*/ 12411 h 782921"/>
              <a:gd name="connsiteX8" fmla="*/ 662541 w 1293913"/>
              <a:gd name="connsiteY8" fmla="*/ 23296 h 782921"/>
              <a:gd name="connsiteX9" fmla="*/ 738741 w 1293913"/>
              <a:gd name="connsiteY9" fmla="*/ 66839 h 782921"/>
              <a:gd name="connsiteX10" fmla="*/ 771398 w 1293913"/>
              <a:gd name="connsiteY10" fmla="*/ 77725 h 782921"/>
              <a:gd name="connsiteX11" fmla="*/ 804055 w 1293913"/>
              <a:gd name="connsiteY11" fmla="*/ 110382 h 782921"/>
              <a:gd name="connsiteX12" fmla="*/ 836713 w 1293913"/>
              <a:gd name="connsiteY12" fmla="*/ 132154 h 782921"/>
              <a:gd name="connsiteX13" fmla="*/ 858484 w 1293913"/>
              <a:gd name="connsiteY13" fmla="*/ 197468 h 782921"/>
              <a:gd name="connsiteX14" fmla="*/ 869370 w 1293913"/>
              <a:gd name="connsiteY14" fmla="*/ 230125 h 782921"/>
              <a:gd name="connsiteX15" fmla="*/ 880255 w 1293913"/>
              <a:gd name="connsiteY15" fmla="*/ 284554 h 782921"/>
              <a:gd name="connsiteX16" fmla="*/ 902027 w 1293913"/>
              <a:gd name="connsiteY16" fmla="*/ 306325 h 782921"/>
              <a:gd name="connsiteX17" fmla="*/ 912913 w 1293913"/>
              <a:gd name="connsiteY17" fmla="*/ 338982 h 782921"/>
              <a:gd name="connsiteX18" fmla="*/ 945570 w 1293913"/>
              <a:gd name="connsiteY18" fmla="*/ 404296 h 782921"/>
              <a:gd name="connsiteX19" fmla="*/ 978227 w 1293913"/>
              <a:gd name="connsiteY19" fmla="*/ 415182 h 782921"/>
              <a:gd name="connsiteX20" fmla="*/ 1141513 w 1293913"/>
              <a:gd name="connsiteY20" fmla="*/ 447839 h 782921"/>
              <a:gd name="connsiteX21" fmla="*/ 1206827 w 1293913"/>
              <a:gd name="connsiteY21" fmla="*/ 469611 h 782921"/>
              <a:gd name="connsiteX22" fmla="*/ 1261255 w 1293913"/>
              <a:gd name="connsiteY22" fmla="*/ 545811 h 782921"/>
              <a:gd name="connsiteX23" fmla="*/ 1283027 w 1293913"/>
              <a:gd name="connsiteY23" fmla="*/ 611125 h 782921"/>
              <a:gd name="connsiteX24" fmla="*/ 1293913 w 1293913"/>
              <a:gd name="connsiteY24" fmla="*/ 643782 h 782921"/>
              <a:gd name="connsiteX25" fmla="*/ 880255 w 1293913"/>
              <a:gd name="connsiteY25" fmla="*/ 687325 h 782921"/>
              <a:gd name="connsiteX26" fmla="*/ 804055 w 1293913"/>
              <a:gd name="connsiteY26" fmla="*/ 676439 h 782921"/>
              <a:gd name="connsiteX27" fmla="*/ 727855 w 1293913"/>
              <a:gd name="connsiteY27" fmla="*/ 643782 h 782921"/>
              <a:gd name="connsiteX28" fmla="*/ 303313 w 1293913"/>
              <a:gd name="connsiteY28" fmla="*/ 632896 h 782921"/>
              <a:gd name="connsiteX29" fmla="*/ 237998 w 1293913"/>
              <a:gd name="connsiteY29" fmla="*/ 589354 h 782921"/>
              <a:gd name="connsiteX30" fmla="*/ 194455 w 1293913"/>
              <a:gd name="connsiteY30" fmla="*/ 545811 h 782921"/>
              <a:gd name="connsiteX31" fmla="*/ 172684 w 1293913"/>
              <a:gd name="connsiteY31" fmla="*/ 513154 h 782921"/>
              <a:gd name="connsiteX32" fmla="*/ 140027 w 1293913"/>
              <a:gd name="connsiteY32" fmla="*/ 491382 h 782921"/>
              <a:gd name="connsiteX33" fmla="*/ 129141 w 1293913"/>
              <a:gd name="connsiteY33" fmla="*/ 458725 h 782921"/>
              <a:gd name="connsiteX34" fmla="*/ 96484 w 1293913"/>
              <a:gd name="connsiteY34" fmla="*/ 436954 h 782921"/>
              <a:gd name="connsiteX35" fmla="*/ 74713 w 1293913"/>
              <a:gd name="connsiteY35" fmla="*/ 415182 h 782921"/>
              <a:gd name="connsiteX36" fmla="*/ 63827 w 1293913"/>
              <a:gd name="connsiteY36" fmla="*/ 382525 h 782921"/>
              <a:gd name="connsiteX37" fmla="*/ 42055 w 1293913"/>
              <a:gd name="connsiteY37" fmla="*/ 349868 h 78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93913" h="782921">
                <a:moveTo>
                  <a:pt x="20284" y="197468"/>
                </a:moveTo>
                <a:cubicBezTo>
                  <a:pt x="112796" y="166630"/>
                  <a:pt x="0" y="209638"/>
                  <a:pt x="74713" y="164811"/>
                </a:cubicBezTo>
                <a:cubicBezTo>
                  <a:pt x="84552" y="158907"/>
                  <a:pt x="96238" y="156708"/>
                  <a:pt x="107370" y="153925"/>
                </a:cubicBezTo>
                <a:cubicBezTo>
                  <a:pt x="252933" y="117534"/>
                  <a:pt x="161122" y="146894"/>
                  <a:pt x="237998" y="121268"/>
                </a:cubicBezTo>
                <a:cubicBezTo>
                  <a:pt x="293166" y="66100"/>
                  <a:pt x="221768" y="131007"/>
                  <a:pt x="292427" y="88611"/>
                </a:cubicBezTo>
                <a:cubicBezTo>
                  <a:pt x="301228" y="83331"/>
                  <a:pt x="306184" y="73250"/>
                  <a:pt x="314198" y="66839"/>
                </a:cubicBezTo>
                <a:cubicBezTo>
                  <a:pt x="324414" y="58666"/>
                  <a:pt x="335153" y="50919"/>
                  <a:pt x="346855" y="45068"/>
                </a:cubicBezTo>
                <a:cubicBezTo>
                  <a:pt x="436993" y="0"/>
                  <a:pt x="318582" y="74802"/>
                  <a:pt x="412170" y="12411"/>
                </a:cubicBezTo>
                <a:cubicBezTo>
                  <a:pt x="495627" y="16039"/>
                  <a:pt x="579516" y="14071"/>
                  <a:pt x="662541" y="23296"/>
                </a:cubicBezTo>
                <a:cubicBezTo>
                  <a:pt x="687075" y="26022"/>
                  <a:pt x="717341" y="56139"/>
                  <a:pt x="738741" y="66839"/>
                </a:cubicBezTo>
                <a:cubicBezTo>
                  <a:pt x="749004" y="71971"/>
                  <a:pt x="760512" y="74096"/>
                  <a:pt x="771398" y="77725"/>
                </a:cubicBezTo>
                <a:cubicBezTo>
                  <a:pt x="782284" y="88611"/>
                  <a:pt x="792228" y="100527"/>
                  <a:pt x="804055" y="110382"/>
                </a:cubicBezTo>
                <a:cubicBezTo>
                  <a:pt x="814106" y="118758"/>
                  <a:pt x="829779" y="121059"/>
                  <a:pt x="836713" y="132154"/>
                </a:cubicBezTo>
                <a:cubicBezTo>
                  <a:pt x="848876" y="151615"/>
                  <a:pt x="851227" y="175697"/>
                  <a:pt x="858484" y="197468"/>
                </a:cubicBezTo>
                <a:cubicBezTo>
                  <a:pt x="862113" y="208354"/>
                  <a:pt x="867120" y="218873"/>
                  <a:pt x="869370" y="230125"/>
                </a:cubicBezTo>
                <a:cubicBezTo>
                  <a:pt x="872998" y="248268"/>
                  <a:pt x="872967" y="267548"/>
                  <a:pt x="880255" y="284554"/>
                </a:cubicBezTo>
                <a:cubicBezTo>
                  <a:pt x="884298" y="293987"/>
                  <a:pt x="894770" y="299068"/>
                  <a:pt x="902027" y="306325"/>
                </a:cubicBezTo>
                <a:cubicBezTo>
                  <a:pt x="905656" y="317211"/>
                  <a:pt x="909761" y="327949"/>
                  <a:pt x="912913" y="338982"/>
                </a:cubicBezTo>
                <a:cubicBezTo>
                  <a:pt x="922090" y="371102"/>
                  <a:pt x="916098" y="386613"/>
                  <a:pt x="945570" y="404296"/>
                </a:cubicBezTo>
                <a:cubicBezTo>
                  <a:pt x="955409" y="410200"/>
                  <a:pt x="967341" y="411553"/>
                  <a:pt x="978227" y="415182"/>
                </a:cubicBezTo>
                <a:cubicBezTo>
                  <a:pt x="1036616" y="473574"/>
                  <a:pt x="975174" y="421575"/>
                  <a:pt x="1141513" y="447839"/>
                </a:cubicBezTo>
                <a:cubicBezTo>
                  <a:pt x="1164181" y="451418"/>
                  <a:pt x="1206827" y="469611"/>
                  <a:pt x="1206827" y="469611"/>
                </a:cubicBezTo>
                <a:cubicBezTo>
                  <a:pt x="1232227" y="545811"/>
                  <a:pt x="1206827" y="527668"/>
                  <a:pt x="1261255" y="545811"/>
                </a:cubicBezTo>
                <a:lnTo>
                  <a:pt x="1283027" y="611125"/>
                </a:lnTo>
                <a:lnTo>
                  <a:pt x="1293913" y="643782"/>
                </a:lnTo>
                <a:cubicBezTo>
                  <a:pt x="1154774" y="782921"/>
                  <a:pt x="1265130" y="698988"/>
                  <a:pt x="880255" y="687325"/>
                </a:cubicBezTo>
                <a:cubicBezTo>
                  <a:pt x="854855" y="683696"/>
                  <a:pt x="828809" y="683190"/>
                  <a:pt x="804055" y="676439"/>
                </a:cubicBezTo>
                <a:cubicBezTo>
                  <a:pt x="782175" y="670472"/>
                  <a:pt x="753332" y="644995"/>
                  <a:pt x="727855" y="643782"/>
                </a:cubicBezTo>
                <a:cubicBezTo>
                  <a:pt x="586455" y="637048"/>
                  <a:pt x="444827" y="636525"/>
                  <a:pt x="303313" y="632896"/>
                </a:cubicBezTo>
                <a:cubicBezTo>
                  <a:pt x="281541" y="618382"/>
                  <a:pt x="256500" y="607856"/>
                  <a:pt x="237998" y="589354"/>
                </a:cubicBezTo>
                <a:cubicBezTo>
                  <a:pt x="223484" y="574840"/>
                  <a:pt x="205841" y="562890"/>
                  <a:pt x="194455" y="545811"/>
                </a:cubicBezTo>
                <a:cubicBezTo>
                  <a:pt x="187198" y="534925"/>
                  <a:pt x="181935" y="522405"/>
                  <a:pt x="172684" y="513154"/>
                </a:cubicBezTo>
                <a:cubicBezTo>
                  <a:pt x="163433" y="503903"/>
                  <a:pt x="150913" y="498639"/>
                  <a:pt x="140027" y="491382"/>
                </a:cubicBezTo>
                <a:cubicBezTo>
                  <a:pt x="136398" y="480496"/>
                  <a:pt x="136309" y="467685"/>
                  <a:pt x="129141" y="458725"/>
                </a:cubicBezTo>
                <a:cubicBezTo>
                  <a:pt x="120968" y="448509"/>
                  <a:pt x="106700" y="445127"/>
                  <a:pt x="96484" y="436954"/>
                </a:cubicBezTo>
                <a:cubicBezTo>
                  <a:pt x="88470" y="430543"/>
                  <a:pt x="81970" y="422439"/>
                  <a:pt x="74713" y="415182"/>
                </a:cubicBezTo>
                <a:cubicBezTo>
                  <a:pt x="71084" y="404296"/>
                  <a:pt x="68959" y="392788"/>
                  <a:pt x="63827" y="382525"/>
                </a:cubicBezTo>
                <a:cubicBezTo>
                  <a:pt x="57976" y="370823"/>
                  <a:pt x="42055" y="349868"/>
                  <a:pt x="42055" y="349868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 flipV="1">
            <a:off x="7380312" y="191683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7740352" y="1628800"/>
            <a:ext cx="4235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err="1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х</a:t>
            </a:r>
            <a:endParaRPr lang="ru-RU" sz="28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666645"/>
              </p:ext>
            </p:extLst>
          </p:nvPr>
        </p:nvGraphicFramePr>
        <p:xfrm>
          <a:off x="827584" y="1700807"/>
          <a:ext cx="3600400" cy="3642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0"/>
              </a:tblGrid>
              <a:tr h="3570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8120" algn="l"/>
                          <a:tab pos="543560" algn="l"/>
                          <a:tab pos="1638935" algn="l"/>
                        </a:tabLst>
                      </a:pPr>
                      <a:r>
                        <a:rPr lang="ru-RU" sz="1500" dirty="0">
                          <a:effectLst/>
                        </a:rPr>
                        <a:t>			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344805" algn="l"/>
                          <a:tab pos="698500" algn="l"/>
                          <a:tab pos="1170305" algn="ctr"/>
                          <a:tab pos="1906270" algn="l"/>
                          <a:tab pos="2341245" algn="r"/>
                        </a:tabLst>
                      </a:pPr>
                      <a:r>
                        <a:rPr lang="ru-RU" sz="2800" dirty="0">
                          <a:effectLst/>
                        </a:rPr>
                        <a:t>	*		*	*	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888365" algn="l"/>
                          <a:tab pos="1578610" algn="l"/>
                        </a:tabLst>
                      </a:pPr>
                      <a:r>
                        <a:rPr lang="ru-RU" sz="2800" dirty="0">
                          <a:effectLst/>
                        </a:rPr>
                        <a:t>*		*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362585" algn="l"/>
                          <a:tab pos="690245" algn="l"/>
                          <a:tab pos="1170305" algn="ctr"/>
                          <a:tab pos="1958340" algn="l"/>
                          <a:tab pos="2341245" algn="r"/>
                        </a:tabLst>
                      </a:pPr>
                      <a:r>
                        <a:rPr lang="ru-RU" sz="2800" dirty="0">
                          <a:effectLst/>
                        </a:rPr>
                        <a:t>		*		*	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37795" algn="l"/>
                          <a:tab pos="586740" algn="l"/>
                          <a:tab pos="1138555" algn="l"/>
                          <a:tab pos="1449070" algn="l"/>
                          <a:tab pos="1776730" algn="l"/>
                        </a:tabLst>
                      </a:pPr>
                      <a:r>
                        <a:rPr lang="ru-RU" sz="2800" dirty="0">
                          <a:effectLst/>
                        </a:rPr>
                        <a:t>	*		*		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387985" algn="l"/>
                          <a:tab pos="733425" algn="l"/>
                          <a:tab pos="1345565" algn="l"/>
                          <a:tab pos="1759585" algn="l"/>
                          <a:tab pos="2341245" algn="r"/>
                        </a:tabLst>
                      </a:pPr>
                      <a:r>
                        <a:rPr lang="ru-RU" sz="2800" dirty="0">
                          <a:effectLst/>
                        </a:rPr>
                        <a:t>	*	*		*	*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20650" algn="l"/>
                          <a:tab pos="379730" algn="l"/>
                          <a:tab pos="957580" algn="l"/>
                          <a:tab pos="1837690" algn="l"/>
                        </a:tabLst>
                      </a:pPr>
                      <a:r>
                        <a:rPr lang="ru-RU" sz="2800" dirty="0">
                          <a:effectLst/>
                        </a:rPr>
                        <a:t>	*			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31165" algn="l"/>
                          <a:tab pos="612775" algn="l"/>
                          <a:tab pos="845185" algn="l"/>
                          <a:tab pos="1170305" algn="ctr"/>
                          <a:tab pos="1552575" algn="l"/>
                          <a:tab pos="2341245" algn="r"/>
                        </a:tabLst>
                      </a:pPr>
                      <a:r>
                        <a:rPr lang="ru-RU" sz="2800" dirty="0">
                          <a:effectLst/>
                        </a:rPr>
                        <a:t>	*			*		*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46685" algn="l"/>
                          <a:tab pos="931545" algn="l"/>
                          <a:tab pos="1328420" algn="l"/>
                          <a:tab pos="1898015" algn="l"/>
                        </a:tabLst>
                      </a:pPr>
                      <a:r>
                        <a:rPr lang="ru-RU" sz="2800" dirty="0">
                          <a:effectLst/>
                        </a:rPr>
                        <a:t>	*	*	*	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EB1D4-7EC5-415B-B2D5-A35DD492A8E5}" type="datetime1">
              <a:rPr lang="ru-RU" smtClean="0"/>
              <a:pPr>
                <a:defRPr/>
              </a:pPr>
              <a:t>22.01.2015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61AC-72F8-4235-9D77-7B6D8E2E2C1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556792"/>
            <a:ext cx="7560840" cy="24314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dirty="0" smtClean="0"/>
              <a:t>3+3+3+3+3+3+3=                    8+8+0 =</a:t>
            </a:r>
          </a:p>
          <a:p>
            <a:r>
              <a:rPr lang="ru-RU" sz="3200" dirty="0" smtClean="0"/>
              <a:t>4+2+1+4=                                6+6+4=</a:t>
            </a:r>
          </a:p>
          <a:p>
            <a:r>
              <a:rPr lang="ru-RU" sz="3200" dirty="0" smtClean="0"/>
              <a:t>5+5+5+5=                                </a:t>
            </a:r>
            <a:r>
              <a:rPr lang="ru-RU" sz="3200" dirty="0" smtClean="0"/>
              <a:t>7-7-7-7</a:t>
            </a:r>
            <a:r>
              <a:rPr lang="ru-RU" sz="3200" dirty="0" smtClean="0"/>
              <a:t>=</a:t>
            </a:r>
          </a:p>
          <a:p>
            <a:r>
              <a:rPr lang="ru-RU" sz="3200" dirty="0" smtClean="0"/>
              <a:t>                            </a:t>
            </a:r>
            <a:endParaRPr lang="ru-RU" sz="3200" dirty="0" smtClean="0"/>
          </a:p>
          <a:p>
            <a:pPr algn="ctr"/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88640"/>
            <a:ext cx="727280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Замените сложение </a:t>
            </a:r>
          </a:p>
          <a:p>
            <a:pPr algn="ctr"/>
            <a:r>
              <a:rPr lang="ru-RU" sz="32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умножением </a:t>
            </a:r>
            <a:endParaRPr lang="ru-RU" sz="3200" b="1" cap="all" spc="0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33201" y="4725144"/>
            <a:ext cx="69589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4+4+4+4=                               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6+6+6+6+6=</a:t>
            </a:r>
          </a:p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2+2+2+2+2+2+=                       8+8+8=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Сравните,  не считая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4+4+4      4  2</a:t>
            </a:r>
          </a:p>
          <a:p>
            <a:pPr>
              <a:buNone/>
            </a:pPr>
            <a:r>
              <a:rPr lang="ru-RU" dirty="0" smtClean="0"/>
              <a:t>2+2+2+2    2  2</a:t>
            </a:r>
          </a:p>
          <a:p>
            <a:pPr>
              <a:buNone/>
            </a:pPr>
            <a:r>
              <a:rPr lang="ru-RU" dirty="0" smtClean="0"/>
              <a:t>6+6+6+6+6+6    6  6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0EB1D4-7EC5-415B-B2D5-A35DD492A8E5}" type="datetime1">
              <a:rPr lang="ru-RU" smtClean="0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61AC-72F8-4235-9D77-7B6D8E2E2C1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411760" y="1844824"/>
            <a:ext cx="45719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419872" y="2996952"/>
            <a:ext cx="45719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627784" y="2420888"/>
            <a:ext cx="45719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691680" y="1772816"/>
            <a:ext cx="288032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79712" y="2420888"/>
            <a:ext cx="288032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43808" y="2924944"/>
            <a:ext cx="288032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ач.школа 17. математи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17. математика</Template>
  <TotalTime>867</TotalTime>
  <Words>243</Words>
  <Application>Microsoft Office PowerPoint</Application>
  <PresentationFormat>Экран (4:3)</PresentationFormat>
  <Paragraphs>122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нач.школа 17. математика</vt:lpstr>
      <vt:lpstr>Слайд Microsoft PowerPoint</vt:lpstr>
      <vt:lpstr>Презентация PowerPoint</vt:lpstr>
      <vt:lpstr>Девиз нашего урока: </vt:lpstr>
      <vt:lpstr>Презентация PowerPoint</vt:lpstr>
      <vt:lpstr>Презентация PowerPoint</vt:lpstr>
      <vt:lpstr>Презентация PowerPoint</vt:lpstr>
      <vt:lpstr>Презентация PowerPoint</vt:lpstr>
      <vt:lpstr>Исследование :</vt:lpstr>
      <vt:lpstr>Презентация PowerPoint</vt:lpstr>
      <vt:lpstr>Сравните,  не считая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dc:description>http://aida.ucoz.ru</dc:description>
  <cp:lastModifiedBy>ТАНЯ</cp:lastModifiedBy>
  <cp:revision>74</cp:revision>
  <dcterms:created xsi:type="dcterms:W3CDTF">2013-01-07T06:02:42Z</dcterms:created>
  <dcterms:modified xsi:type="dcterms:W3CDTF">2015-01-22T18:35:40Z</dcterms:modified>
</cp:coreProperties>
</file>