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2FD1-9C91-4FBC-9C59-D36EDE4BA437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AEE5-658C-4613-A075-C0341EE07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2FD1-9C91-4FBC-9C59-D36EDE4BA437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AEE5-658C-4613-A075-C0341EE07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2FD1-9C91-4FBC-9C59-D36EDE4BA437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AEE5-658C-4613-A075-C0341EE07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2FD1-9C91-4FBC-9C59-D36EDE4BA437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AEE5-658C-4613-A075-C0341EE07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2FD1-9C91-4FBC-9C59-D36EDE4BA437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AEE5-658C-4613-A075-C0341EE07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2FD1-9C91-4FBC-9C59-D36EDE4BA437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AEE5-658C-4613-A075-C0341EE07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2FD1-9C91-4FBC-9C59-D36EDE4BA437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AEE5-658C-4613-A075-C0341EE07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2FD1-9C91-4FBC-9C59-D36EDE4BA437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AEE5-658C-4613-A075-C0341EE07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2FD1-9C91-4FBC-9C59-D36EDE4BA437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AEE5-658C-4613-A075-C0341EE07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2FD1-9C91-4FBC-9C59-D36EDE4BA437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AEE5-658C-4613-A075-C0341EE07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62FD1-9C91-4FBC-9C59-D36EDE4BA437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7AEE5-658C-4613-A075-C0341EE07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62FD1-9C91-4FBC-9C59-D36EDE4BA437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7AEE5-658C-4613-A075-C0341EE07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Pictures\MH9004391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1428736"/>
            <a:ext cx="78581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«С лукошком по грибы»</a:t>
            </a:r>
            <a:endParaRPr lang="ru-RU" sz="5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2571744"/>
            <a:ext cx="700092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 окружающий мир 1класс по программе ПНШ)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3" y="4643446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Выполнила учитель</a:t>
            </a:r>
          </a:p>
          <a:p>
            <a:pPr algn="ctr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МБОУСОШ №2</a:t>
            </a:r>
          </a:p>
          <a:p>
            <a:pPr algn="ctr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ЗАТО Озёрный</a:t>
            </a:r>
          </a:p>
          <a:p>
            <a:pPr algn="ctr"/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Климина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Алла Васильевна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Lenovo\Pictures\MH9004391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C:\Users\Lenovo\Pictures\openok-osennij-foto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3255470" cy="2735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Lenovo\Pictures\DE09AF42E57E-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857232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Lenovo\Pictures\maslenok_grib_fot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714752"/>
            <a:ext cx="2928958" cy="277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C:\Users\Lenovo\Pictures\b23b0103b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3857628"/>
            <a:ext cx="2733675" cy="272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C:\Users\Lenovo\Pictures\belii_gri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2643182"/>
            <a:ext cx="297657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357554" y="428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57488" y="285728"/>
            <a:ext cx="4087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Съедобные грибы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Lenovo\Pictures\MH9004391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 descr="C:\Users\Lenovo\Pictures\lozhnyj-belyj-gri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643314"/>
            <a:ext cx="2476500" cy="2686050"/>
          </a:xfrm>
          <a:prstGeom prst="rect">
            <a:avLst/>
          </a:prstGeom>
          <a:noFill/>
        </p:spPr>
      </p:pic>
      <p:pic>
        <p:nvPicPr>
          <p:cNvPr id="9220" name="Picture 4" descr="C:\Users\Lenovo\Pictures\blednaya-pogank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785794"/>
            <a:ext cx="2503732" cy="2643206"/>
          </a:xfrm>
          <a:prstGeom prst="rect">
            <a:avLst/>
          </a:prstGeom>
          <a:noFill/>
        </p:spPr>
      </p:pic>
      <p:pic>
        <p:nvPicPr>
          <p:cNvPr id="9221" name="Picture 5" descr="C:\Users\Lenovo\Pictures\1298987613_1291064119_pic-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714356"/>
            <a:ext cx="4000503" cy="3000377"/>
          </a:xfrm>
          <a:prstGeom prst="rect">
            <a:avLst/>
          </a:prstGeom>
          <a:noFill/>
        </p:spPr>
      </p:pic>
      <p:pic>
        <p:nvPicPr>
          <p:cNvPr id="9222" name="Picture 6" descr="C:\Users\Lenovo\Pictures\1323061814_sataninsky_gri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857628"/>
            <a:ext cx="3476628" cy="2607471"/>
          </a:xfrm>
          <a:prstGeom prst="rect">
            <a:avLst/>
          </a:prstGeom>
          <a:noFill/>
        </p:spPr>
      </p:pic>
      <p:pic>
        <p:nvPicPr>
          <p:cNvPr id="9224" name="Picture 8" descr="C:\Users\Lenovo\Pictures\162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2214554"/>
            <a:ext cx="3000396" cy="289238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143240" y="214290"/>
            <a:ext cx="44735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Несъедобные грибы</a:t>
            </a:r>
            <a:endParaRPr lang="ru-RU" sz="25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Lenovo\Pictures\MH9004391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43043" y="2000240"/>
            <a:ext cx="6143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4" descr="C:\Users\Lenovo\Pictures\Scan-121204-0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214686"/>
            <a:ext cx="350046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enovo\Pictures\MH9004391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785794"/>
            <a:ext cx="70723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Под сосною у тропинки</a:t>
            </a:r>
          </a:p>
          <a:p>
            <a:r>
              <a:rPr lang="ru-RU" sz="3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Кто стоит среди травы?</a:t>
            </a:r>
          </a:p>
          <a:p>
            <a:r>
              <a:rPr lang="ru-RU" sz="3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Ножка есть, но нет ботинка,</a:t>
            </a:r>
          </a:p>
          <a:p>
            <a:r>
              <a:rPr lang="ru-RU" sz="3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Шляпка есть – нет головы!</a:t>
            </a:r>
            <a:endParaRPr lang="ru-RU" sz="35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52" name="Picture 4" descr="C:\Users\Lenovo\Pictures\Scan-121204-0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214686"/>
            <a:ext cx="350046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Lenovo\Pictures\MH9004391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62"/>
            <a:ext cx="9144000" cy="70009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714357"/>
            <a:ext cx="80724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Грибы – особое царство природы. Долгое время учёные спорили, куда их отнести – к царству растений или к царству животных. Грибы не похожи на зелёные растения, у них нет корня, стебля, листьев и цветков. Они не могут питаться, как зелёные растения. Но и к животным они не относятся. Поэтому в конце концов их выделили в отдельное царство – Грибы.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4" name="Picture 2" descr="C:\Users\Lenovo\Pictures\MH9001932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286124"/>
            <a:ext cx="3095625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Lenovo\Pictures\MH9001933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286124"/>
            <a:ext cx="3095625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Lenovo\Pictures\MH9004391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70009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928670"/>
            <a:ext cx="7429552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Гриб – не растение. Что же тогда это такое? По некоторым свойствам грибы близки к растениям, по другим – к животным. Они образуют особое царство – Грибы. Как и растения, грибы неподвижны, но, как и животные. Питаются готовой пищей (органическим веществом) и обычно не имеют зелёной окраски. У грибов в строении тела нет таких частей, которые свойственны растениям. Отсутствуют стебель, корень, лист, цветок. Самая главная часть гриба – это грибница, которая находится в земле. То, что вырастает над землёй и что мы кладём в корзинки, - только плодовое тело гриба.</a:t>
            </a:r>
            <a:endParaRPr lang="ru-RU" sz="25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Lenovo\Pictures\MH9004391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643042" y="928670"/>
            <a:ext cx="5429288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Живая природа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1535885" y="2321711"/>
            <a:ext cx="1285884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15008" y="2285992"/>
            <a:ext cx="1357322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3643306" y="3143248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57158" y="3571876"/>
            <a:ext cx="228601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Животные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071802" y="3857628"/>
            <a:ext cx="2428892" cy="1057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Растения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6286512" y="3643314"/>
            <a:ext cx="2214578" cy="1057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Грибы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Lenovo\Pictures\MH9004391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Lenovo\Pictures\гр2и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768475"/>
            <a:ext cx="4572032" cy="4589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71801" y="571480"/>
            <a:ext cx="314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 гриба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Lenovo\Pictures\MH9004391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571480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Растут на опушке рыжие подружки.</a:t>
            </a:r>
          </a:p>
          <a:p>
            <a:r>
              <a:rPr lang="ru-RU" sz="2000" b="1" dirty="0" smtClean="0"/>
              <a:t>А зовут их ...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0430" y="3714752"/>
            <a:ext cx="5429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Лета первая примета: под берёзой, в холодке,</a:t>
            </a:r>
          </a:p>
          <a:p>
            <a:pPr algn="just"/>
            <a:r>
              <a:rPr lang="ru-RU" sz="2000" b="1" dirty="0" smtClean="0"/>
              <a:t>Гриб коричневого цвета на пятнистом корешке.</a:t>
            </a:r>
            <a:endParaRPr lang="ru-RU" sz="2000" b="1" dirty="0"/>
          </a:p>
        </p:txBody>
      </p:sp>
      <p:pic>
        <p:nvPicPr>
          <p:cNvPr id="5124" name="Picture 4" descr="C:\Users\Lenovo\Pictures\0012-027-Volnush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857232"/>
            <a:ext cx="3357586" cy="2513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Lenovo\Pictures\depeot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714620"/>
            <a:ext cx="3000397" cy="369721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643702" y="2571744"/>
            <a:ext cx="122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волнушки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1604" y="585789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подберёзовик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Lenovo\Pictures\MH9004391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571480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Он в осиннике родился. Как в траве ни притаился,</a:t>
            </a:r>
          </a:p>
          <a:p>
            <a:pPr algn="just"/>
            <a:r>
              <a:rPr lang="ru-RU" sz="2000" b="1" dirty="0" smtClean="0"/>
              <a:t>Всё равно его найдём: шляпка красная на нём.</a:t>
            </a:r>
            <a:endParaRPr lang="ru-RU" sz="2000" b="1" dirty="0"/>
          </a:p>
        </p:txBody>
      </p:sp>
      <p:pic>
        <p:nvPicPr>
          <p:cNvPr id="6148" name="Picture 4" descr="C:\Users\Lenovo\Pictures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735"/>
            <a:ext cx="3429024" cy="3116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286513" y="371475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подосиновик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9" name="Picture 5" descr="C:\Users\Lenovo\Pictures\cep1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643182"/>
            <a:ext cx="3200400" cy="3552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714612" y="64293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43108" y="557214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Белый гриб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496" y="5214950"/>
            <a:ext cx="4572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Стоял на крепкой ножке, теперь лежит в лукошке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Lenovo\Pictures\MH9004391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1" y="1000108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Ходят в рыженьких беретах, осень в лес приносят летом.</a:t>
            </a:r>
          </a:p>
          <a:p>
            <a:pPr algn="just"/>
            <a:r>
              <a:rPr lang="ru-RU" sz="2000" b="1" dirty="0" smtClean="0"/>
              <a:t>Очень дружные сестрички – золотистые …</a:t>
            </a:r>
            <a:endParaRPr lang="ru-RU" sz="2000" b="1" dirty="0"/>
          </a:p>
        </p:txBody>
      </p:sp>
      <p:pic>
        <p:nvPicPr>
          <p:cNvPr id="7171" name="Picture 3" descr="C:\Users\Lenovo\Pictures\002k0tz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643050"/>
            <a:ext cx="4214833" cy="2863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072330" y="3857628"/>
            <a:ext cx="104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лисички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47148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57620" y="4929198"/>
            <a:ext cx="5143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Он выглянул несмело из кочки моховой.</a:t>
            </a:r>
          </a:p>
          <a:p>
            <a:pPr algn="just"/>
            <a:r>
              <a:rPr lang="ru-RU" sz="2000" b="1" dirty="0" smtClean="0"/>
              <a:t>Цепочка  клюквы спелой дрожит над головой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2" name="Picture 4" descr="C:\Users\Lenovo\Pictures\8CB8BF122CA7-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143248"/>
            <a:ext cx="3393305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428861" y="564357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моховик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1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337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20</cp:revision>
  <dcterms:created xsi:type="dcterms:W3CDTF">2013-04-24T16:00:56Z</dcterms:created>
  <dcterms:modified xsi:type="dcterms:W3CDTF">2013-11-23T12:14:36Z</dcterms:modified>
</cp:coreProperties>
</file>