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196752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1.Пишу: х …</a:t>
            </a:r>
          </a:p>
          <a:p>
            <a:pPr algn="ctr"/>
            <a:r>
              <a:rPr lang="ru-RU" sz="3200" b="1" dirty="0" smtClean="0"/>
              <a:t>2.Отмечаю целое и части.</a:t>
            </a:r>
          </a:p>
          <a:p>
            <a:pPr algn="ctr"/>
            <a:r>
              <a:rPr lang="ru-RU" sz="3200" b="1" dirty="0" smtClean="0"/>
              <a:t>3.Выявляю неизвестное…</a:t>
            </a:r>
          </a:p>
          <a:p>
            <a:pPr algn="ctr"/>
            <a:r>
              <a:rPr lang="ru-RU" sz="3200" b="1" dirty="0" smtClean="0"/>
              <a:t>4.Чтобы найти…</a:t>
            </a:r>
          </a:p>
          <a:p>
            <a:pPr algn="ctr"/>
            <a:r>
              <a:rPr lang="ru-RU" sz="3200" b="1" dirty="0" smtClean="0"/>
              <a:t>5.Пишу: х равен…</a:t>
            </a:r>
          </a:p>
          <a:p>
            <a:pPr algn="ctr"/>
            <a:r>
              <a:rPr lang="ru-RU" sz="3200" b="1" dirty="0" smtClean="0"/>
              <a:t>6Делаю проверку…</a:t>
            </a:r>
          </a:p>
          <a:p>
            <a:pPr algn="ctr"/>
            <a:r>
              <a:rPr lang="ru-RU" sz="3200" b="1" dirty="0" smtClean="0"/>
              <a:t>7.Рассуждаю и сравниваю значения…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7212118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28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2013-01-31T23:42:06Z</dcterms:created>
  <dcterms:modified xsi:type="dcterms:W3CDTF">2013-01-31T23:46:50Z</dcterms:modified>
</cp:coreProperties>
</file>