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217443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/>
              <a:t>Кто зимой холодной</a:t>
            </a:r>
          </a:p>
          <a:p>
            <a:pPr marL="0" indent="0" algn="ctr">
              <a:buNone/>
            </a:pPr>
            <a:r>
              <a:rPr lang="ru-RU" sz="6600" b="1" dirty="0"/>
              <a:t>По лесу бродит злой, голодный?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003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61645616_1279381399_post76761273077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1" r="14061"/>
          <a:stretch>
            <a:fillRect/>
          </a:stretch>
        </p:blipFill>
        <p:spPr bwMode="auto">
          <a:xfrm>
            <a:off x="-72008" y="112124"/>
            <a:ext cx="9324528" cy="6701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9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kartinka0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493" y="-99392"/>
            <a:ext cx="9371013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7568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824536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dirty="0"/>
              <a:t>Иголки лежали, лежали, </a:t>
            </a:r>
          </a:p>
          <a:p>
            <a:pPr marL="0" indent="0" algn="ctr">
              <a:buNone/>
            </a:pPr>
            <a:r>
              <a:rPr lang="ru-RU" sz="6600" dirty="0"/>
              <a:t>Да под стол убежали.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82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134541"/>
            <a:ext cx="9372600" cy="701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253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400" dirty="0"/>
              <a:t>Чутко спит большая кошка.</a:t>
            </a:r>
          </a:p>
          <a:p>
            <a:pPr marL="0" indent="0" algn="ctr">
              <a:buNone/>
            </a:pPr>
            <a:r>
              <a:rPr lang="ru-RU" sz="5400" dirty="0"/>
              <a:t>Уши в кисточках – сережках</a:t>
            </a:r>
          </a:p>
          <a:p>
            <a:pPr marL="0" indent="0" algn="ctr">
              <a:buNone/>
            </a:pPr>
            <a:r>
              <a:rPr lang="ru-RU" sz="5400" dirty="0"/>
              <a:t>Ей не скажешь слово «брысь»</a:t>
            </a:r>
          </a:p>
          <a:p>
            <a:pPr marL="0" indent="0" algn="ctr">
              <a:buNone/>
            </a:pPr>
            <a:r>
              <a:rPr lang="ru-RU" sz="5400" dirty="0"/>
              <a:t>Потому что это </a:t>
            </a:r>
            <a:r>
              <a:rPr lang="ru-RU" sz="5400" dirty="0" smtClean="0"/>
              <a:t>…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828132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wallpapers_cats_4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58341"/>
            <a:ext cx="9258300" cy="694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2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653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/>
              <a:t>Кто построил теплый дом, </a:t>
            </a:r>
          </a:p>
          <a:p>
            <a:pPr marL="0" indent="0" algn="ctr">
              <a:buNone/>
            </a:pPr>
            <a:r>
              <a:rPr lang="ru-RU" sz="6000" dirty="0"/>
              <a:t>Спит всю зиму в доме том?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727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bearandcub800x60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650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dirty="0"/>
              <a:t>Всех зверей она хитрей</a:t>
            </a:r>
            <a:endParaRPr lang="ru-RU" sz="6600" i="1" dirty="0"/>
          </a:p>
          <a:p>
            <a:pPr marL="0" indent="0" algn="ctr">
              <a:buNone/>
            </a:pPr>
            <a:r>
              <a:rPr lang="ru-RU" sz="6600" dirty="0"/>
              <a:t>Шубка рыжая на ней</a:t>
            </a:r>
            <a:endParaRPr lang="ru-RU" sz="6600" i="1" dirty="0"/>
          </a:p>
          <a:p>
            <a:pPr marL="0" indent="0" algn="ctr">
              <a:buNone/>
            </a:pPr>
            <a:r>
              <a:rPr lang="ru-RU" sz="6600" dirty="0"/>
              <a:t>Пышный хвост её краса</a:t>
            </a:r>
            <a:endParaRPr lang="ru-RU" sz="6600" i="1" dirty="0"/>
          </a:p>
          <a:p>
            <a:pPr marL="0" indent="0" algn="ctr">
              <a:buNone/>
            </a:pPr>
            <a:r>
              <a:rPr lang="ru-RU" sz="6600" dirty="0"/>
              <a:t>Этот зверь лесной …</a:t>
            </a:r>
            <a:endParaRPr lang="ru-RU" sz="6600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89086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69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2013-11-17T14:41:11Z</dcterms:created>
  <dcterms:modified xsi:type="dcterms:W3CDTF">2013-11-17T15:04:24Z</dcterms:modified>
</cp:coreProperties>
</file>