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6" autoAdjust="0"/>
  </p:normalViewPr>
  <p:slideViewPr>
    <p:cSldViewPr>
      <p:cViewPr varScale="1">
        <p:scale>
          <a:sx n="90" d="100"/>
          <a:sy n="90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CE603A-EB49-4B9A-AB8D-8F006DAA61E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420692-5DFE-4455-BF2A-B773E088B5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Водоёмы нашего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AppData\Local\Microsoft\Windows\Temporary Internet Files\Content.IE5\XFHRH3RS\MP9002017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776"/>
            <a:ext cx="9144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AppData\Local\Microsoft\Windows\Temporary Internet Files\Content.IE5\J7BHOU2Z\MP9004071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6428"/>
            <a:ext cx="2627784" cy="18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1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в селе Залесово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408712" cy="3816424"/>
          </a:xfrm>
        </p:spPr>
      </p:pic>
    </p:spTree>
    <p:extLst>
      <p:ext uri="{BB962C8B-B14F-4D97-AF65-F5344CB8AC3E}">
        <p14:creationId xmlns:p14="http://schemas.microsoft.com/office/powerpoint/2010/main" val="5620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Ульяновский пруд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984775" cy="4709120"/>
          </a:xfrm>
        </p:spPr>
      </p:pic>
    </p:spTree>
    <p:extLst>
      <p:ext uri="{BB962C8B-B14F-4D97-AF65-F5344CB8AC3E}">
        <p14:creationId xmlns:p14="http://schemas.microsoft.com/office/powerpoint/2010/main" val="4119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b="1" dirty="0" smtClean="0"/>
              <a:t>Бесконечные ленточные сосновые боры, растянувшиеся на сотни километров – уникальное явление природы, которого нет больше нигде в мире, их видно даже из космоса!</a:t>
            </a:r>
            <a:endParaRPr lang="ru-RU" b="1" dirty="0"/>
          </a:p>
        </p:txBody>
      </p:sp>
      <p:pic>
        <p:nvPicPr>
          <p:cNvPr id="1026" name="Picture 2" descr="C:\Users\Администратор\AppData\Local\Microsoft\Windows\Temporary Internet Files\Content.IE5\XFHRH3RS\MP9003996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08912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5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136904" cy="2376263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Одним из жемчужин соснового ленточного бора являются Горькое озеро и Горькое- Перешеечное , которые на 45 км протянулись вдоль бора. Расположены в Егорьевском районе в 327 км от Барнаула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3810000" cy="254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9447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3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/>
          <a:lstStyle/>
          <a:p>
            <a:r>
              <a:rPr lang="ru-RU" dirty="0" smtClean="0"/>
              <a:t>Разделённые друг от друга узким перешейком (около 20 км), эти два озера, хотя и соединены между собой небольшой протокой – по своему химическому составу совершенно противоположны.</a:t>
            </a:r>
          </a:p>
          <a:p>
            <a:r>
              <a:rPr lang="ru-RU" dirty="0" smtClean="0"/>
              <a:t>В Горьком озере вода горьковато- солёная, лечебная. Озеро  Горькое-Перешеечное- абсолютно пресное.</a:t>
            </a:r>
          </a:p>
          <a:p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дне 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Горького озера находится лечебная грязь.</a:t>
            </a:r>
            <a:endParaRPr lang="ru-RU" dirty="0" smtClean="0"/>
          </a:p>
          <a:p>
            <a:r>
              <a:rPr lang="ru-RU" dirty="0" smtClean="0"/>
              <a:t>Купание в солёном озере успокаивает нервную систему, лечит кожные заболевания.</a:t>
            </a:r>
            <a:endParaRPr lang="ru-RU" dirty="0"/>
          </a:p>
        </p:txBody>
      </p:sp>
      <p:pic>
        <p:nvPicPr>
          <p:cNvPr id="2050" name="Picture 2" descr="C:\Users\Администратор\AppData\Local\Microsoft\Windows\Temporary Internet Files\Content.IE5\6LBDUG41\MC9003981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274661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2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7963"/>
            <a:ext cx="784887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Администратор\AppData\Local\Microsoft\Windows\Temporary Internet Files\Content.IE5\J7BHOU2Z\MP9004064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61248"/>
            <a:ext cx="30632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Слияние рек Бии и </a:t>
            </a:r>
            <a:r>
              <a:rPr lang="ru-RU" sz="2400" dirty="0"/>
              <a:t>К</a:t>
            </a:r>
            <a:r>
              <a:rPr lang="ru-RU" sz="2400" dirty="0" smtClean="0"/>
              <a:t>атуни- украшение Смоленского района.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7488832" cy="4781128"/>
          </a:xfrm>
        </p:spPr>
      </p:pic>
    </p:spTree>
    <p:extLst>
      <p:ext uri="{BB962C8B-B14F-4D97-AF65-F5344CB8AC3E}">
        <p14:creationId xmlns:p14="http://schemas.microsoft.com/office/powerpoint/2010/main" val="4294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Моховое озеро – объект природного наследия краевого масштаба.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7128791" cy="4709120"/>
          </a:xfrm>
        </p:spPr>
      </p:pic>
    </p:spTree>
    <p:extLst>
      <p:ext uri="{BB962C8B-B14F-4D97-AF65-F5344CB8AC3E}">
        <p14:creationId xmlns:p14="http://schemas.microsoft.com/office/powerpoint/2010/main" val="1260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Яровое озеро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7128791" cy="4525963"/>
          </a:xfrm>
        </p:spPr>
      </p:pic>
    </p:spTree>
    <p:extLst>
      <p:ext uri="{BB962C8B-B14F-4D97-AF65-F5344CB8AC3E}">
        <p14:creationId xmlns:p14="http://schemas.microsoft.com/office/powerpoint/2010/main" val="2890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r>
              <a:rPr lang="ru-RU" sz="1800" dirty="0" smtClean="0"/>
              <a:t>Большое Яровое озеро находится на территории центральной </a:t>
            </a:r>
            <a:r>
              <a:rPr lang="ru-RU" sz="1800" dirty="0" err="1" smtClean="0"/>
              <a:t>Кулундинской</a:t>
            </a:r>
            <a:r>
              <a:rPr lang="ru-RU" sz="1800" dirty="0" smtClean="0"/>
              <a:t> степи, на расстоянии 8 км к западу от Славгорода и 400 км от Новосибирска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53" y="2204864"/>
            <a:ext cx="6026093" cy="4176464"/>
          </a:xfrm>
        </p:spPr>
      </p:pic>
    </p:spTree>
    <p:extLst>
      <p:ext uri="{BB962C8B-B14F-4D97-AF65-F5344CB8AC3E}">
        <p14:creationId xmlns:p14="http://schemas.microsoft.com/office/powerpoint/2010/main" val="33633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</TotalTime>
  <Words>175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Водоёмы нашего края</vt:lpstr>
      <vt:lpstr>Презентация PowerPoint</vt:lpstr>
      <vt:lpstr>Одним из жемчужин соснового ленточного бора являются Горькое озеро и Горькое- Перешеечное , которые на 45 км протянулись вдоль бора. Расположены в Егорьевском районе в 327 км от Барнаула</vt:lpstr>
      <vt:lpstr>Презентация PowerPoint</vt:lpstr>
      <vt:lpstr>Презентация PowerPoint</vt:lpstr>
      <vt:lpstr>Слияние рек Бии и Катуни- украшение Смоленского района.</vt:lpstr>
      <vt:lpstr> Моховое озеро – объект природного наследия краевого масштаба.</vt:lpstr>
      <vt:lpstr>Яровое озеро</vt:lpstr>
      <vt:lpstr>Большое Яровое озеро находится на территории центральной Кулундинской степи, на расстоянии 8 км к западу от Славгорода и 400 км от Новосибирска</vt:lpstr>
      <vt:lpstr>Озеро в селе Залесово</vt:lpstr>
      <vt:lpstr>Ульяновский пруд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Водоёмы нашего края</dc:title>
  <dc:creator>Администратор</dc:creator>
  <cp:lastModifiedBy>Администратор</cp:lastModifiedBy>
  <cp:revision>5</cp:revision>
  <dcterms:created xsi:type="dcterms:W3CDTF">2013-11-25T13:43:30Z</dcterms:created>
  <dcterms:modified xsi:type="dcterms:W3CDTF">2013-11-25T14:41:38Z</dcterms:modified>
</cp:coreProperties>
</file>