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440BA-1879-4E13-93E1-3339249E3992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053FF-07A5-44F4-947E-44BEDC37C8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440BA-1879-4E13-93E1-3339249E3992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053FF-07A5-44F4-947E-44BEDC37C8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440BA-1879-4E13-93E1-3339249E3992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053FF-07A5-44F4-947E-44BEDC37C8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440BA-1879-4E13-93E1-3339249E3992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053FF-07A5-44F4-947E-44BEDC37C8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440BA-1879-4E13-93E1-3339249E3992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053FF-07A5-44F4-947E-44BEDC37C8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440BA-1879-4E13-93E1-3339249E3992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053FF-07A5-44F4-947E-44BEDC37C8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440BA-1879-4E13-93E1-3339249E3992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053FF-07A5-44F4-947E-44BEDC37C8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440BA-1879-4E13-93E1-3339249E3992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053FF-07A5-44F4-947E-44BEDC37C8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440BA-1879-4E13-93E1-3339249E3992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053FF-07A5-44F4-947E-44BEDC37C8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440BA-1879-4E13-93E1-3339249E3992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053FF-07A5-44F4-947E-44BEDC37C8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440BA-1879-4E13-93E1-3339249E3992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053FF-07A5-44F4-947E-44BEDC37C8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440BA-1879-4E13-93E1-3339249E3992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053FF-07A5-44F4-947E-44BEDC37C8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50673" y="1704340"/>
          <a:ext cx="6321788" cy="3867801"/>
        </p:xfrm>
        <a:graphic>
          <a:graphicData uri="http://schemas.openxmlformats.org/drawingml/2006/table">
            <a:tbl>
              <a:tblPr/>
              <a:tblGrid>
                <a:gridCol w="678187"/>
                <a:gridCol w="766857"/>
                <a:gridCol w="709896"/>
                <a:gridCol w="695866"/>
                <a:gridCol w="696568"/>
                <a:gridCol w="695866"/>
                <a:gridCol w="695866"/>
                <a:gridCol w="105291"/>
                <a:gridCol w="677628"/>
                <a:gridCol w="599763"/>
              </a:tblGrid>
              <a:tr h="5525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dirty="0" err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dirty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25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25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dirty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2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25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25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>
                          <a:latin typeface="Calibri"/>
                          <a:ea typeface="Calibri"/>
                          <a:cs typeface="Times New Roman"/>
                        </a:rPr>
                        <a:t>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dirty="0" err="1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25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>
                          <a:latin typeface="Calibri"/>
                          <a:ea typeface="Calibri"/>
                          <a:cs typeface="Times New Roman"/>
                        </a:rPr>
                        <a:t>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dirty="0" err="1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600" dirty="0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858016" y="2285992"/>
            <a:ext cx="571504" cy="428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357554" y="1785926"/>
            <a:ext cx="285752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143636" y="4643446"/>
            <a:ext cx="357190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143636" y="2285992"/>
            <a:ext cx="571504" cy="428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429256" y="2428868"/>
            <a:ext cx="428628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643438" y="2285992"/>
            <a:ext cx="571504" cy="428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000496" y="2357430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357818" y="1785926"/>
            <a:ext cx="571504" cy="428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643438" y="1785926"/>
            <a:ext cx="571504" cy="428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071934" y="1785926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000496" y="2928934"/>
            <a:ext cx="50006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500298" y="3429000"/>
            <a:ext cx="571504" cy="428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785918" y="3429000"/>
            <a:ext cx="571504" cy="428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 flipV="1">
            <a:off x="5429256" y="2928934"/>
            <a:ext cx="50006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857752" y="2928934"/>
            <a:ext cx="28575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000496" y="3500438"/>
            <a:ext cx="42862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286116" y="2857496"/>
            <a:ext cx="571504" cy="428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357554" y="3500438"/>
            <a:ext cx="357190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643834" y="5214950"/>
            <a:ext cx="28575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858016" y="5072074"/>
            <a:ext cx="571504" cy="428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6286512" y="5214950"/>
            <a:ext cx="214314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357818" y="5072074"/>
            <a:ext cx="571504" cy="428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786314" y="5214950"/>
            <a:ext cx="28575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000496" y="5072074"/>
            <a:ext cx="571504" cy="428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357554" y="5214950"/>
            <a:ext cx="357190" cy="14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286116" y="4500570"/>
            <a:ext cx="571504" cy="428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71736" y="4500570"/>
            <a:ext cx="571504" cy="428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2714612" y="2357430"/>
            <a:ext cx="285752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500694" y="4572008"/>
            <a:ext cx="285752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786314" y="4572008"/>
            <a:ext cx="285752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4143372" y="4572008"/>
            <a:ext cx="285752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5500694" y="4000504"/>
            <a:ext cx="285752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4857752" y="4071942"/>
            <a:ext cx="285752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4143372" y="4000504"/>
            <a:ext cx="285752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3500430" y="4071942"/>
            <a:ext cx="285752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2643174" y="1785926"/>
            <a:ext cx="285752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428992" y="2357430"/>
            <a:ext cx="285752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214422"/>
            <a:ext cx="778674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00B050"/>
                </a:solidFill>
                <a:latin typeface="Monotype Corsiva" pitchFamily="66" charset="0"/>
              </a:rPr>
              <a:t>                  </a:t>
            </a:r>
            <a:r>
              <a:rPr lang="ru-RU" sz="6000" dirty="0" smtClean="0">
                <a:latin typeface="Monotype Corsiva" pitchFamily="66" charset="0"/>
              </a:rPr>
              <a:t>– разумное существо. Поэтому он отвечает за всю природу на Земле.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1071546"/>
            <a:ext cx="37862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7030A0"/>
                </a:solidFill>
                <a:latin typeface="Monotype Corsiva" pitchFamily="66" charset="0"/>
              </a:rPr>
              <a:t>Человек </a:t>
            </a:r>
            <a:endParaRPr lang="ru-RU" sz="80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642918"/>
            <a:ext cx="7772400" cy="1857388"/>
          </a:xfrm>
        </p:spPr>
        <p:txBody>
          <a:bodyPr>
            <a:noAutofit/>
          </a:bodyPr>
          <a:lstStyle/>
          <a:p>
            <a:r>
              <a:rPr lang="ru-RU" sz="8300" b="1" dirty="0" smtClean="0">
                <a:solidFill>
                  <a:srgbClr val="00B0F0"/>
                </a:solidFill>
                <a:latin typeface="Monotype Corsiva" pitchFamily="66" charset="0"/>
              </a:rPr>
              <a:t>Человек – разумное существо</a:t>
            </a:r>
            <a:endParaRPr lang="ru-RU" sz="8300" b="1" dirty="0">
              <a:solidFill>
                <a:srgbClr val="00B0F0"/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KIDS01[1]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3" y="2928934"/>
            <a:ext cx="4595845" cy="31817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213" t="929" r="55309" b="75746"/>
          <a:stretch>
            <a:fillRect/>
          </a:stretch>
        </p:blipFill>
        <p:spPr bwMode="auto">
          <a:xfrm>
            <a:off x="785786" y="1000108"/>
            <a:ext cx="3571900" cy="2301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54590" t="50670" b="25603"/>
          <a:stretch>
            <a:fillRect/>
          </a:stretch>
        </p:blipFill>
        <p:spPr bwMode="auto">
          <a:xfrm>
            <a:off x="4659179" y="3786190"/>
            <a:ext cx="3596581" cy="225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1535" t="26256" r="54181" b="50545"/>
          <a:stretch>
            <a:fillRect/>
          </a:stretch>
        </p:blipFill>
        <p:spPr bwMode="auto">
          <a:xfrm>
            <a:off x="785786" y="571480"/>
            <a:ext cx="4000528" cy="251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 l="56049" t="77069"/>
          <a:stretch>
            <a:fillRect/>
          </a:stretch>
        </p:blipFill>
        <p:spPr bwMode="auto">
          <a:xfrm>
            <a:off x="4429124" y="3500438"/>
            <a:ext cx="3929090" cy="2461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1051" t="51474" r="54343" b="25871"/>
          <a:stretch>
            <a:fillRect/>
          </a:stretch>
        </p:blipFill>
        <p:spPr bwMode="auto">
          <a:xfrm>
            <a:off x="4500562" y="3500438"/>
            <a:ext cx="409817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 l="54675" t="938" b="75737"/>
          <a:stretch>
            <a:fillRect/>
          </a:stretch>
        </p:blipFill>
        <p:spPr bwMode="auto">
          <a:xfrm>
            <a:off x="500034" y="857232"/>
            <a:ext cx="3582781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1857" t="76944" r="54181"/>
          <a:stretch>
            <a:fillRect/>
          </a:stretch>
        </p:blipFill>
        <p:spPr bwMode="auto">
          <a:xfrm>
            <a:off x="785786" y="714356"/>
            <a:ext cx="3968547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 l="55803" t="25728" b="50420"/>
          <a:stretch>
            <a:fillRect/>
          </a:stretch>
        </p:blipFill>
        <p:spPr bwMode="auto">
          <a:xfrm>
            <a:off x="4643438" y="3500438"/>
            <a:ext cx="396601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l="33040" r="37219" b="10474"/>
          <a:stretch>
            <a:fillRect/>
          </a:stretch>
        </p:blipFill>
        <p:spPr bwMode="auto">
          <a:xfrm>
            <a:off x="3428992" y="928670"/>
            <a:ext cx="2500330" cy="5604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 l="26" t="55174" r="65842" b="2681"/>
          <a:stretch>
            <a:fillRect/>
          </a:stretch>
        </p:blipFill>
        <p:spPr bwMode="auto">
          <a:xfrm>
            <a:off x="5929322" y="4429132"/>
            <a:ext cx="1706501" cy="1568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/>
          <a:srcRect l="15317" t="27025" r="67319" b="48042"/>
          <a:stretch>
            <a:fillRect/>
          </a:stretch>
        </p:blipFill>
        <p:spPr bwMode="auto">
          <a:xfrm>
            <a:off x="6263466" y="642918"/>
            <a:ext cx="1339813" cy="1432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/>
          <a:srcRect l="17350" t="5642" r="67943" b="80254"/>
          <a:stretch>
            <a:fillRect/>
          </a:stretch>
        </p:blipFill>
        <p:spPr bwMode="auto">
          <a:xfrm>
            <a:off x="1643042" y="3071810"/>
            <a:ext cx="100013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/>
          <a:srcRect l="67067" t="56247"/>
          <a:stretch>
            <a:fillRect/>
          </a:stretch>
        </p:blipFill>
        <p:spPr bwMode="auto">
          <a:xfrm>
            <a:off x="428596" y="500042"/>
            <a:ext cx="1878257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/>
          <a:srcRect l="68170" t="32521" r="10877" b="45362"/>
          <a:stretch>
            <a:fillRect/>
          </a:stretch>
        </p:blipFill>
        <p:spPr bwMode="auto">
          <a:xfrm>
            <a:off x="500034" y="4572008"/>
            <a:ext cx="1909343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2"/>
          <a:srcRect l="67729" t="2871" r="8747" b="75592"/>
          <a:stretch>
            <a:fillRect/>
          </a:stretch>
        </p:blipFill>
        <p:spPr bwMode="auto">
          <a:xfrm>
            <a:off x="6572264" y="3000372"/>
            <a:ext cx="1714512" cy="116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Прямая со стрелкой 12"/>
          <p:cNvCxnSpPr/>
          <p:nvPr/>
        </p:nvCxnSpPr>
        <p:spPr>
          <a:xfrm>
            <a:off x="1500166" y="1500174"/>
            <a:ext cx="2500330" cy="17145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0800000" flipV="1">
            <a:off x="4429124" y="1142984"/>
            <a:ext cx="2286016" cy="135732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 flipV="1">
            <a:off x="4000496" y="5715016"/>
            <a:ext cx="3071834" cy="64294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2214546" y="2000240"/>
            <a:ext cx="2143140" cy="135732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>
            <a:off x="4786314" y="1928802"/>
            <a:ext cx="2000264" cy="121444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2071670" y="4071942"/>
            <a:ext cx="2714644" cy="121444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2643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Monotype Corsiva" pitchFamily="66" charset="0"/>
              </a:rPr>
              <a:t>Разумно </a:t>
            </a:r>
            <a:endParaRPr lang="ru-RU" sz="54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4876" y="285728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B050"/>
                </a:solidFill>
                <a:latin typeface="Monotype Corsiva" pitchFamily="66" charset="0"/>
              </a:rPr>
              <a:t>Неразумно</a:t>
            </a:r>
            <a:r>
              <a:rPr lang="ru-RU" sz="4400" b="1" dirty="0" smtClean="0">
                <a:latin typeface="Monotype Corsiva" pitchFamily="66" charset="0"/>
              </a:rPr>
              <a:t> </a:t>
            </a:r>
            <a:endParaRPr lang="ru-RU" sz="4400" b="1" dirty="0">
              <a:latin typeface="Monotype Corsiva" pitchFamily="66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 l="1472" t="1219" r="72032" b="76023"/>
          <a:stretch>
            <a:fillRect/>
          </a:stretch>
        </p:blipFill>
        <p:spPr bwMode="auto">
          <a:xfrm>
            <a:off x="642910" y="1214422"/>
            <a:ext cx="1285884" cy="1333498"/>
          </a:xfrm>
          <a:prstGeom prst="rect">
            <a:avLst/>
          </a:prstGeom>
          <a:noFill/>
        </p:spPr>
      </p:pic>
      <p:pic>
        <p:nvPicPr>
          <p:cNvPr id="5" name="Рисунок 4"/>
          <p:cNvPicPr/>
          <p:nvPr/>
        </p:nvPicPr>
        <p:blipFill>
          <a:blip r:embed="rId2"/>
          <a:srcRect l="1472" t="76164" r="73504" b="686"/>
          <a:stretch>
            <a:fillRect/>
          </a:stretch>
        </p:blipFill>
        <p:spPr bwMode="auto">
          <a:xfrm>
            <a:off x="5715008" y="1571612"/>
            <a:ext cx="1214446" cy="1285884"/>
          </a:xfrm>
          <a:prstGeom prst="rect">
            <a:avLst/>
          </a:prstGeom>
          <a:noFill/>
        </p:spPr>
      </p:pic>
      <p:pic>
        <p:nvPicPr>
          <p:cNvPr id="6" name="Рисунок 5"/>
          <p:cNvPicPr/>
          <p:nvPr/>
        </p:nvPicPr>
        <p:blipFill>
          <a:blip r:embed="rId2"/>
          <a:srcRect l="3600" t="51199" r="74800" b="26234"/>
          <a:stretch>
            <a:fillRect/>
          </a:stretch>
        </p:blipFill>
        <p:spPr bwMode="auto">
          <a:xfrm>
            <a:off x="2214546" y="1142984"/>
            <a:ext cx="928694" cy="1309691"/>
          </a:xfrm>
          <a:prstGeom prst="rect">
            <a:avLst/>
          </a:prstGeom>
          <a:noFill/>
        </p:spPr>
      </p:pic>
      <p:pic>
        <p:nvPicPr>
          <p:cNvPr id="7" name="Рисунок 6"/>
          <p:cNvPicPr/>
          <p:nvPr/>
        </p:nvPicPr>
        <p:blipFill>
          <a:blip r:embed="rId2"/>
          <a:srcRect t="25388" r="72080" b="50494"/>
          <a:stretch>
            <a:fillRect/>
          </a:stretch>
        </p:blipFill>
        <p:spPr bwMode="auto">
          <a:xfrm>
            <a:off x="500034" y="2643182"/>
            <a:ext cx="1233490" cy="1100139"/>
          </a:xfrm>
          <a:prstGeom prst="rect">
            <a:avLst/>
          </a:prstGeom>
          <a:noFill/>
        </p:spPr>
      </p:pic>
      <p:pic>
        <p:nvPicPr>
          <p:cNvPr id="8" name="Рисунок 7"/>
          <p:cNvPicPr/>
          <p:nvPr/>
        </p:nvPicPr>
        <p:blipFill>
          <a:blip r:embed="rId2"/>
          <a:srcRect l="36400" t="50776" r="36000" b="25670"/>
          <a:stretch>
            <a:fillRect/>
          </a:stretch>
        </p:blipFill>
        <p:spPr bwMode="auto">
          <a:xfrm>
            <a:off x="5572132" y="3429000"/>
            <a:ext cx="1357322" cy="1590675"/>
          </a:xfrm>
          <a:prstGeom prst="rect">
            <a:avLst/>
          </a:prstGeom>
          <a:noFill/>
        </p:spPr>
      </p:pic>
      <p:pic>
        <p:nvPicPr>
          <p:cNvPr id="9" name="Рисунок 8"/>
          <p:cNvPicPr/>
          <p:nvPr/>
        </p:nvPicPr>
        <p:blipFill>
          <a:blip r:embed="rId2"/>
          <a:srcRect l="34560" t="25106" r="35360" b="50776"/>
          <a:stretch>
            <a:fillRect/>
          </a:stretch>
        </p:blipFill>
        <p:spPr bwMode="auto">
          <a:xfrm>
            <a:off x="357158" y="4000504"/>
            <a:ext cx="1538292" cy="1100140"/>
          </a:xfrm>
          <a:prstGeom prst="rect">
            <a:avLst/>
          </a:prstGeom>
          <a:noFill/>
        </p:spPr>
      </p:pic>
      <p:pic>
        <p:nvPicPr>
          <p:cNvPr id="10" name="Рисунок 9"/>
          <p:cNvPicPr/>
          <p:nvPr/>
        </p:nvPicPr>
        <p:blipFill>
          <a:blip r:embed="rId2"/>
          <a:srcRect l="38800" t="282" r="35360" b="76164"/>
          <a:stretch>
            <a:fillRect/>
          </a:stretch>
        </p:blipFill>
        <p:spPr bwMode="auto">
          <a:xfrm>
            <a:off x="428596" y="5357826"/>
            <a:ext cx="1000132" cy="1162052"/>
          </a:xfrm>
          <a:prstGeom prst="rect">
            <a:avLst/>
          </a:prstGeom>
          <a:noFill/>
        </p:spPr>
      </p:pic>
      <p:pic>
        <p:nvPicPr>
          <p:cNvPr id="11" name="Рисунок 10"/>
          <p:cNvPicPr/>
          <p:nvPr/>
        </p:nvPicPr>
        <p:blipFill>
          <a:blip r:embed="rId2"/>
          <a:srcRect l="37600" t="76164" r="40800" b="1622"/>
          <a:stretch>
            <a:fillRect/>
          </a:stretch>
        </p:blipFill>
        <p:spPr bwMode="auto">
          <a:xfrm>
            <a:off x="7358082" y="1214422"/>
            <a:ext cx="1357322" cy="1643074"/>
          </a:xfrm>
          <a:prstGeom prst="rect">
            <a:avLst/>
          </a:prstGeom>
          <a:noFill/>
        </p:spPr>
      </p:pic>
      <p:pic>
        <p:nvPicPr>
          <p:cNvPr id="12" name="Рисунок 11"/>
          <p:cNvPicPr/>
          <p:nvPr/>
        </p:nvPicPr>
        <p:blipFill>
          <a:blip r:embed="rId2"/>
          <a:srcRect l="71600" t="50635" r="800" b="25952"/>
          <a:stretch>
            <a:fillRect/>
          </a:stretch>
        </p:blipFill>
        <p:spPr bwMode="auto">
          <a:xfrm>
            <a:off x="7358082" y="3500438"/>
            <a:ext cx="1357322" cy="1504955"/>
          </a:xfrm>
          <a:prstGeom prst="rect">
            <a:avLst/>
          </a:prstGeom>
          <a:noFill/>
        </p:spPr>
      </p:pic>
      <p:pic>
        <p:nvPicPr>
          <p:cNvPr id="13" name="Рисунок 12"/>
          <p:cNvPicPr/>
          <p:nvPr/>
        </p:nvPicPr>
        <p:blipFill>
          <a:blip r:embed="rId2"/>
          <a:srcRect l="72800" t="25106" r="2000" b="50917"/>
          <a:stretch>
            <a:fillRect/>
          </a:stretch>
        </p:blipFill>
        <p:spPr bwMode="auto">
          <a:xfrm>
            <a:off x="2000232" y="2571744"/>
            <a:ext cx="1214446" cy="1119184"/>
          </a:xfrm>
          <a:prstGeom prst="rect">
            <a:avLst/>
          </a:prstGeom>
          <a:noFill/>
        </p:spPr>
      </p:pic>
      <p:pic>
        <p:nvPicPr>
          <p:cNvPr id="14" name="Рисунок 13"/>
          <p:cNvPicPr/>
          <p:nvPr/>
        </p:nvPicPr>
        <p:blipFill>
          <a:blip r:embed="rId2"/>
          <a:srcRect l="69600" b="76164"/>
          <a:stretch>
            <a:fillRect/>
          </a:stretch>
        </p:blipFill>
        <p:spPr bwMode="auto">
          <a:xfrm>
            <a:off x="1928794" y="3929066"/>
            <a:ext cx="1404941" cy="1162052"/>
          </a:xfrm>
          <a:prstGeom prst="rect">
            <a:avLst/>
          </a:prstGeom>
          <a:noFill/>
        </p:spPr>
      </p:pic>
      <p:pic>
        <p:nvPicPr>
          <p:cNvPr id="15" name="Рисунок 14"/>
          <p:cNvPicPr/>
          <p:nvPr/>
        </p:nvPicPr>
        <p:blipFill>
          <a:blip r:embed="rId2"/>
          <a:srcRect l="75200" t="75882"/>
          <a:stretch>
            <a:fillRect/>
          </a:stretch>
        </p:blipFill>
        <p:spPr bwMode="auto">
          <a:xfrm>
            <a:off x="2071670" y="5214950"/>
            <a:ext cx="1143008" cy="12715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 l="818" r="1280" b="2875"/>
          <a:stretch>
            <a:fillRect/>
          </a:stretch>
        </p:blipFill>
        <p:spPr bwMode="auto">
          <a:xfrm>
            <a:off x="642910" y="667986"/>
            <a:ext cx="8175295" cy="276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285852" y="4286256"/>
            <a:ext cx="707236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solidFill>
                  <a:srgbClr val="C00000"/>
                </a:solidFill>
                <a:latin typeface="Monotype Corsiva" pitchFamily="66" charset="0"/>
              </a:rPr>
              <a:t>Человек </a:t>
            </a:r>
            <a:endParaRPr lang="ru-RU" sz="88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59</Words>
  <Application>Microsoft Office PowerPoint</Application>
  <PresentationFormat>Экран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Человек – разумное существо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Человек – разумное существо</dc:title>
  <dc:creator>By Letis</dc:creator>
  <cp:lastModifiedBy>By Letis</cp:lastModifiedBy>
  <cp:revision>14</cp:revision>
  <dcterms:created xsi:type="dcterms:W3CDTF">2011-04-09T10:20:05Z</dcterms:created>
  <dcterms:modified xsi:type="dcterms:W3CDTF">2011-04-10T07:55:48Z</dcterms:modified>
</cp:coreProperties>
</file>