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EECEC-B794-4341-9A0E-37EF6DD76A9F}" type="datetimeFigureOut">
              <a:rPr lang="ru-RU"/>
              <a:pPr>
                <a:defRPr/>
              </a:pPr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049E0-E394-4305-8CC6-F27C9E6704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F1205-67BB-4649-8F11-439C4842D854}" type="datetimeFigureOut">
              <a:rPr lang="ru-RU"/>
              <a:pPr>
                <a:defRPr/>
              </a:pPr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5ADAB-262E-40C7-A6A5-3D661383A9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5541-4D6E-4449-A68F-109FA3D62B80}" type="datetimeFigureOut">
              <a:rPr lang="ru-RU"/>
              <a:pPr>
                <a:defRPr/>
              </a:pPr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EEE08-292E-4043-ACB9-4BF6EBF4B7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AD9A-85FE-40E9-A8FC-14696525CB15}" type="datetimeFigureOut">
              <a:rPr lang="ru-RU"/>
              <a:pPr>
                <a:defRPr/>
              </a:pPr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BFBC1-51A0-4BAD-B775-2A57DA6BA5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DFE42-9940-4158-A94A-76E00470414F}" type="datetimeFigureOut">
              <a:rPr lang="ru-RU"/>
              <a:pPr>
                <a:defRPr/>
              </a:pPr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E91F-6133-4E97-AA76-554FBB794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609E-9725-4804-9777-278569E267B7}" type="datetimeFigureOut">
              <a:rPr lang="ru-RU"/>
              <a:pPr>
                <a:defRPr/>
              </a:pPr>
              <a:t>10.11.2013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91CB6-5D1E-4946-BA41-AF088530BC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FD4DA-B8B0-4334-825E-3A9BF0B81D98}" type="datetimeFigureOut">
              <a:rPr lang="ru-RU"/>
              <a:pPr>
                <a:defRPr/>
              </a:pPr>
              <a:t>10.11.2013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40F3D-BA31-4A3D-98A5-C22CA660B5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BE0DA-E9A5-4D0F-9CA8-3FD36749F157}" type="datetimeFigureOut">
              <a:rPr lang="ru-RU"/>
              <a:pPr>
                <a:defRPr/>
              </a:pPr>
              <a:t>10.11.2013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A81BA-70E5-4179-BA22-C46E46EC3F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B3BB5-8F25-4798-8639-F4B0B19E6830}" type="datetimeFigureOut">
              <a:rPr lang="ru-RU"/>
              <a:pPr>
                <a:defRPr/>
              </a:pPr>
              <a:t>10.11.2013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FBCEB-13FF-4458-97AE-7883217F3D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712AD-ADD8-45E5-88BB-41FB4A979E64}" type="datetimeFigureOut">
              <a:rPr lang="ru-RU"/>
              <a:pPr>
                <a:defRPr/>
              </a:pPr>
              <a:t>10.11.2013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616A1-1C00-4529-A117-0A2D0A2B5D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B650E-6809-4B08-9679-68EF8361EC61}" type="datetimeFigureOut">
              <a:rPr lang="ru-RU"/>
              <a:pPr>
                <a:defRPr/>
              </a:pPr>
              <a:t>10.11.2013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7900-E5E8-41B1-AEDD-420E27B622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50E4B1-9A33-4AFF-A885-DF87DC8C8250}" type="datetimeFigureOut">
              <a:rPr lang="ru-RU"/>
              <a:pPr>
                <a:defRPr/>
              </a:pPr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98C1A8-9C36-4E6D-BAC2-0C606DE9F8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6600" smtClean="0">
                <a:solidFill>
                  <a:srgbClr val="C00000"/>
                </a:solidFill>
              </a:rPr>
              <a:t>Великий круговорот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88" y="642938"/>
          <a:ext cx="7572375" cy="5645150"/>
        </p:xfrm>
        <a:graphic>
          <a:graphicData uri="http://schemas.openxmlformats.org/drawingml/2006/table">
            <a:tbl>
              <a:tblPr/>
              <a:tblGrid>
                <a:gridCol w="2524125"/>
                <a:gridCol w="2524125"/>
                <a:gridCol w="2524125"/>
              </a:tblGrid>
              <a:tr h="1411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звена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 звена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1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1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1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63" y="714375"/>
          <a:ext cx="7748587" cy="5880100"/>
        </p:xfrm>
        <a:graphic>
          <a:graphicData uri="http://schemas.openxmlformats.org/drawingml/2006/table">
            <a:tbl>
              <a:tblPr/>
              <a:tblGrid>
                <a:gridCol w="2582862"/>
                <a:gridCol w="2582863"/>
                <a:gridCol w="2582862"/>
              </a:tblGrid>
              <a:tr h="147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звена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 звена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Организмы-производители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Организмы-потребители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Организмы-разрушители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088" y="404813"/>
          <a:ext cx="7535862" cy="5956300"/>
        </p:xfrm>
        <a:graphic>
          <a:graphicData uri="http://schemas.openxmlformats.org/drawingml/2006/table">
            <a:tbl>
              <a:tblPr/>
              <a:tblGrid>
                <a:gridCol w="2511425"/>
                <a:gridCol w="2511425"/>
                <a:gridCol w="2513012"/>
              </a:tblGrid>
              <a:tr h="148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звена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 звена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9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Организмы-производители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9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Организмы-потребители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Животные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9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Организмы-разрушители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Грибы и бактерии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288" y="188913"/>
          <a:ext cx="8424862" cy="6121400"/>
        </p:xfrm>
        <a:graphic>
          <a:graphicData uri="http://schemas.openxmlformats.org/drawingml/2006/table">
            <a:tbl>
              <a:tblPr/>
              <a:tblGrid>
                <a:gridCol w="2808287"/>
                <a:gridCol w="2808288"/>
                <a:gridCol w="2808287"/>
              </a:tblGrid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звена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 звена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Организмы-производители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Производят питательные вещества (сахар, крахмал)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7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Организмы-потребители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Животные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Потребляют вещества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5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Организмы-разрушители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Грибы и бактерии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Разрушают остатки животных и растений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836613"/>
            <a:ext cx="3673475" cy="4824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59832" y="2936613"/>
          <a:ext cx="2857520" cy="10972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57520"/>
              </a:tblGrid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Организмы-производители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(растения)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>
            <a:off x="1403350" y="1341438"/>
            <a:ext cx="2160588" cy="151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356100" y="1341438"/>
            <a:ext cx="0" cy="1474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5651500" y="1341438"/>
            <a:ext cx="1441450" cy="1474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3525" y="1130300"/>
          <a:ext cx="2857500" cy="7143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57520"/>
              </a:tblGrid>
              <a:tr h="714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Углекислый  газ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927350" y="1130300"/>
          <a:ext cx="2857500" cy="6429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57520"/>
              </a:tblGrid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Солнечный свет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724525" y="1125538"/>
          <a:ext cx="2857500" cy="6477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57520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Вода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>
            <a:off x="5292725" y="4149725"/>
            <a:ext cx="1079500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4075113" y="5661025"/>
            <a:ext cx="849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979613" y="4149725"/>
            <a:ext cx="1584325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821363" y="3981450"/>
          <a:ext cx="2857500" cy="6429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57520"/>
              </a:tblGrid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Органические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Вещества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004048" y="5252594"/>
          <a:ext cx="3685612" cy="7315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685612"/>
              </a:tblGrid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Организмы-потребители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(животные)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771775" y="4689475"/>
          <a:ext cx="2857500" cy="6429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57520"/>
              </a:tblGrid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Органические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Вещества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143508" y="5295488"/>
          <a:ext cx="3672408" cy="7315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672408"/>
              </a:tblGrid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Организмы-разрушители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(грибы,</a:t>
                      </a:r>
                      <a:r>
                        <a:rPr lang="ru-RU" sz="2400" baseline="0" dirty="0" smtClean="0"/>
                        <a:t> бактерии)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79388" y="3933825"/>
          <a:ext cx="2857500" cy="6429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57520"/>
              </a:tblGrid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Неорганические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Вещества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8863" y="280988"/>
            <a:ext cx="4486275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65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Великий круговорот жизни.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pges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Великий круговорот жизни.</dc:title>
  <dc:creator>user</dc:creator>
  <cp:lastModifiedBy>Диля</cp:lastModifiedBy>
  <cp:revision>13</cp:revision>
  <dcterms:created xsi:type="dcterms:W3CDTF">2012-12-14T06:40:52Z</dcterms:created>
  <dcterms:modified xsi:type="dcterms:W3CDTF">2013-11-10T16:11:56Z</dcterms:modified>
</cp:coreProperties>
</file>