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22"/>
  </p:notesMasterIdLst>
  <p:sldIdLst>
    <p:sldId id="256" r:id="rId12"/>
    <p:sldId id="257" r:id="rId13"/>
    <p:sldId id="258" r:id="rId14"/>
    <p:sldId id="259" r:id="rId15"/>
    <p:sldId id="260" r:id="rId16"/>
    <p:sldId id="268" r:id="rId17"/>
    <p:sldId id="267" r:id="rId18"/>
    <p:sldId id="266" r:id="rId19"/>
    <p:sldId id="265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B17DB-80FC-4DFD-A478-3900724D452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AC74-7C40-49C1-B619-62BAB17E7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7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AC74-7C40-49C1-B619-62BAB17E78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9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46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8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78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283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598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347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520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511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59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169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705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25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8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662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40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2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0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B06E-0040-4BB3-BDAA-555BCA8C1A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7A2C-01F8-4797-AC34-DD5D8CD098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30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93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EA3-3F0D-4BAE-B305-2573BAA3D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C72-13A4-4F16-BC61-19DE0AA71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3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62D-954B-4D5B-92B3-AE0B6B3533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607-E173-4F8D-8C7A-090B15A00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8DE-9D72-4817-8C4F-E2AEFEE997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886F-1823-4164-8411-B2E4734B3C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3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CD7-3136-41A2-90EE-A28AF24A2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7F9A-9F7B-4BA3-A98C-6E7AE7E6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6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802-BEF8-4307-978C-617DC6196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A9A-2D70-4BDC-871F-7A2E3F52B0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5B0-E4AF-43BE-BC0B-437CEE95AE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CA08-F353-4542-9818-7591F6C7B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5252-8628-4597-8ABC-1783E84304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8C9-297A-49CD-A10E-1D33B92293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42ED-C7CF-45FB-AC30-E1F4A45ED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73B-B074-4644-A71C-F4570292E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AD48-1E64-43F9-A747-87FBD27B4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36CD-5B7F-4BCA-976C-F537C6CD0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9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DA09-B1E4-4221-8706-86C6258A4A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A80C-8288-483E-BFED-691F88BF57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2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B06E-0040-4BB3-BDAA-555BCA8C1A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7A2C-01F8-4797-AC34-DD5D8CD098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0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EA3-3F0D-4BAE-B305-2573BAA3D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C72-13A4-4F16-BC61-19DE0AA71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5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62D-954B-4D5B-92B3-AE0B6B3533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607-E173-4F8D-8C7A-090B15A00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11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8DE-9D72-4817-8C4F-E2AEFEE997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886F-1823-4164-8411-B2E4734B3C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CD7-3136-41A2-90EE-A28AF24A2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7F9A-9F7B-4BA3-A98C-6E7AE7E6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802-BEF8-4307-978C-617DC6196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A9A-2D70-4BDC-871F-7A2E3F52B0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5B0-E4AF-43BE-BC0B-437CEE95AE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CA08-F353-4542-9818-7591F6C7B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5252-8628-4597-8ABC-1783E84304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8C9-297A-49CD-A10E-1D33B92293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97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42ED-C7CF-45FB-AC30-E1F4A45ED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73B-B074-4644-A71C-F4570292E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43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AD48-1E64-43F9-A747-87FBD27B4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36CD-5B7F-4BCA-976C-F537C6CD0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10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DA09-B1E4-4221-8706-86C6258A4A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A80C-8288-483E-BFED-691F88BF57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0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B06E-0040-4BB3-BDAA-555BCA8C1A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7A2C-01F8-4797-AC34-DD5D8CD098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5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EA3-3F0D-4BAE-B305-2573BAA3D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C72-13A4-4F16-BC61-19DE0AA71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0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62D-954B-4D5B-92B3-AE0B6B3533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607-E173-4F8D-8C7A-090B15A00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17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8DE-9D72-4817-8C4F-E2AEFEE997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886F-1823-4164-8411-B2E4734B3C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5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CD7-3136-41A2-90EE-A28AF24A2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7F9A-9F7B-4BA3-A98C-6E7AE7E6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7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802-BEF8-4307-978C-617DC6196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A9A-2D70-4BDC-871F-7A2E3F52B0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5B0-E4AF-43BE-BC0B-437CEE95AE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CA08-F353-4542-9818-7591F6C7B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5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5252-8628-4597-8ABC-1783E84304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8C9-297A-49CD-A10E-1D33B92293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11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42ED-C7CF-45FB-AC30-E1F4A45ED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73B-B074-4644-A71C-F4570292E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24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AD48-1E64-43F9-A747-87FBD27B4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36CD-5B7F-4BCA-976C-F537C6CD0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19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DA09-B1E4-4221-8706-86C6258A4A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A80C-8288-483E-BFED-691F88BF57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32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B06E-0040-4BB3-BDAA-555BCA8C1A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7A2C-01F8-4797-AC34-DD5D8CD098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0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EA3-3F0D-4BAE-B305-2573BAA3D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C72-13A4-4F16-BC61-19DE0AA71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12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62D-954B-4D5B-92B3-AE0B6B3533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607-E173-4F8D-8C7A-090B15A00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52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8DE-9D72-4817-8C4F-E2AEFEE997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886F-1823-4164-8411-B2E4734B3C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8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CD7-3136-41A2-90EE-A28AF24A2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7F9A-9F7B-4BA3-A98C-6E7AE7E6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802-BEF8-4307-978C-617DC6196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A9A-2D70-4BDC-871F-7A2E3F52B0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80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5B0-E4AF-43BE-BC0B-437CEE95AE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CA08-F353-4542-9818-7591F6C7B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73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5252-8628-4597-8ABC-1783E84304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8C9-297A-49CD-A10E-1D33B92293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07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42ED-C7CF-45FB-AC30-E1F4A45ED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73B-B074-4644-A71C-F4570292E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08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AD48-1E64-43F9-A747-87FBD27B4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36CD-5B7F-4BCA-976C-F537C6CD0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33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DA09-B1E4-4221-8706-86C6258A4A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A80C-8288-483E-BFED-691F88BF57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29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B06E-0040-4BB3-BDAA-555BCA8C1A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7A2C-01F8-4797-AC34-DD5D8CD098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8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EA3-3F0D-4BAE-B305-2573BAA3D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C72-13A4-4F16-BC61-19DE0AA71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6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62D-954B-4D5B-92B3-AE0B6B3533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607-E173-4F8D-8C7A-090B15A00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79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8DE-9D72-4817-8C4F-E2AEFEE997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886F-1823-4164-8411-B2E4734B3C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7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3CD7-3136-41A2-90EE-A28AF24A2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7F9A-9F7B-4BA3-A98C-6E7AE7E6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0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802-BEF8-4307-978C-617DC6196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A9A-2D70-4BDC-871F-7A2E3F52B0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93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5B0-E4AF-43BE-BC0B-437CEE95AE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CA08-F353-4542-9818-7591F6C7B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79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5252-8628-4597-8ABC-1783E84304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8C9-297A-49CD-A10E-1D33B92293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84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42ED-C7CF-45FB-AC30-E1F4A45ED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73B-B074-4644-A71C-F4570292E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07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AD48-1E64-43F9-A747-87FBD27B4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36CD-5B7F-4BCA-976C-F537C6CD0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08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DA09-B1E4-4221-8706-86C6258A4A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A80C-8288-483E-BFED-691F88BF57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02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88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6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8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5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3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632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63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777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4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17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13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4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96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7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37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62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49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2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60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942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2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809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767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81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14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81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30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5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3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home\Desktop\Рисунок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68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home\Desktop\Рисунок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75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DB532-2741-4807-A3F1-1DA50B3E71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315F3-F26D-41DB-8E1D-D1F7F63C7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C:\Users\home\Desktop\7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305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C:\Users\home\Desktop\2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C:\Users\home\Desktop\5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Users\home\Desktop\1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093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C:\Users\home\Desktop\0_7714d_e36d2391_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002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5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DB532-2741-4807-A3F1-1DA50B3E71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315F3-F26D-41DB-8E1D-D1F7F63C7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C:\Users\home\Desktop\7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305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C:\Users\home\Desktop\2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C:\Users\home\Desktop\5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Users\home\Desktop\1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093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C:\Users\home\Desktop\0_7714d_e36d2391_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002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DB532-2741-4807-A3F1-1DA50B3E71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315F3-F26D-41DB-8E1D-D1F7F63C7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C:\Users\home\Desktop\7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305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C:\Users\home\Desktop\2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C:\Users\home\Desktop\5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Users\home\Desktop\1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093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C:\Users\home\Desktop\0_7714d_e36d2391_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002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2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DB532-2741-4807-A3F1-1DA50B3E71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315F3-F26D-41DB-8E1D-D1F7F63C7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C:\Users\home\Desktop\7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305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C:\Users\home\Desktop\2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C:\Users\home\Desktop\5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Users\home\Desktop\1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093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C:\Users\home\Desktop\0_7714d_e36d2391_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002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9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DB532-2741-4807-A3F1-1DA50B3E71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315F3-F26D-41DB-8E1D-D1F7F63C7C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C:\Users\home\Desktop\7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305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C:\Users\home\Desktop\2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C:\Users\home\Desktop\5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Users\home\Desktop\1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093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C:\Users\home\Desktop\0_7714d_e36d2391_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002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home\Desktop\Рисунок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82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5276-8D35-4A1E-98BD-C1DB0A2EE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063C-4B03-4419-B056-B750287B5F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home\Desktop\Рисунок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9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C:\Users\home\Desktop\&#1042;%20&#1094;&#1080;&#1088;&#1082;&#1077;\&#1040;&#1091;&#1076;&#1080;&#1086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06.xml"/><Relationship Id="rId1" Type="http://schemas.openxmlformats.org/officeDocument/2006/relationships/audio" Target="file:///C:\Users\home\Desktop\&#1042;%20&#1094;&#1080;&#1088;&#1082;&#1077;\&#1040;&#1091;&#1076;&#1080;&#1086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5.xml"/><Relationship Id="rId1" Type="http://schemas.openxmlformats.org/officeDocument/2006/relationships/audio" Target="file:///C:\Users\home\Desktop\&#1042;%20&#1094;&#1080;&#1088;&#1082;&#1077;\&#1040;&#1091;&#1076;&#1080;&#1086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4.xml"/><Relationship Id="rId1" Type="http://schemas.openxmlformats.org/officeDocument/2006/relationships/audio" Target="file:///C:\Users\home\Desktop\&#1042;%20&#1094;&#1080;&#1088;&#1082;&#1077;\&#1040;&#1091;&#1076;&#1080;&#1086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813"/>
            <a:ext cx="8964613" cy="1470025"/>
          </a:xfrm>
        </p:spPr>
        <p:txBody>
          <a:bodyPr/>
          <a:lstStyle/>
          <a:p>
            <a:pPr eaLnBrk="1" hangingPunct="1"/>
            <a:r>
              <a:rPr lang="ru-RU" altLang="ru-RU" sz="6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Весёлое путешествие</a:t>
            </a:r>
            <a:br>
              <a:rPr lang="ru-RU" altLang="ru-RU" sz="6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Счёт в пределах 10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4400" y="6219825"/>
            <a:ext cx="609600" cy="63817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689267" y="5157192"/>
            <a:ext cx="7089984" cy="1313462"/>
          </a:xfrm>
          <a:custGeom>
            <a:avLst/>
            <a:gdLst>
              <a:gd name="connsiteX0" fmla="*/ 68379 w 7089984"/>
              <a:gd name="connsiteY0" fmla="*/ 274320 h 958128"/>
              <a:gd name="connsiteX1" fmla="*/ 120630 w 7089984"/>
              <a:gd name="connsiteY1" fmla="*/ 235131 h 958128"/>
              <a:gd name="connsiteX2" fmla="*/ 199007 w 7089984"/>
              <a:gd name="connsiteY2" fmla="*/ 169817 h 958128"/>
              <a:gd name="connsiteX3" fmla="*/ 225133 w 7089984"/>
              <a:gd name="connsiteY3" fmla="*/ 130628 h 958128"/>
              <a:gd name="connsiteX4" fmla="*/ 303510 w 7089984"/>
              <a:gd name="connsiteY4" fmla="*/ 91440 h 958128"/>
              <a:gd name="connsiteX5" fmla="*/ 342699 w 7089984"/>
              <a:gd name="connsiteY5" fmla="*/ 65314 h 958128"/>
              <a:gd name="connsiteX6" fmla="*/ 786836 w 7089984"/>
              <a:gd name="connsiteY6" fmla="*/ 26125 h 958128"/>
              <a:gd name="connsiteX7" fmla="*/ 930527 w 7089984"/>
              <a:gd name="connsiteY7" fmla="*/ 0 h 958128"/>
              <a:gd name="connsiteX8" fmla="*/ 1217910 w 7089984"/>
              <a:gd name="connsiteY8" fmla="*/ 13063 h 958128"/>
              <a:gd name="connsiteX9" fmla="*/ 1322413 w 7089984"/>
              <a:gd name="connsiteY9" fmla="*/ 39188 h 958128"/>
              <a:gd name="connsiteX10" fmla="*/ 1374664 w 7089984"/>
              <a:gd name="connsiteY10" fmla="*/ 65314 h 958128"/>
              <a:gd name="connsiteX11" fmla="*/ 1635922 w 7089984"/>
              <a:gd name="connsiteY11" fmla="*/ 91440 h 958128"/>
              <a:gd name="connsiteX12" fmla="*/ 1753487 w 7089984"/>
              <a:gd name="connsiteY12" fmla="*/ 104503 h 958128"/>
              <a:gd name="connsiteX13" fmla="*/ 1910242 w 7089984"/>
              <a:gd name="connsiteY13" fmla="*/ 117565 h 958128"/>
              <a:gd name="connsiteX14" fmla="*/ 1988619 w 7089984"/>
              <a:gd name="connsiteY14" fmla="*/ 130628 h 958128"/>
              <a:gd name="connsiteX15" fmla="*/ 2066996 w 7089984"/>
              <a:gd name="connsiteY15" fmla="*/ 156754 h 958128"/>
              <a:gd name="connsiteX16" fmla="*/ 2132310 w 7089984"/>
              <a:gd name="connsiteY16" fmla="*/ 235131 h 958128"/>
              <a:gd name="connsiteX17" fmla="*/ 2145373 w 7089984"/>
              <a:gd name="connsiteY17" fmla="*/ 274320 h 958128"/>
              <a:gd name="connsiteX18" fmla="*/ 2184562 w 7089984"/>
              <a:gd name="connsiteY18" fmla="*/ 300445 h 958128"/>
              <a:gd name="connsiteX19" fmla="*/ 2223750 w 7089984"/>
              <a:gd name="connsiteY19" fmla="*/ 339634 h 958128"/>
              <a:gd name="connsiteX20" fmla="*/ 2262939 w 7089984"/>
              <a:gd name="connsiteY20" fmla="*/ 365760 h 958128"/>
              <a:gd name="connsiteX21" fmla="*/ 2302127 w 7089984"/>
              <a:gd name="connsiteY21" fmla="*/ 404948 h 958128"/>
              <a:gd name="connsiteX22" fmla="*/ 2445819 w 7089984"/>
              <a:gd name="connsiteY22" fmla="*/ 470263 h 958128"/>
              <a:gd name="connsiteX23" fmla="*/ 2498070 w 7089984"/>
              <a:gd name="connsiteY23" fmla="*/ 496388 h 958128"/>
              <a:gd name="connsiteX24" fmla="*/ 2576447 w 7089984"/>
              <a:gd name="connsiteY24" fmla="*/ 522514 h 958128"/>
              <a:gd name="connsiteX25" fmla="*/ 2615636 w 7089984"/>
              <a:gd name="connsiteY25" fmla="*/ 548640 h 958128"/>
              <a:gd name="connsiteX26" fmla="*/ 2667887 w 7089984"/>
              <a:gd name="connsiteY26" fmla="*/ 561703 h 958128"/>
              <a:gd name="connsiteX27" fmla="*/ 2798516 w 7089984"/>
              <a:gd name="connsiteY27" fmla="*/ 640080 h 958128"/>
              <a:gd name="connsiteX28" fmla="*/ 2837704 w 7089984"/>
              <a:gd name="connsiteY28" fmla="*/ 666205 h 958128"/>
              <a:gd name="connsiteX29" fmla="*/ 3007522 w 7089984"/>
              <a:gd name="connsiteY29" fmla="*/ 692331 h 958128"/>
              <a:gd name="connsiteX30" fmla="*/ 3216527 w 7089984"/>
              <a:gd name="connsiteY30" fmla="*/ 679268 h 958128"/>
              <a:gd name="connsiteX31" fmla="*/ 3294904 w 7089984"/>
              <a:gd name="connsiteY31" fmla="*/ 653143 h 958128"/>
              <a:gd name="connsiteX32" fmla="*/ 3334093 w 7089984"/>
              <a:gd name="connsiteY32" fmla="*/ 640080 h 958128"/>
              <a:gd name="connsiteX33" fmla="*/ 3373282 w 7089984"/>
              <a:gd name="connsiteY33" fmla="*/ 613954 h 958128"/>
              <a:gd name="connsiteX34" fmla="*/ 3451659 w 7089984"/>
              <a:gd name="connsiteY34" fmla="*/ 587828 h 958128"/>
              <a:gd name="connsiteX35" fmla="*/ 3490847 w 7089984"/>
              <a:gd name="connsiteY35" fmla="*/ 574765 h 958128"/>
              <a:gd name="connsiteX36" fmla="*/ 3634539 w 7089984"/>
              <a:gd name="connsiteY36" fmla="*/ 535577 h 958128"/>
              <a:gd name="connsiteX37" fmla="*/ 3830482 w 7089984"/>
              <a:gd name="connsiteY37" fmla="*/ 548640 h 958128"/>
              <a:gd name="connsiteX38" fmla="*/ 3908859 w 7089984"/>
              <a:gd name="connsiteY38" fmla="*/ 574765 h 958128"/>
              <a:gd name="connsiteX39" fmla="*/ 4013362 w 7089984"/>
              <a:gd name="connsiteY39" fmla="*/ 600891 h 958128"/>
              <a:gd name="connsiteX40" fmla="*/ 4130927 w 7089984"/>
              <a:gd name="connsiteY40" fmla="*/ 613954 h 958128"/>
              <a:gd name="connsiteX41" fmla="*/ 4196242 w 7089984"/>
              <a:gd name="connsiteY41" fmla="*/ 627017 h 958128"/>
              <a:gd name="connsiteX42" fmla="*/ 4339933 w 7089984"/>
              <a:gd name="connsiteY42" fmla="*/ 640080 h 958128"/>
              <a:gd name="connsiteX43" fmla="*/ 4744882 w 7089984"/>
              <a:gd name="connsiteY43" fmla="*/ 640080 h 958128"/>
              <a:gd name="connsiteX44" fmla="*/ 4888573 w 7089984"/>
              <a:gd name="connsiteY44" fmla="*/ 600891 h 958128"/>
              <a:gd name="connsiteX45" fmla="*/ 4927762 w 7089984"/>
              <a:gd name="connsiteY45" fmla="*/ 587828 h 958128"/>
              <a:gd name="connsiteX46" fmla="*/ 4966950 w 7089984"/>
              <a:gd name="connsiteY46" fmla="*/ 574765 h 958128"/>
              <a:gd name="connsiteX47" fmla="*/ 5006139 w 7089984"/>
              <a:gd name="connsiteY47" fmla="*/ 535577 h 958128"/>
              <a:gd name="connsiteX48" fmla="*/ 5084516 w 7089984"/>
              <a:gd name="connsiteY48" fmla="*/ 483325 h 958128"/>
              <a:gd name="connsiteX49" fmla="*/ 5149830 w 7089984"/>
              <a:gd name="connsiteY49" fmla="*/ 404948 h 958128"/>
              <a:gd name="connsiteX50" fmla="*/ 5202082 w 7089984"/>
              <a:gd name="connsiteY50" fmla="*/ 326571 h 958128"/>
              <a:gd name="connsiteX51" fmla="*/ 5254333 w 7089984"/>
              <a:gd name="connsiteY51" fmla="*/ 248194 h 958128"/>
              <a:gd name="connsiteX52" fmla="*/ 5411087 w 7089984"/>
              <a:gd name="connsiteY52" fmla="*/ 169817 h 958128"/>
              <a:gd name="connsiteX53" fmla="*/ 5450276 w 7089984"/>
              <a:gd name="connsiteY53" fmla="*/ 156754 h 958128"/>
              <a:gd name="connsiteX54" fmla="*/ 5737659 w 7089984"/>
              <a:gd name="connsiteY54" fmla="*/ 169817 h 958128"/>
              <a:gd name="connsiteX55" fmla="*/ 5776847 w 7089984"/>
              <a:gd name="connsiteY55" fmla="*/ 182880 h 958128"/>
              <a:gd name="connsiteX56" fmla="*/ 5842162 w 7089984"/>
              <a:gd name="connsiteY56" fmla="*/ 195943 h 958128"/>
              <a:gd name="connsiteX57" fmla="*/ 5881350 w 7089984"/>
              <a:gd name="connsiteY57" fmla="*/ 209005 h 958128"/>
              <a:gd name="connsiteX58" fmla="*/ 5985853 w 7089984"/>
              <a:gd name="connsiteY58" fmla="*/ 235131 h 958128"/>
              <a:gd name="connsiteX59" fmla="*/ 6038104 w 7089984"/>
              <a:gd name="connsiteY59" fmla="*/ 248194 h 958128"/>
              <a:gd name="connsiteX60" fmla="*/ 6090356 w 7089984"/>
              <a:gd name="connsiteY60" fmla="*/ 274320 h 958128"/>
              <a:gd name="connsiteX61" fmla="*/ 6168733 w 7089984"/>
              <a:gd name="connsiteY61" fmla="*/ 300445 h 958128"/>
              <a:gd name="connsiteX62" fmla="*/ 6220984 w 7089984"/>
              <a:gd name="connsiteY62" fmla="*/ 326571 h 958128"/>
              <a:gd name="connsiteX63" fmla="*/ 6273236 w 7089984"/>
              <a:gd name="connsiteY63" fmla="*/ 339634 h 958128"/>
              <a:gd name="connsiteX64" fmla="*/ 6403864 w 7089984"/>
              <a:gd name="connsiteY64" fmla="*/ 365760 h 958128"/>
              <a:gd name="connsiteX65" fmla="*/ 6586744 w 7089984"/>
              <a:gd name="connsiteY65" fmla="*/ 391885 h 958128"/>
              <a:gd name="connsiteX66" fmla="*/ 6743499 w 7089984"/>
              <a:gd name="connsiteY66" fmla="*/ 404948 h 958128"/>
              <a:gd name="connsiteX67" fmla="*/ 6848002 w 7089984"/>
              <a:gd name="connsiteY67" fmla="*/ 431074 h 958128"/>
              <a:gd name="connsiteX68" fmla="*/ 6900253 w 7089984"/>
              <a:gd name="connsiteY68" fmla="*/ 444137 h 958128"/>
              <a:gd name="connsiteX69" fmla="*/ 6978630 w 7089984"/>
              <a:gd name="connsiteY69" fmla="*/ 470263 h 958128"/>
              <a:gd name="connsiteX70" fmla="*/ 7017819 w 7089984"/>
              <a:gd name="connsiteY70" fmla="*/ 483325 h 958128"/>
              <a:gd name="connsiteX71" fmla="*/ 7057007 w 7089984"/>
              <a:gd name="connsiteY71" fmla="*/ 509451 h 958128"/>
              <a:gd name="connsiteX72" fmla="*/ 7043944 w 7089984"/>
              <a:gd name="connsiteY72" fmla="*/ 679268 h 958128"/>
              <a:gd name="connsiteX73" fmla="*/ 6848002 w 7089984"/>
              <a:gd name="connsiteY73" fmla="*/ 718457 h 958128"/>
              <a:gd name="connsiteX74" fmla="*/ 6560619 w 7089984"/>
              <a:gd name="connsiteY74" fmla="*/ 744583 h 958128"/>
              <a:gd name="connsiteX75" fmla="*/ 6234047 w 7089984"/>
              <a:gd name="connsiteY75" fmla="*/ 757645 h 958128"/>
              <a:gd name="connsiteX76" fmla="*/ 6129544 w 7089984"/>
              <a:gd name="connsiteY76" fmla="*/ 783771 h 958128"/>
              <a:gd name="connsiteX77" fmla="*/ 6011979 w 7089984"/>
              <a:gd name="connsiteY77" fmla="*/ 809897 h 958128"/>
              <a:gd name="connsiteX78" fmla="*/ 5829099 w 7089984"/>
              <a:gd name="connsiteY78" fmla="*/ 862148 h 958128"/>
              <a:gd name="connsiteX79" fmla="*/ 5489464 w 7089984"/>
              <a:gd name="connsiteY79" fmla="*/ 888274 h 958128"/>
              <a:gd name="connsiteX80" fmla="*/ 5345773 w 7089984"/>
              <a:gd name="connsiteY80" fmla="*/ 875211 h 958128"/>
              <a:gd name="connsiteX81" fmla="*/ 5280459 w 7089984"/>
              <a:gd name="connsiteY81" fmla="*/ 862148 h 958128"/>
              <a:gd name="connsiteX82" fmla="*/ 4966950 w 7089984"/>
              <a:gd name="connsiteY82" fmla="*/ 888274 h 958128"/>
              <a:gd name="connsiteX83" fmla="*/ 4888573 w 7089984"/>
              <a:gd name="connsiteY83" fmla="*/ 901337 h 958128"/>
              <a:gd name="connsiteX84" fmla="*/ 4744882 w 7089984"/>
              <a:gd name="connsiteY84" fmla="*/ 914400 h 958128"/>
              <a:gd name="connsiteX85" fmla="*/ 4692630 w 7089984"/>
              <a:gd name="connsiteY85" fmla="*/ 927463 h 958128"/>
              <a:gd name="connsiteX86" fmla="*/ 4091739 w 7089984"/>
              <a:gd name="connsiteY86" fmla="*/ 927463 h 958128"/>
              <a:gd name="connsiteX87" fmla="*/ 4013362 w 7089984"/>
              <a:gd name="connsiteY87" fmla="*/ 914400 h 958128"/>
              <a:gd name="connsiteX88" fmla="*/ 3869670 w 7089984"/>
              <a:gd name="connsiteY88" fmla="*/ 888274 h 958128"/>
              <a:gd name="connsiteX89" fmla="*/ 3412470 w 7089984"/>
              <a:gd name="connsiteY89" fmla="*/ 875211 h 958128"/>
              <a:gd name="connsiteX90" fmla="*/ 3321030 w 7089984"/>
              <a:gd name="connsiteY90" fmla="*/ 862148 h 958128"/>
              <a:gd name="connsiteX91" fmla="*/ 3268779 w 7089984"/>
              <a:gd name="connsiteY91" fmla="*/ 849085 h 958128"/>
              <a:gd name="connsiteX92" fmla="*/ 3203464 w 7089984"/>
              <a:gd name="connsiteY92" fmla="*/ 836023 h 958128"/>
              <a:gd name="connsiteX93" fmla="*/ 3098962 w 7089984"/>
              <a:gd name="connsiteY93" fmla="*/ 809897 h 958128"/>
              <a:gd name="connsiteX94" fmla="*/ 2863830 w 7089984"/>
              <a:gd name="connsiteY94" fmla="*/ 822960 h 958128"/>
              <a:gd name="connsiteX95" fmla="*/ 2798516 w 7089984"/>
              <a:gd name="connsiteY95" fmla="*/ 836023 h 958128"/>
              <a:gd name="connsiteX96" fmla="*/ 2707076 w 7089984"/>
              <a:gd name="connsiteY96" fmla="*/ 862148 h 958128"/>
              <a:gd name="connsiteX97" fmla="*/ 2367442 w 7089984"/>
              <a:gd name="connsiteY97" fmla="*/ 849085 h 958128"/>
              <a:gd name="connsiteX98" fmla="*/ 2328253 w 7089984"/>
              <a:gd name="connsiteY98" fmla="*/ 836023 h 958128"/>
              <a:gd name="connsiteX99" fmla="*/ 2289064 w 7089984"/>
              <a:gd name="connsiteY99" fmla="*/ 809897 h 958128"/>
              <a:gd name="connsiteX100" fmla="*/ 2197624 w 7089984"/>
              <a:gd name="connsiteY100" fmla="*/ 770708 h 958128"/>
              <a:gd name="connsiteX101" fmla="*/ 2158436 w 7089984"/>
              <a:gd name="connsiteY101" fmla="*/ 744583 h 958128"/>
              <a:gd name="connsiteX102" fmla="*/ 2053933 w 7089984"/>
              <a:gd name="connsiteY102" fmla="*/ 692331 h 958128"/>
              <a:gd name="connsiteX103" fmla="*/ 2001682 w 7089984"/>
              <a:gd name="connsiteY103" fmla="*/ 653143 h 958128"/>
              <a:gd name="connsiteX104" fmla="*/ 1923304 w 7089984"/>
              <a:gd name="connsiteY104" fmla="*/ 627017 h 958128"/>
              <a:gd name="connsiteX105" fmla="*/ 1766550 w 7089984"/>
              <a:gd name="connsiteY105" fmla="*/ 600891 h 958128"/>
              <a:gd name="connsiteX106" fmla="*/ 982779 w 7089984"/>
              <a:gd name="connsiteY106" fmla="*/ 613954 h 958128"/>
              <a:gd name="connsiteX107" fmla="*/ 852150 w 7089984"/>
              <a:gd name="connsiteY107" fmla="*/ 627017 h 958128"/>
              <a:gd name="connsiteX108" fmla="*/ 303510 w 7089984"/>
              <a:gd name="connsiteY108" fmla="*/ 613954 h 958128"/>
              <a:gd name="connsiteX109" fmla="*/ 264322 w 7089984"/>
              <a:gd name="connsiteY109" fmla="*/ 600891 h 958128"/>
              <a:gd name="connsiteX110" fmla="*/ 185944 w 7089984"/>
              <a:gd name="connsiteY110" fmla="*/ 548640 h 958128"/>
              <a:gd name="connsiteX111" fmla="*/ 146756 w 7089984"/>
              <a:gd name="connsiteY111" fmla="*/ 535577 h 958128"/>
              <a:gd name="connsiteX112" fmla="*/ 107567 w 7089984"/>
              <a:gd name="connsiteY112" fmla="*/ 509451 h 958128"/>
              <a:gd name="connsiteX113" fmla="*/ 29190 w 7089984"/>
              <a:gd name="connsiteY113" fmla="*/ 483325 h 958128"/>
              <a:gd name="connsiteX114" fmla="*/ 3064 w 7089984"/>
              <a:gd name="connsiteY114" fmla="*/ 444137 h 958128"/>
              <a:gd name="connsiteX115" fmla="*/ 16127 w 7089984"/>
              <a:gd name="connsiteY115" fmla="*/ 352697 h 958128"/>
              <a:gd name="connsiteX116" fmla="*/ 29190 w 7089984"/>
              <a:gd name="connsiteY116" fmla="*/ 313508 h 958128"/>
              <a:gd name="connsiteX117" fmla="*/ 107567 w 7089984"/>
              <a:gd name="connsiteY117" fmla="*/ 274320 h 958128"/>
              <a:gd name="connsiteX118" fmla="*/ 146756 w 7089984"/>
              <a:gd name="connsiteY118" fmla="*/ 248194 h 958128"/>
              <a:gd name="connsiteX119" fmla="*/ 172882 w 7089984"/>
              <a:gd name="connsiteY119" fmla="*/ 169817 h 95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089984" h="958128">
                <a:moveTo>
                  <a:pt x="68379" y="274320"/>
                </a:moveTo>
                <a:cubicBezTo>
                  <a:pt x="85796" y="261257"/>
                  <a:pt x="104100" y="249300"/>
                  <a:pt x="120630" y="235131"/>
                </a:cubicBezTo>
                <a:cubicBezTo>
                  <a:pt x="208635" y="159698"/>
                  <a:pt x="112397" y="227559"/>
                  <a:pt x="199007" y="169817"/>
                </a:cubicBezTo>
                <a:cubicBezTo>
                  <a:pt x="207716" y="156754"/>
                  <a:pt x="214031" y="141729"/>
                  <a:pt x="225133" y="130628"/>
                </a:cubicBezTo>
                <a:cubicBezTo>
                  <a:pt x="262568" y="93194"/>
                  <a:pt x="261015" y="112688"/>
                  <a:pt x="303510" y="91440"/>
                </a:cubicBezTo>
                <a:cubicBezTo>
                  <a:pt x="317552" y="84419"/>
                  <a:pt x="327944" y="70679"/>
                  <a:pt x="342699" y="65314"/>
                </a:cubicBezTo>
                <a:cubicBezTo>
                  <a:pt x="482185" y="14592"/>
                  <a:pt x="647747" y="31475"/>
                  <a:pt x="786836" y="26125"/>
                </a:cubicBezTo>
                <a:cubicBezTo>
                  <a:pt x="808067" y="21879"/>
                  <a:pt x="913820" y="0"/>
                  <a:pt x="930527" y="0"/>
                </a:cubicBezTo>
                <a:cubicBezTo>
                  <a:pt x="1026420" y="0"/>
                  <a:pt x="1122116" y="8709"/>
                  <a:pt x="1217910" y="13063"/>
                </a:cubicBezTo>
                <a:cubicBezTo>
                  <a:pt x="1252744" y="21771"/>
                  <a:pt x="1290298" y="23130"/>
                  <a:pt x="1322413" y="39188"/>
                </a:cubicBezTo>
                <a:cubicBezTo>
                  <a:pt x="1339830" y="47897"/>
                  <a:pt x="1355773" y="60591"/>
                  <a:pt x="1374664" y="65314"/>
                </a:cubicBezTo>
                <a:cubicBezTo>
                  <a:pt x="1414641" y="75308"/>
                  <a:pt x="1618265" y="89758"/>
                  <a:pt x="1635922" y="91440"/>
                </a:cubicBezTo>
                <a:cubicBezTo>
                  <a:pt x="1675174" y="95178"/>
                  <a:pt x="1714235" y="100765"/>
                  <a:pt x="1753487" y="104503"/>
                </a:cubicBezTo>
                <a:cubicBezTo>
                  <a:pt x="1805684" y="109474"/>
                  <a:pt x="1857990" y="113211"/>
                  <a:pt x="1910242" y="117565"/>
                </a:cubicBezTo>
                <a:cubicBezTo>
                  <a:pt x="1936368" y="121919"/>
                  <a:pt x="1962924" y="124204"/>
                  <a:pt x="1988619" y="130628"/>
                </a:cubicBezTo>
                <a:cubicBezTo>
                  <a:pt x="2015336" y="137307"/>
                  <a:pt x="2066996" y="156754"/>
                  <a:pt x="2066996" y="156754"/>
                </a:cubicBezTo>
                <a:cubicBezTo>
                  <a:pt x="2095883" y="185642"/>
                  <a:pt x="2114125" y="198761"/>
                  <a:pt x="2132310" y="235131"/>
                </a:cubicBezTo>
                <a:cubicBezTo>
                  <a:pt x="2138468" y="247447"/>
                  <a:pt x="2136771" y="263568"/>
                  <a:pt x="2145373" y="274320"/>
                </a:cubicBezTo>
                <a:cubicBezTo>
                  <a:pt x="2155181" y="286579"/>
                  <a:pt x="2172501" y="290394"/>
                  <a:pt x="2184562" y="300445"/>
                </a:cubicBezTo>
                <a:cubicBezTo>
                  <a:pt x="2198754" y="312272"/>
                  <a:pt x="2209558" y="327807"/>
                  <a:pt x="2223750" y="339634"/>
                </a:cubicBezTo>
                <a:cubicBezTo>
                  <a:pt x="2235811" y="349685"/>
                  <a:pt x="2250878" y="355709"/>
                  <a:pt x="2262939" y="365760"/>
                </a:cubicBezTo>
                <a:cubicBezTo>
                  <a:pt x="2277131" y="377586"/>
                  <a:pt x="2286542" y="395030"/>
                  <a:pt x="2302127" y="404948"/>
                </a:cubicBezTo>
                <a:cubicBezTo>
                  <a:pt x="2440977" y="493308"/>
                  <a:pt x="2361893" y="434295"/>
                  <a:pt x="2445819" y="470263"/>
                </a:cubicBezTo>
                <a:cubicBezTo>
                  <a:pt x="2463717" y="477934"/>
                  <a:pt x="2479990" y="489156"/>
                  <a:pt x="2498070" y="496388"/>
                </a:cubicBezTo>
                <a:cubicBezTo>
                  <a:pt x="2523639" y="506616"/>
                  <a:pt x="2553533" y="507238"/>
                  <a:pt x="2576447" y="522514"/>
                </a:cubicBezTo>
                <a:cubicBezTo>
                  <a:pt x="2589510" y="531223"/>
                  <a:pt x="2601206" y="542455"/>
                  <a:pt x="2615636" y="548640"/>
                </a:cubicBezTo>
                <a:cubicBezTo>
                  <a:pt x="2632137" y="555712"/>
                  <a:pt x="2651077" y="555399"/>
                  <a:pt x="2667887" y="561703"/>
                </a:cubicBezTo>
                <a:cubicBezTo>
                  <a:pt x="2713799" y="578920"/>
                  <a:pt x="2759444" y="614032"/>
                  <a:pt x="2798516" y="640080"/>
                </a:cubicBezTo>
                <a:cubicBezTo>
                  <a:pt x="2811579" y="648788"/>
                  <a:pt x="2822218" y="663624"/>
                  <a:pt x="2837704" y="666205"/>
                </a:cubicBezTo>
                <a:cubicBezTo>
                  <a:pt x="2946453" y="684330"/>
                  <a:pt x="2889862" y="675522"/>
                  <a:pt x="3007522" y="692331"/>
                </a:cubicBezTo>
                <a:cubicBezTo>
                  <a:pt x="3077190" y="687977"/>
                  <a:pt x="3147363" y="688699"/>
                  <a:pt x="3216527" y="679268"/>
                </a:cubicBezTo>
                <a:cubicBezTo>
                  <a:pt x="3243813" y="675547"/>
                  <a:pt x="3268778" y="661851"/>
                  <a:pt x="3294904" y="653143"/>
                </a:cubicBezTo>
                <a:cubicBezTo>
                  <a:pt x="3307967" y="648789"/>
                  <a:pt x="3322636" y="647718"/>
                  <a:pt x="3334093" y="640080"/>
                </a:cubicBezTo>
                <a:cubicBezTo>
                  <a:pt x="3347156" y="631371"/>
                  <a:pt x="3358935" y="620330"/>
                  <a:pt x="3373282" y="613954"/>
                </a:cubicBezTo>
                <a:cubicBezTo>
                  <a:pt x="3398447" y="602769"/>
                  <a:pt x="3425533" y="596537"/>
                  <a:pt x="3451659" y="587828"/>
                </a:cubicBezTo>
                <a:cubicBezTo>
                  <a:pt x="3464722" y="583474"/>
                  <a:pt x="3477489" y="578104"/>
                  <a:pt x="3490847" y="574765"/>
                </a:cubicBezTo>
                <a:cubicBezTo>
                  <a:pt x="3608709" y="545300"/>
                  <a:pt x="3561286" y="559995"/>
                  <a:pt x="3634539" y="535577"/>
                </a:cubicBezTo>
                <a:cubicBezTo>
                  <a:pt x="3699853" y="539931"/>
                  <a:pt x="3765681" y="539383"/>
                  <a:pt x="3830482" y="548640"/>
                </a:cubicBezTo>
                <a:cubicBezTo>
                  <a:pt x="3857744" y="552535"/>
                  <a:pt x="3882142" y="568086"/>
                  <a:pt x="3908859" y="574765"/>
                </a:cubicBezTo>
                <a:cubicBezTo>
                  <a:pt x="3943693" y="583474"/>
                  <a:pt x="3977675" y="596926"/>
                  <a:pt x="4013362" y="600891"/>
                </a:cubicBezTo>
                <a:cubicBezTo>
                  <a:pt x="4052550" y="605245"/>
                  <a:pt x="4091894" y="608378"/>
                  <a:pt x="4130927" y="613954"/>
                </a:cubicBezTo>
                <a:cubicBezTo>
                  <a:pt x="4152907" y="617094"/>
                  <a:pt x="4174211" y="624263"/>
                  <a:pt x="4196242" y="627017"/>
                </a:cubicBezTo>
                <a:cubicBezTo>
                  <a:pt x="4243965" y="632982"/>
                  <a:pt x="4292036" y="635726"/>
                  <a:pt x="4339933" y="640080"/>
                </a:cubicBezTo>
                <a:cubicBezTo>
                  <a:pt x="4501709" y="680525"/>
                  <a:pt x="4404443" y="661358"/>
                  <a:pt x="4744882" y="640080"/>
                </a:cubicBezTo>
                <a:cubicBezTo>
                  <a:pt x="4790331" y="637239"/>
                  <a:pt x="4847267" y="614660"/>
                  <a:pt x="4888573" y="600891"/>
                </a:cubicBezTo>
                <a:lnTo>
                  <a:pt x="4927762" y="587828"/>
                </a:lnTo>
                <a:lnTo>
                  <a:pt x="4966950" y="574765"/>
                </a:lnTo>
                <a:cubicBezTo>
                  <a:pt x="4980013" y="561702"/>
                  <a:pt x="4991557" y="546919"/>
                  <a:pt x="5006139" y="535577"/>
                </a:cubicBezTo>
                <a:cubicBezTo>
                  <a:pt x="5030924" y="516300"/>
                  <a:pt x="5084516" y="483325"/>
                  <a:pt x="5084516" y="483325"/>
                </a:cubicBezTo>
                <a:cubicBezTo>
                  <a:pt x="5177879" y="343284"/>
                  <a:pt x="5032481" y="555826"/>
                  <a:pt x="5149830" y="404948"/>
                </a:cubicBezTo>
                <a:cubicBezTo>
                  <a:pt x="5169107" y="380163"/>
                  <a:pt x="5184665" y="352697"/>
                  <a:pt x="5202082" y="326571"/>
                </a:cubicBezTo>
                <a:cubicBezTo>
                  <a:pt x="5202083" y="326569"/>
                  <a:pt x="5254332" y="248195"/>
                  <a:pt x="5254333" y="248194"/>
                </a:cubicBezTo>
                <a:cubicBezTo>
                  <a:pt x="5355623" y="180668"/>
                  <a:pt x="5302923" y="205872"/>
                  <a:pt x="5411087" y="169817"/>
                </a:cubicBezTo>
                <a:lnTo>
                  <a:pt x="5450276" y="156754"/>
                </a:lnTo>
                <a:cubicBezTo>
                  <a:pt x="5546070" y="161108"/>
                  <a:pt x="5642071" y="162170"/>
                  <a:pt x="5737659" y="169817"/>
                </a:cubicBezTo>
                <a:cubicBezTo>
                  <a:pt x="5751384" y="170915"/>
                  <a:pt x="5763489" y="179540"/>
                  <a:pt x="5776847" y="182880"/>
                </a:cubicBezTo>
                <a:cubicBezTo>
                  <a:pt x="5798387" y="188265"/>
                  <a:pt x="5820622" y="190558"/>
                  <a:pt x="5842162" y="195943"/>
                </a:cubicBezTo>
                <a:cubicBezTo>
                  <a:pt x="5855520" y="199282"/>
                  <a:pt x="5868066" y="205382"/>
                  <a:pt x="5881350" y="209005"/>
                </a:cubicBezTo>
                <a:cubicBezTo>
                  <a:pt x="5915991" y="218453"/>
                  <a:pt x="5951019" y="226422"/>
                  <a:pt x="5985853" y="235131"/>
                </a:cubicBezTo>
                <a:cubicBezTo>
                  <a:pt x="6003270" y="239485"/>
                  <a:pt x="6022046" y="240165"/>
                  <a:pt x="6038104" y="248194"/>
                </a:cubicBezTo>
                <a:cubicBezTo>
                  <a:pt x="6055521" y="256903"/>
                  <a:pt x="6072276" y="267088"/>
                  <a:pt x="6090356" y="274320"/>
                </a:cubicBezTo>
                <a:cubicBezTo>
                  <a:pt x="6115925" y="284548"/>
                  <a:pt x="6144102" y="288129"/>
                  <a:pt x="6168733" y="300445"/>
                </a:cubicBezTo>
                <a:cubicBezTo>
                  <a:pt x="6186150" y="309154"/>
                  <a:pt x="6202751" y="319734"/>
                  <a:pt x="6220984" y="326571"/>
                </a:cubicBezTo>
                <a:cubicBezTo>
                  <a:pt x="6237794" y="332875"/>
                  <a:pt x="6255681" y="335872"/>
                  <a:pt x="6273236" y="339634"/>
                </a:cubicBezTo>
                <a:cubicBezTo>
                  <a:pt x="6316655" y="348938"/>
                  <a:pt x="6360063" y="358460"/>
                  <a:pt x="6403864" y="365760"/>
                </a:cubicBezTo>
                <a:cubicBezTo>
                  <a:pt x="6479874" y="378428"/>
                  <a:pt x="6504993" y="383710"/>
                  <a:pt x="6586744" y="391885"/>
                </a:cubicBezTo>
                <a:cubicBezTo>
                  <a:pt x="6638917" y="397102"/>
                  <a:pt x="6691247" y="400594"/>
                  <a:pt x="6743499" y="404948"/>
                </a:cubicBezTo>
                <a:lnTo>
                  <a:pt x="6848002" y="431074"/>
                </a:lnTo>
                <a:cubicBezTo>
                  <a:pt x="6865419" y="435428"/>
                  <a:pt x="6883221" y="438460"/>
                  <a:pt x="6900253" y="444137"/>
                </a:cubicBezTo>
                <a:lnTo>
                  <a:pt x="6978630" y="470263"/>
                </a:lnTo>
                <a:lnTo>
                  <a:pt x="7017819" y="483325"/>
                </a:lnTo>
                <a:cubicBezTo>
                  <a:pt x="7030882" y="492034"/>
                  <a:pt x="7047200" y="497192"/>
                  <a:pt x="7057007" y="509451"/>
                </a:cubicBezTo>
                <a:cubicBezTo>
                  <a:pt x="7089984" y="550673"/>
                  <a:pt x="7053834" y="664433"/>
                  <a:pt x="7043944" y="679268"/>
                </a:cubicBezTo>
                <a:cubicBezTo>
                  <a:pt x="7025418" y="707056"/>
                  <a:pt x="6853687" y="717825"/>
                  <a:pt x="6848002" y="718457"/>
                </a:cubicBezTo>
                <a:cubicBezTo>
                  <a:pt x="6722169" y="749915"/>
                  <a:pt x="6802426" y="733336"/>
                  <a:pt x="6560619" y="744583"/>
                </a:cubicBezTo>
                <a:lnTo>
                  <a:pt x="6234047" y="757645"/>
                </a:lnTo>
                <a:cubicBezTo>
                  <a:pt x="5993313" y="805793"/>
                  <a:pt x="6290215" y="743603"/>
                  <a:pt x="6129544" y="783771"/>
                </a:cubicBezTo>
                <a:cubicBezTo>
                  <a:pt x="6054964" y="802416"/>
                  <a:pt x="6079027" y="789782"/>
                  <a:pt x="6011979" y="809897"/>
                </a:cubicBezTo>
                <a:cubicBezTo>
                  <a:pt x="5963206" y="824529"/>
                  <a:pt x="5877306" y="859135"/>
                  <a:pt x="5829099" y="862148"/>
                </a:cubicBezTo>
                <a:cubicBezTo>
                  <a:pt x="5576418" y="877941"/>
                  <a:pt x="5689551" y="868265"/>
                  <a:pt x="5489464" y="888274"/>
                </a:cubicBezTo>
                <a:cubicBezTo>
                  <a:pt x="5441567" y="883920"/>
                  <a:pt x="5393496" y="881176"/>
                  <a:pt x="5345773" y="875211"/>
                </a:cubicBezTo>
                <a:cubicBezTo>
                  <a:pt x="5323742" y="872457"/>
                  <a:pt x="5302662" y="862148"/>
                  <a:pt x="5280459" y="862148"/>
                </a:cubicBezTo>
                <a:cubicBezTo>
                  <a:pt x="5213347" y="862148"/>
                  <a:pt x="5048274" y="877431"/>
                  <a:pt x="4966950" y="888274"/>
                </a:cubicBezTo>
                <a:cubicBezTo>
                  <a:pt x="4940696" y="891775"/>
                  <a:pt x="4914878" y="898242"/>
                  <a:pt x="4888573" y="901337"/>
                </a:cubicBezTo>
                <a:cubicBezTo>
                  <a:pt x="4840808" y="906956"/>
                  <a:pt x="4792779" y="910046"/>
                  <a:pt x="4744882" y="914400"/>
                </a:cubicBezTo>
                <a:cubicBezTo>
                  <a:pt x="4727465" y="918754"/>
                  <a:pt x="4710403" y="924924"/>
                  <a:pt x="4692630" y="927463"/>
                </a:cubicBezTo>
                <a:cubicBezTo>
                  <a:pt x="4477971" y="958128"/>
                  <a:pt x="4347710" y="934573"/>
                  <a:pt x="4091739" y="927463"/>
                </a:cubicBezTo>
                <a:cubicBezTo>
                  <a:pt x="4065613" y="923109"/>
                  <a:pt x="4039334" y="919594"/>
                  <a:pt x="4013362" y="914400"/>
                </a:cubicBezTo>
                <a:cubicBezTo>
                  <a:pt x="3944096" y="900547"/>
                  <a:pt x="3956835" y="892425"/>
                  <a:pt x="3869670" y="888274"/>
                </a:cubicBezTo>
                <a:cubicBezTo>
                  <a:pt x="3717380" y="881022"/>
                  <a:pt x="3564870" y="879565"/>
                  <a:pt x="3412470" y="875211"/>
                </a:cubicBezTo>
                <a:cubicBezTo>
                  <a:pt x="3381990" y="870857"/>
                  <a:pt x="3351323" y="867656"/>
                  <a:pt x="3321030" y="862148"/>
                </a:cubicBezTo>
                <a:cubicBezTo>
                  <a:pt x="3303367" y="858936"/>
                  <a:pt x="3286305" y="852979"/>
                  <a:pt x="3268779" y="849085"/>
                </a:cubicBezTo>
                <a:cubicBezTo>
                  <a:pt x="3247105" y="844269"/>
                  <a:pt x="3225098" y="841015"/>
                  <a:pt x="3203464" y="836023"/>
                </a:cubicBezTo>
                <a:cubicBezTo>
                  <a:pt x="3168477" y="827949"/>
                  <a:pt x="3098962" y="809897"/>
                  <a:pt x="3098962" y="809897"/>
                </a:cubicBezTo>
                <a:cubicBezTo>
                  <a:pt x="3020585" y="814251"/>
                  <a:pt x="2942033" y="816160"/>
                  <a:pt x="2863830" y="822960"/>
                </a:cubicBezTo>
                <a:cubicBezTo>
                  <a:pt x="2841711" y="824883"/>
                  <a:pt x="2820190" y="831207"/>
                  <a:pt x="2798516" y="836023"/>
                </a:cubicBezTo>
                <a:cubicBezTo>
                  <a:pt x="2749299" y="846960"/>
                  <a:pt x="2750723" y="847599"/>
                  <a:pt x="2707076" y="862148"/>
                </a:cubicBezTo>
                <a:cubicBezTo>
                  <a:pt x="2593865" y="857794"/>
                  <a:pt x="2480469" y="856880"/>
                  <a:pt x="2367442" y="849085"/>
                </a:cubicBezTo>
                <a:cubicBezTo>
                  <a:pt x="2353705" y="848138"/>
                  <a:pt x="2340569" y="842181"/>
                  <a:pt x="2328253" y="836023"/>
                </a:cubicBezTo>
                <a:cubicBezTo>
                  <a:pt x="2314211" y="829002"/>
                  <a:pt x="2302695" y="817686"/>
                  <a:pt x="2289064" y="809897"/>
                </a:cubicBezTo>
                <a:cubicBezTo>
                  <a:pt x="2098817" y="701183"/>
                  <a:pt x="2344158" y="843974"/>
                  <a:pt x="2197624" y="770708"/>
                </a:cubicBezTo>
                <a:cubicBezTo>
                  <a:pt x="2183582" y="763687"/>
                  <a:pt x="2172218" y="752101"/>
                  <a:pt x="2158436" y="744583"/>
                </a:cubicBezTo>
                <a:cubicBezTo>
                  <a:pt x="2124245" y="725934"/>
                  <a:pt x="2085090" y="715699"/>
                  <a:pt x="2053933" y="692331"/>
                </a:cubicBezTo>
                <a:cubicBezTo>
                  <a:pt x="2036516" y="679268"/>
                  <a:pt x="2021155" y="662879"/>
                  <a:pt x="2001682" y="653143"/>
                </a:cubicBezTo>
                <a:cubicBezTo>
                  <a:pt x="1977050" y="640827"/>
                  <a:pt x="1949430" y="635726"/>
                  <a:pt x="1923304" y="627017"/>
                </a:cubicBezTo>
                <a:cubicBezTo>
                  <a:pt x="1846708" y="601485"/>
                  <a:pt x="1897807" y="615475"/>
                  <a:pt x="1766550" y="600891"/>
                </a:cubicBezTo>
                <a:lnTo>
                  <a:pt x="982779" y="613954"/>
                </a:lnTo>
                <a:cubicBezTo>
                  <a:pt x="939037" y="615204"/>
                  <a:pt x="895910" y="627017"/>
                  <a:pt x="852150" y="627017"/>
                </a:cubicBezTo>
                <a:cubicBezTo>
                  <a:pt x="669218" y="627017"/>
                  <a:pt x="486390" y="618308"/>
                  <a:pt x="303510" y="613954"/>
                </a:cubicBezTo>
                <a:cubicBezTo>
                  <a:pt x="290447" y="609600"/>
                  <a:pt x="276359" y="607578"/>
                  <a:pt x="264322" y="600891"/>
                </a:cubicBezTo>
                <a:cubicBezTo>
                  <a:pt x="236874" y="585642"/>
                  <a:pt x="215732" y="558570"/>
                  <a:pt x="185944" y="548640"/>
                </a:cubicBezTo>
                <a:cubicBezTo>
                  <a:pt x="172881" y="544286"/>
                  <a:pt x="159072" y="541735"/>
                  <a:pt x="146756" y="535577"/>
                </a:cubicBezTo>
                <a:cubicBezTo>
                  <a:pt x="132714" y="528556"/>
                  <a:pt x="121914" y="515827"/>
                  <a:pt x="107567" y="509451"/>
                </a:cubicBezTo>
                <a:cubicBezTo>
                  <a:pt x="82402" y="498266"/>
                  <a:pt x="29190" y="483325"/>
                  <a:pt x="29190" y="483325"/>
                </a:cubicBezTo>
                <a:cubicBezTo>
                  <a:pt x="20481" y="470262"/>
                  <a:pt x="4626" y="459759"/>
                  <a:pt x="3064" y="444137"/>
                </a:cubicBezTo>
                <a:cubicBezTo>
                  <a:pt x="0" y="413500"/>
                  <a:pt x="10089" y="382889"/>
                  <a:pt x="16127" y="352697"/>
                </a:cubicBezTo>
                <a:cubicBezTo>
                  <a:pt x="18827" y="339195"/>
                  <a:pt x="20588" y="324260"/>
                  <a:pt x="29190" y="313508"/>
                </a:cubicBezTo>
                <a:cubicBezTo>
                  <a:pt x="54146" y="282313"/>
                  <a:pt x="76016" y="290096"/>
                  <a:pt x="107567" y="274320"/>
                </a:cubicBezTo>
                <a:cubicBezTo>
                  <a:pt x="121609" y="267299"/>
                  <a:pt x="133693" y="256903"/>
                  <a:pt x="146756" y="248194"/>
                </a:cubicBezTo>
                <a:cubicBezTo>
                  <a:pt x="180128" y="198136"/>
                  <a:pt x="172882" y="224705"/>
                  <a:pt x="172882" y="169817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04359"/>
              </p:ext>
            </p:extLst>
          </p:nvPr>
        </p:nvGraphicFramePr>
        <p:xfrm>
          <a:off x="1879692" y="2918079"/>
          <a:ext cx="2255912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/>
              </a:tblGrid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5 -</a:t>
                      </a:r>
                      <a:r>
                        <a:rPr lang="ru-RU" sz="2800" baseline="0" dirty="0" smtClean="0"/>
                        <a:t> 2 = </a:t>
                      </a:r>
                      <a:endParaRPr lang="ru-RU" sz="28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+ 2 = 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 + 2 =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+ 2 =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15816" y="2905780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3175" y="276854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О</a:t>
            </a:r>
            <a:endParaRPr lang="ru-RU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3699" y="3375982"/>
            <a:ext cx="635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1464" y="3501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471" y="40088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231" y="3955056"/>
            <a:ext cx="67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4823" y="46267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2231" y="4626705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99611"/>
              </p:ext>
            </p:extLst>
          </p:nvPr>
        </p:nvGraphicFramePr>
        <p:xfrm>
          <a:off x="5496272" y="3429000"/>
          <a:ext cx="31920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201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2 + 2 =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8 – 2 = </a:t>
                      </a:r>
                      <a:endParaRPr lang="ru-RU" sz="28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10 - 2 =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08576" y="3242400"/>
            <a:ext cx="538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4872" y="34137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4872" y="39892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3861" y="389690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9902" y="446855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1911" y="45125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0552" y="980728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29" y="3395695"/>
            <a:ext cx="2726691" cy="272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677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0625 C 0.04774 -0.01158 0.04167 -0.01713 0.03229 -0.01991 C 0.02483 -0.02616 0.01771 -0.03264 0.01024 -0.03889 C 0.00556 -0.05162 0.01198 -0.03727 0.00191 -0.05047 C 0.00052 -0.05209 0.00087 -0.0544 -0.00052 -0.05602 C -0.01076 -0.06783 -0.0283 -0.07408 -0.0375 -0.08658 C -0.04705 -0.09954 -0.06024 -0.11158 -0.0658 -0.12662 C -0.06944 -0.13681 -0.07465 -0.14514 -0.07865 -0.15533 C -0.08125 -0.16227 -0.08229 -0.16945 -0.08524 -0.17639 C -0.08767 -0.19699 -0.09184 -0.2169 -0.09601 -0.23727 C -0.09531 -0.25116 -0.09375 -0.27917 -0.09375 -0.27894 " pathEditMode="relative" rAng="0" ptsTypes="ffffffffffA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-0.00121 -0.00116 -0.00225 -2.22222E-6 -0.00329 -0.00787 C -0.00381 -0.0118 -0.00434 -0.02153 -0.00486 -0.0243 C -0.00538 -0.03009 -0.00572 -0.03842 -0.00625 -0.04097 C -0.00711 -0.05671 -0.00781 -0.06713 -0.00798 -0.0919 C -0.00798 -0.09699 -0.00798 -0.10208 -0.00798 -0.10671 " pathEditMode="relative" rAng="0" ptsTypes="fffff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C -0.00868 -0.02708 -0.0165 -0.05254 -0.029 -0.07453 C -0.03403 -0.08449 -0.03907 -0.0949 -0.04653 -0.10393 C -0.05087 -0.11643 -0.05 -0.10949 -0.05521 -0.11759 C -0.06164 -0.12801 -0.07431 -0.15 -0.08316 -0.15324 C -0.08421 -0.15509 -0.08542 -0.15601 -0.08664 -0.15717 C -0.08768 -0.15833 -0.08733 -0.15972 -0.08837 -0.16111 C -0.09132 -0.16481 -0.09601 -0.16759 -0.09948 -0.17083 C -0.10348 -0.17639 -0.10712 -0.17963 -0.11164 -0.18356 C -0.11632 -0.19375 -0.10955 -0.18217 -0.11719 -0.18889 C -0.11806 -0.19051 -0.11823 -0.19189 -0.11875 -0.19282 C -0.12362 -0.19861 -0.1375 -0.20972 -0.14306 -0.20995 C -0.14566 -0.21018 -0.14827 -0.20995 -0.15087 -0.21088 C -0.15487 -0.21111 -0.16233 -0.2125 -0.16285 -0.21226 C -0.16598 -0.21412 -0.16927 -0.21389 -0.17292 -0.21435 C -0.1816 -0.21851 -0.18976 -0.21851 -0.19896 -0.21666 C -0.2099 -0.21921 -0.2257 -0.21226 -0.23716 -0.20833 C -0.26493 -0.19583 -0.28525 -0.18657 -0.31493 -0.17569 C -0.31615 -0.17523 -0.32153 -0.17407 -0.32257 -0.175 C -0.32414 -0.17569 -0.325 -0.17685 -0.32622 -0.17685 C -0.32882 -0.17777 -0.33351 -0.17731 -0.33351 -0.17662 C -0.33664 -0.17939 -0.33924 -0.18125 -0.34289 -0.18101 C -0.34844 -0.18518 -0.3507 -0.19097 -0.3533 -0.19606 " pathEditMode="relative" rAng="-1022636" ptsTypes="ffffffffffffffffffffff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C -0.00208 -0.00486 -0.00469 -0.01042 -0.00833 -0.01435 C -0.00903 -0.01528 -0.01302 -0.01945 -0.01406 -0.02084 C -0.01719 -0.02593 -0.01319 -0.02176 -0.01771 -0.0257 C -0.0217 -0.03357 -0.02882 -0.04167 -0.03524 -0.04885 C -0.03785 -0.05533 -0.0342 -0.04792 -0.03976 -0.0544 C -0.04219 -0.05741 -0.04236 -0.06019 -0.04549 -0.06297 C -0.04809 -0.06713 -0.05104 -0.07084 -0.05365 -0.075 C -0.06007 -0.08519 -0.05243 -0.07176 -0.05833 -0.07986 C -0.06563 -0.08959 -0.05972 -0.08496 -0.06545 -0.08912 C -0.06667 -0.09236 -0.06806 -0.09537 -0.07118 -0.09746 C -0.07326 -0.10232 -0.07917 -0.10625 -0.08281 -0.11065 C -0.08507 -0.11597 -0.09063 -0.12014 -0.0934 -0.12547 C -0.09601 -0.13079 -0.1 -0.14097 -0.10486 -0.14514 C -0.10608 -0.14908 -0.10799 -0.15209 -0.11076 -0.15533 C -0.1125 -0.16042 -0.11528 -0.16389 -0.11788 -0.16852 C -0.12014 -0.17269 -0.1217 -0.17685 -0.12465 -0.18079 C -0.12813 -0.18866 -0.12969 -0.20185 -0.13524 -0.20857 C -0.13681 -0.21297 -0.13837 -0.21574 -0.14219 -0.21922 C -0.14288 -0.21991 -0.14271 -0.22107 -0.1434 -0.22176 C -0.14427 -0.22269 -0.14601 -0.22222 -0.14705 -0.22292 C -0.1526 -0.2257 -0.14809 -0.22523 -0.15399 -0.22755 C -0.15625 -0.22824 -0.16076 -0.2294 -0.16076 -0.22917 C -0.16563 -0.2331 -0.17257 -0.23334 -0.17847 -0.23496 C -0.19149 -0.23866 -0.20399 -0.23935 -0.21806 -0.24051 C -0.24583 -0.23982 -0.24601 -0.24051 -0.26458 -0.23681 C -0.26979 -0.23704 -0.27483 -0.23704 -0.27986 -0.23773 C -0.28333 -0.23797 -0.28559 -0.24051 -0.28889 -0.24144 C -0.29201 -0.24375 -0.30087 -0.24584 -0.30521 -0.24584 " pathEditMode="relative" rAng="0" ptsTypes="ffffffffffffffffffffffffffff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00122 -0.00487 0.00209 -0.01042 0.00348 -0.01482 C 0.00695 -0.0257 0.01233 -0.03843 0.01667 -0.047 C 0.01893 -0.05209 0.01927 -0.05764 0.02223 -0.05996 C 0.02327 -0.06158 0.02431 -0.0632 0.02518 -0.06551 C 0.02587 -0.06667 0.02604 -0.06945 0.02674 -0.07061 C 0.03038 -0.07871 0.03455 -0.08496 0.0382 -0.09237 C 0.04462 -0.10533 0.03681 -0.09075 0.04184 -0.10301 C 0.04532 -0.11181 0.04966 -0.11875 0.05278 -0.12871 C 0.05677 -0.14098 0.06007 -0.15741 0.0665 -0.1625 C 0.0691 -0.16922 0.07223 -0.17593 0.07587 -0.17917 C 0.07934 -0.18704 0.08299 -0.1926 0.0875 -0.197 C 0.08889 -0.20093 0.09045 -0.20394 0.09184 -0.20787 C 0.09306 -0.21065 0.09497 -0.21112 0.09618 -0.2132 C 0.1 -0.21945 0.104 -0.22524 0.10782 -0.23125 C 0.11007 -0.23519 0.11163 -0.23982 0.11424 -0.24237 C 0.11615 -0.24653 0.11684 -0.24908 0.11945 -0.25093 C 0.11997 -0.25255 0.12084 -0.25417 0.12153 -0.25487 C 0.12292 -0.25649 0.12587 -0.25857 0.12587 -0.25811 C 0.12639 -0.25973 0.12674 -0.26088 0.12743 -0.26204 C 0.12795 -0.26274 0.12882 -0.26274 0.12952 -0.26389 C 0.1342 -0.27338 0.12778 -0.26598 0.13316 -0.27107 C 0.13663 -0.2794 0.13247 -0.27037 0.13663 -0.27616 C 0.14045 -0.28172 0.14202 -0.28658 0.14618 -0.28912 C 0.14896 -0.29352 0.15191 -0.29746 0.15417 -0.30348 C 0.15556 -0.31991 0.15486 -0.30926 0.15486 -0.33565 " pathEditMode="relative" rAng="0" ptsTypes="fffffffffffffffffffffffff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1.11111E-6 C 0.00677 -0.00671 0.00711 -0.01366 0.01111 -0.01991 C 0.01302 -0.02593 0.01579 -0.03148 0.0184 -0.0375 C 0.02204 -0.04583 0.02309 -0.05579 0.0276 -0.06366 C 0.03055 -0.07639 0.03437 -0.08982 0.03958 -0.10162 C 0.04114 -0.11227 0.04392 -0.12245 0.04566 -0.13264 C 0.04704 -0.15023 0.05173 -0.1713 0.04566 -0.18796 C 0.04444 -0.19213 0.04201 -0.19537 0.04062 -0.19954 C 0.03836 -0.20648 0.03975 -0.2037 0.03645 -0.20764 C 0.03524 -0.21204 0.0335 -0.21505 0.03142 -0.21921 C 0.02968 -0.22963 0.03211 -0.22083 0.02639 -0.22963 C 0.0217 -0.23704 0.0184 -0.24699 0.0125 -0.2537 C 0.00937 -0.26088 0.01128 -0.25695 0.00503 -0.26389 L 0.00503 -0.26366 C 0.00069 -0.27176 -0.00486 -0.2787 -0.01094 -0.28472 C -0.01563 -0.28912 -0.0191 -0.29491 -0.02327 -0.29954 C -0.02917 -0.30648 -0.0375 -0.31181 -0.04445 -0.3169 C -0.05243 -0.32222 -0.05903 -0.32708 -0.06789 -0.3294 C -0.07344 -0.33426 -0.07986 -0.33519 -0.08629 -0.3375 C -0.09289 -0.34005 -0.09966 -0.34236 -0.10677 -0.34421 C -0.13438 -0.34283 -0.16216 -0.34097 -0.18976 -0.34005 C -0.19532 -0.33796 -0.1908 -0.33935 -0.19809 -0.3375 C -0.2007 -0.33658 -0.20625 -0.33542 -0.20625 -0.33519 C -0.21355 -0.33681 -0.21146 -0.33472 -0.20921 -0.33889 C -0.20921 -0.33912 -0.20921 -0.33958 -0.20921 -0.34005 " pathEditMode="relative" rAng="0" ptsTypes="ffffffffffffFfffffffffff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0.03438 -0.01806 0.07292 -0.0044 0.10955 -0.00509 C 0.11355 -0.00602 0.12066 -0.00741 0.12553 -0.00949 C 0.13039 -0.01181 0.13421 -0.01528 0.13907 -0.01713 C 0.14219 -0.02199 0.14497 -0.02454 0.14914 -0.02662 C 0.15452 -0.03495 0.14688 -0.02454 0.154 -0.03102 C 0.15678 -0.0338 0.15834 -0.03704 0.16181 -0.03889 C 0.16528 -0.04375 0.16841 -0.04745 0.17257 -0.04954 C 0.17848 -0.05903 0.19445 -0.05833 0.20191 -0.05903 C 0.22344 -0.05995 0.24566 -0.05995 0.26702 -0.06042 C 0.27032 -0.06181 0.2731 -0.06273 0.27587 -0.06505 C 0.27917 -0.06736 0.28056 -0.0706 0.28386 -0.07269 C 0.28577 -0.07569 0.28768 -0.07894 0.28994 -0.08194 C 0.29098 -0.08819 0.29306 -0.09468 0.29549 -0.10023 C 0.29514 -0.11042 0.29844 -0.12593 0.29063 -0.1294 C 0.28629 -0.1338 0.28108 -0.13866 0.27587 -0.14028 C 0.26789 -0.14282 0.27066 -0.13866 0.26789 -0.14282 " pathEditMode="relative" rAng="0" ptsTypes="ffffffffffffffff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715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4 0.22384 C -0.10486 0.22199 -0.11458 0.21968 -0.12343 0.21551 C -0.13715 0.20255 -0.14913 0.2037 -0.16562 0.20255 C -0.19948 0.20347 -0.2309 0.20486 -0.26406 0.20741 C -0.27604 0.20671 -0.28906 0.20671 -0.30156 0.20417 C -0.30399 0.20347 -0.30677 0.20232 -0.30937 0.20093 C -0.31146 0.19977 -0.31614 0.19769 -0.31614 0.19792 C -0.32153 0.19005 -0.31423 0.19908 -0.32413 0.19306 C -0.325 0.19236 -0.32552 0.19051 -0.32621 0.18958 C -0.32795 0.18796 -0.33264 0.1838 -0.3342 0.1831 C -0.33663 0.18195 -0.33889 0.18079 -0.34097 0.17986 C -0.34201 0.1794 -0.34462 0.17824 -0.34462 0.17847 C -0.34739 0.17408 -0.35069 0.17384 -0.35468 0.17176 C -0.35677 0.1706 -0.36146 0.16829 -0.36146 0.16875 C -0.36423 0.16482 -0.36267 0.16528 -0.36562 0.16528 " pathEditMode="relative" rAng="0" ptsTypes="ffffffffffffffA"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700338" y="2636838"/>
            <a:ext cx="14938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altLang="ru-RU" sz="66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9-1</a:t>
            </a:r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4716463" y="2636838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8+2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7019925" y="2636838"/>
            <a:ext cx="1312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8-1</a:t>
            </a: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323850" y="4724400"/>
            <a:ext cx="1638300" cy="1905000"/>
            <a:chOff x="323528" y="4725144"/>
            <a:chExt cx="1638300" cy="1905000"/>
          </a:xfrm>
        </p:grpSpPr>
        <p:pic>
          <p:nvPicPr>
            <p:cNvPr id="3089" name="Picture 2" descr="C:\Users\home\Desktop\0_506eb_6af8669_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25144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Прямоугольник 10"/>
            <p:cNvSpPr>
              <a:spLocks noChangeArrowheads="1"/>
            </p:cNvSpPr>
            <p:nvPr/>
          </p:nvSpPr>
          <p:spPr bwMode="auto">
            <a:xfrm>
              <a:off x="827584" y="5301208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5148263" y="4437063"/>
            <a:ext cx="1676400" cy="1905000"/>
            <a:chOff x="5148064" y="4437112"/>
            <a:chExt cx="1676400" cy="1905000"/>
          </a:xfrm>
        </p:grpSpPr>
        <p:pic>
          <p:nvPicPr>
            <p:cNvPr id="3087" name="Picture 8" descr="C:\Users\home\Desktop\0_506ec_84ee8cff_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437112"/>
              <a:ext cx="16764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Прямоугольник 18"/>
            <p:cNvSpPr>
              <a:spLocks noChangeArrowheads="1"/>
            </p:cNvSpPr>
            <p:nvPr/>
          </p:nvSpPr>
          <p:spPr bwMode="auto">
            <a:xfrm>
              <a:off x="5436096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2843213" y="4508500"/>
            <a:ext cx="1714500" cy="1905000"/>
            <a:chOff x="2843808" y="4509120"/>
            <a:chExt cx="1714500" cy="1905000"/>
          </a:xfrm>
        </p:grpSpPr>
        <p:pic>
          <p:nvPicPr>
            <p:cNvPr id="3085" name="Picture 6" descr="C:\Users\home\Desktop\0_506e8_49d4d9c5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509120"/>
              <a:ext cx="17145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Прямоугольник 19"/>
            <p:cNvSpPr>
              <a:spLocks noChangeArrowheads="1"/>
            </p:cNvSpPr>
            <p:nvPr/>
          </p:nvSpPr>
          <p:spPr bwMode="auto">
            <a:xfrm>
              <a:off x="3347864" y="5229200"/>
              <a:ext cx="95410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7505700" y="4581525"/>
            <a:ext cx="1638300" cy="1905000"/>
            <a:chOff x="7505700" y="4581128"/>
            <a:chExt cx="1638300" cy="1905000"/>
          </a:xfrm>
        </p:grpSpPr>
        <p:pic>
          <p:nvPicPr>
            <p:cNvPr id="3083" name="Picture 7" descr="C:\Users\home\Desktop\0_506ee_c2087dbf_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4581128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Прямоугольник 20"/>
            <p:cNvSpPr>
              <a:spLocks noChangeArrowheads="1"/>
            </p:cNvSpPr>
            <p:nvPr/>
          </p:nvSpPr>
          <p:spPr bwMode="auto">
            <a:xfrm>
              <a:off x="7956376" y="5445224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019925" y="6219825"/>
            <a:ext cx="611188" cy="63817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8837 -0.4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3981 L 0.23698 -0.380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10278 L 0.21545 -0.34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700338" y="2636838"/>
            <a:ext cx="1503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altLang="ru-RU" sz="66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4-1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716463" y="2636838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7+2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7019925" y="2636838"/>
            <a:ext cx="173637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10-2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323850" y="4724400"/>
            <a:ext cx="1638300" cy="1905000"/>
            <a:chOff x="323528" y="4725144"/>
            <a:chExt cx="1638300" cy="1905000"/>
          </a:xfrm>
        </p:grpSpPr>
        <p:pic>
          <p:nvPicPr>
            <p:cNvPr id="4113" name="Picture 2" descr="C:\Users\home\Desktop\0_506eb_6af8669_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25144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Прямоугольник 10"/>
            <p:cNvSpPr>
              <a:spLocks noChangeArrowheads="1"/>
            </p:cNvSpPr>
            <p:nvPr/>
          </p:nvSpPr>
          <p:spPr bwMode="auto">
            <a:xfrm>
              <a:off x="827584" y="5301208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5148263" y="4437063"/>
            <a:ext cx="1676400" cy="1905000"/>
            <a:chOff x="5148064" y="4437112"/>
            <a:chExt cx="1676400" cy="1905000"/>
          </a:xfrm>
        </p:grpSpPr>
        <p:pic>
          <p:nvPicPr>
            <p:cNvPr id="4111" name="Picture 8" descr="C:\Users\home\Desktop\0_506ec_84ee8cff_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437112"/>
              <a:ext cx="16764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Прямоугольник 18"/>
            <p:cNvSpPr>
              <a:spLocks noChangeArrowheads="1"/>
            </p:cNvSpPr>
            <p:nvPr/>
          </p:nvSpPr>
          <p:spPr bwMode="auto">
            <a:xfrm>
              <a:off x="5436096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2843213" y="4508500"/>
            <a:ext cx="1714500" cy="1905000"/>
            <a:chOff x="2843808" y="4509120"/>
            <a:chExt cx="1714500" cy="1905000"/>
          </a:xfrm>
        </p:grpSpPr>
        <p:pic>
          <p:nvPicPr>
            <p:cNvPr id="4109" name="Picture 6" descr="C:\Users\home\Desktop\0_506e8_49d4d9c5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509120"/>
              <a:ext cx="17145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Прямоугольник 19"/>
            <p:cNvSpPr>
              <a:spLocks noChangeArrowheads="1"/>
            </p:cNvSpPr>
            <p:nvPr/>
          </p:nvSpPr>
          <p:spPr bwMode="auto">
            <a:xfrm>
              <a:off x="3347864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7505700" y="4581525"/>
            <a:ext cx="1638300" cy="1905000"/>
            <a:chOff x="7505700" y="4581128"/>
            <a:chExt cx="1638300" cy="1905000"/>
          </a:xfrm>
        </p:grpSpPr>
        <p:pic>
          <p:nvPicPr>
            <p:cNvPr id="4107" name="Picture 7" descr="C:\Users\home\Desktop\0_506ee_c2087dbf_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4581128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Прямоугольник 20"/>
            <p:cNvSpPr>
              <a:spLocks noChangeArrowheads="1"/>
            </p:cNvSpPr>
            <p:nvPr/>
          </p:nvSpPr>
          <p:spPr bwMode="auto">
            <a:xfrm>
              <a:off x="7956376" y="5445224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6948488" y="6219825"/>
            <a:ext cx="609600" cy="63817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46945 -0.3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44965 -0.3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0811 L -0.52848 -0.401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700338" y="2636838"/>
            <a:ext cx="17033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altLang="ru-RU" sz="66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6+1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716463" y="2636838"/>
            <a:ext cx="15247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5-2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7019925" y="2636838"/>
            <a:ext cx="1514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4+1</a:t>
            </a: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323850" y="4724400"/>
            <a:ext cx="1638300" cy="1905000"/>
            <a:chOff x="323528" y="4725144"/>
            <a:chExt cx="1638300" cy="1905000"/>
          </a:xfrm>
        </p:grpSpPr>
        <p:pic>
          <p:nvPicPr>
            <p:cNvPr id="5137" name="Picture 2" descr="C:\Users\home\Desktop\0_506eb_6af8669_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25144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Прямоугольник 10"/>
            <p:cNvSpPr>
              <a:spLocks noChangeArrowheads="1"/>
            </p:cNvSpPr>
            <p:nvPr/>
          </p:nvSpPr>
          <p:spPr bwMode="auto">
            <a:xfrm>
              <a:off x="827584" y="5301208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5148263" y="4437063"/>
            <a:ext cx="1676400" cy="1905000"/>
            <a:chOff x="5148064" y="4437112"/>
            <a:chExt cx="1676400" cy="1905000"/>
          </a:xfrm>
        </p:grpSpPr>
        <p:pic>
          <p:nvPicPr>
            <p:cNvPr id="5135" name="Picture 8" descr="C:\Users\home\Desktop\0_506ec_84ee8cff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437112"/>
              <a:ext cx="16764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Прямоугольник 18"/>
            <p:cNvSpPr>
              <a:spLocks noChangeArrowheads="1"/>
            </p:cNvSpPr>
            <p:nvPr/>
          </p:nvSpPr>
          <p:spPr bwMode="auto">
            <a:xfrm>
              <a:off x="5436096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2843213" y="4508500"/>
            <a:ext cx="1714500" cy="1905000"/>
            <a:chOff x="2843808" y="4509120"/>
            <a:chExt cx="1714500" cy="1905000"/>
          </a:xfrm>
        </p:grpSpPr>
        <p:pic>
          <p:nvPicPr>
            <p:cNvPr id="5133" name="Picture 6" descr="C:\Users\home\Desktop\0_506e8_49d4d9c5_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509120"/>
              <a:ext cx="17145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Прямоугольник 19"/>
            <p:cNvSpPr>
              <a:spLocks noChangeArrowheads="1"/>
            </p:cNvSpPr>
            <p:nvPr/>
          </p:nvSpPr>
          <p:spPr bwMode="auto">
            <a:xfrm>
              <a:off x="3347864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7505700" y="4581525"/>
            <a:ext cx="1638300" cy="1905000"/>
            <a:chOff x="7505700" y="4581128"/>
            <a:chExt cx="1638300" cy="1905000"/>
          </a:xfrm>
        </p:grpSpPr>
        <p:pic>
          <p:nvPicPr>
            <p:cNvPr id="5131" name="Picture 7" descr="C:\Users\home\Desktop\0_506ee_c2087dbf_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4581128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Прямоугольник 20"/>
            <p:cNvSpPr>
              <a:spLocks noChangeArrowheads="1"/>
            </p:cNvSpPr>
            <p:nvPr/>
          </p:nvSpPr>
          <p:spPr bwMode="auto">
            <a:xfrm>
              <a:off x="7956376" y="5445224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019925" y="6219825"/>
            <a:ext cx="611188" cy="63817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44965 -0.35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8171 L -0.28854 -0.3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1598 -0.3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2700338" y="2636838"/>
            <a:ext cx="17043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3+4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716463" y="2636838"/>
            <a:ext cx="15247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3-1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7019925" y="2636838"/>
            <a:ext cx="15135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ru-RU" altLang="ru-RU" sz="6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323850" y="4724400"/>
            <a:ext cx="1638300" cy="1905000"/>
            <a:chOff x="323528" y="4725144"/>
            <a:chExt cx="1638300" cy="1905000"/>
          </a:xfrm>
        </p:grpSpPr>
        <p:pic>
          <p:nvPicPr>
            <p:cNvPr id="6161" name="Picture 2" descr="C:\Users\home\Desktop\0_506eb_6af8669_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25144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Прямоугольник 10"/>
            <p:cNvSpPr>
              <a:spLocks noChangeArrowheads="1"/>
            </p:cNvSpPr>
            <p:nvPr/>
          </p:nvSpPr>
          <p:spPr bwMode="auto">
            <a:xfrm>
              <a:off x="827584" y="5301208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5148263" y="4437063"/>
            <a:ext cx="1676400" cy="1905000"/>
            <a:chOff x="5148064" y="4437112"/>
            <a:chExt cx="1676400" cy="1905000"/>
          </a:xfrm>
        </p:grpSpPr>
        <p:pic>
          <p:nvPicPr>
            <p:cNvPr id="6159" name="Picture 8" descr="C:\Users\home\Desktop\0_506ec_84ee8cff_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437112"/>
              <a:ext cx="16764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Прямоугольник 18"/>
            <p:cNvSpPr>
              <a:spLocks noChangeArrowheads="1"/>
            </p:cNvSpPr>
            <p:nvPr/>
          </p:nvSpPr>
          <p:spPr bwMode="auto">
            <a:xfrm>
              <a:off x="5436096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2843213" y="4508500"/>
            <a:ext cx="1714500" cy="1905000"/>
            <a:chOff x="2843808" y="4509120"/>
            <a:chExt cx="1714500" cy="1905000"/>
          </a:xfrm>
        </p:grpSpPr>
        <p:pic>
          <p:nvPicPr>
            <p:cNvPr id="6157" name="Picture 6" descr="C:\Users\home\Desktop\0_506e8_49d4d9c5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509120"/>
              <a:ext cx="17145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Прямоугольник 19"/>
            <p:cNvSpPr>
              <a:spLocks noChangeArrowheads="1"/>
            </p:cNvSpPr>
            <p:nvPr/>
          </p:nvSpPr>
          <p:spPr bwMode="auto">
            <a:xfrm>
              <a:off x="3347864" y="5229200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7505700" y="4581525"/>
            <a:ext cx="1638300" cy="1905000"/>
            <a:chOff x="7505700" y="4581128"/>
            <a:chExt cx="1638300" cy="1905000"/>
          </a:xfrm>
        </p:grpSpPr>
        <p:pic>
          <p:nvPicPr>
            <p:cNvPr id="6155" name="Picture 7" descr="C:\Users\home\Desktop\0_506ee_c2087dbf_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700" y="4581128"/>
              <a:ext cx="1638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Прямоугольник 20"/>
            <p:cNvSpPr>
              <a:spLocks noChangeArrowheads="1"/>
            </p:cNvSpPr>
            <p:nvPr/>
          </p:nvSpPr>
          <p:spPr bwMode="auto">
            <a:xfrm>
              <a:off x="7956376" y="5445224"/>
              <a:ext cx="5693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alt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6875463" y="6219825"/>
            <a:ext cx="611187" cy="63817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44965 -0.35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8171 L -0.28854 -0.3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1598 -0.3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763085">
            <a:off x="4305466" y="330648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1286959757_1286218767_1klou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92896"/>
            <a:ext cx="3810000" cy="381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0694345">
            <a:off x="7623600" y="503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935310">
            <a:off x="3717783" y="2932019"/>
            <a:ext cx="914400" cy="94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ome\Desktop\1241802003_9.jpg"/>
          <p:cNvPicPr>
            <a:picLocks noChangeAspect="1" noChangeArrowheads="1"/>
          </p:cNvPicPr>
          <p:nvPr/>
        </p:nvPicPr>
        <p:blipFill>
          <a:blip r:embed="rId4" cstate="print"/>
          <a:srcRect l="45359" t="83159" r="39521" b="5501"/>
          <a:stretch>
            <a:fillRect/>
          </a:stretch>
        </p:blipFill>
        <p:spPr bwMode="auto">
          <a:xfrm>
            <a:off x="5508104" y="4941168"/>
            <a:ext cx="1584176" cy="1224136"/>
          </a:xfrm>
          <a:prstGeom prst="rect">
            <a:avLst/>
          </a:prstGeom>
          <a:noFill/>
        </p:spPr>
      </p:pic>
      <p:pic>
        <p:nvPicPr>
          <p:cNvPr id="3075" name="Picture 3" descr="C:\Users\home\Desktop\5904c3ea766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3683" t="37799" r="6437"/>
          <a:stretch>
            <a:fillRect/>
          </a:stretch>
        </p:blipFill>
        <p:spPr bwMode="auto">
          <a:xfrm>
            <a:off x="5580112" y="2996952"/>
            <a:ext cx="1656184" cy="24254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5733256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28834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7+3</a:t>
            </a:r>
            <a:endParaRPr lang="ru-RU" sz="9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6076">
            <a:off x="6366756" y="3992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692696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326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451741">
            <a:off x="1262837" y="27841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095974">
            <a:off x="857950" y="34593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76634">
            <a:off x="5102420" y="3590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53333">
            <a:off x="1000863" y="3619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6613525"/>
            <a:ext cx="244475" cy="244475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67936" y="6292256"/>
            <a:ext cx="5760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51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763085">
            <a:off x="4305466" y="330648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1286959757_1286218767_1klou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92896"/>
            <a:ext cx="3810000" cy="381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0694345">
            <a:off x="7623600" y="503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935310">
            <a:off x="3717783" y="2932019"/>
            <a:ext cx="914400" cy="94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ome\Desktop\1241802003_9.jpg"/>
          <p:cNvPicPr>
            <a:picLocks noChangeAspect="1" noChangeArrowheads="1"/>
          </p:cNvPicPr>
          <p:nvPr/>
        </p:nvPicPr>
        <p:blipFill>
          <a:blip r:embed="rId4" cstate="print"/>
          <a:srcRect l="45359" t="83159" r="39521" b="5501"/>
          <a:stretch>
            <a:fillRect/>
          </a:stretch>
        </p:blipFill>
        <p:spPr bwMode="auto">
          <a:xfrm>
            <a:off x="5508104" y="4941168"/>
            <a:ext cx="1584176" cy="1224136"/>
          </a:xfrm>
          <a:prstGeom prst="rect">
            <a:avLst/>
          </a:prstGeom>
          <a:noFill/>
        </p:spPr>
      </p:pic>
      <p:pic>
        <p:nvPicPr>
          <p:cNvPr id="3075" name="Picture 3" descr="C:\Users\home\Desktop\5904c3ea766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3683" t="37799" r="6437"/>
          <a:stretch>
            <a:fillRect/>
          </a:stretch>
        </p:blipFill>
        <p:spPr bwMode="auto">
          <a:xfrm>
            <a:off x="5580112" y="2996952"/>
            <a:ext cx="1656184" cy="24254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5733256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28834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6-4</a:t>
            </a:r>
            <a:endParaRPr lang="ru-RU" sz="9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6076">
            <a:off x="6366756" y="3992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692696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326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451741">
            <a:off x="1262837" y="27841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095974">
            <a:off x="857950" y="34593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76634">
            <a:off x="5102420" y="3590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53333">
            <a:off x="1000863" y="3619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6613525"/>
            <a:ext cx="244475" cy="244475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67936" y="6292256"/>
            <a:ext cx="5760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78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763085">
            <a:off x="4305466" y="330648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1286959757_1286218767_1klou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92896"/>
            <a:ext cx="3810000" cy="381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0694345">
            <a:off x="7623600" y="503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935310">
            <a:off x="3717783" y="2932019"/>
            <a:ext cx="914400" cy="94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ome\Desktop\1241802003_9.jpg"/>
          <p:cNvPicPr>
            <a:picLocks noChangeAspect="1" noChangeArrowheads="1"/>
          </p:cNvPicPr>
          <p:nvPr/>
        </p:nvPicPr>
        <p:blipFill>
          <a:blip r:embed="rId4" cstate="print"/>
          <a:srcRect l="45359" t="83159" r="39521" b="5501"/>
          <a:stretch>
            <a:fillRect/>
          </a:stretch>
        </p:blipFill>
        <p:spPr bwMode="auto">
          <a:xfrm>
            <a:off x="5508104" y="4941168"/>
            <a:ext cx="1584176" cy="1224136"/>
          </a:xfrm>
          <a:prstGeom prst="rect">
            <a:avLst/>
          </a:prstGeom>
          <a:noFill/>
        </p:spPr>
      </p:pic>
      <p:pic>
        <p:nvPicPr>
          <p:cNvPr id="3075" name="Picture 3" descr="C:\Users\home\Desktop\5904c3ea766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3683" t="37799" r="6437"/>
          <a:stretch>
            <a:fillRect/>
          </a:stretch>
        </p:blipFill>
        <p:spPr bwMode="auto">
          <a:xfrm>
            <a:off x="5580112" y="2996952"/>
            <a:ext cx="1656184" cy="24254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5733256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28834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6+3</a:t>
            </a:r>
            <a:endParaRPr lang="ru-RU" sz="9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6076">
            <a:off x="6366756" y="3992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692696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326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451741">
            <a:off x="1262837" y="27841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095974">
            <a:off x="857950" y="34593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76634">
            <a:off x="5102420" y="3590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53333">
            <a:off x="1000863" y="3619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6613525"/>
            <a:ext cx="244475" cy="244475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67936" y="6292256"/>
            <a:ext cx="5760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674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763085">
            <a:off x="4305466" y="330648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1286959757_1286218767_1klou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92896"/>
            <a:ext cx="3810000" cy="381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0694345">
            <a:off x="7623600" y="503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935310">
            <a:off x="3717783" y="2932019"/>
            <a:ext cx="914400" cy="94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ome\Desktop\1241802003_9.jpg"/>
          <p:cNvPicPr>
            <a:picLocks noChangeAspect="1" noChangeArrowheads="1"/>
          </p:cNvPicPr>
          <p:nvPr/>
        </p:nvPicPr>
        <p:blipFill>
          <a:blip r:embed="rId4" cstate="print"/>
          <a:srcRect l="45359" t="83159" r="39521" b="5501"/>
          <a:stretch>
            <a:fillRect/>
          </a:stretch>
        </p:blipFill>
        <p:spPr bwMode="auto">
          <a:xfrm>
            <a:off x="5508104" y="4941168"/>
            <a:ext cx="1584176" cy="1224136"/>
          </a:xfrm>
          <a:prstGeom prst="rect">
            <a:avLst/>
          </a:prstGeom>
          <a:noFill/>
        </p:spPr>
      </p:pic>
      <p:pic>
        <p:nvPicPr>
          <p:cNvPr id="3075" name="Picture 3" descr="C:\Users\home\Desktop\5904c3ea766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3683" t="37799" r="6437"/>
          <a:stretch>
            <a:fillRect/>
          </a:stretch>
        </p:blipFill>
        <p:spPr bwMode="auto">
          <a:xfrm>
            <a:off x="5580112" y="2996952"/>
            <a:ext cx="1656184" cy="24254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5733256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28834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2+3</a:t>
            </a:r>
            <a:endParaRPr lang="ru-RU" sz="9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6076">
            <a:off x="6366756" y="3992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692696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326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451741">
            <a:off x="1262837" y="27841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095974">
            <a:off x="857950" y="34593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76634">
            <a:off x="5102420" y="3590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53333">
            <a:off x="1000863" y="3619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6613525"/>
            <a:ext cx="244475" cy="244475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67936" y="6292256"/>
            <a:ext cx="5760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18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132</Words>
  <Application>Microsoft Office PowerPoint</Application>
  <PresentationFormat>Экран (4:3)</PresentationFormat>
  <Paragraphs>96</Paragraphs>
  <Slides>10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9_Тема Office</vt:lpstr>
      <vt:lpstr>10_Тема Office</vt:lpstr>
      <vt:lpstr>11_Тема Office</vt:lpstr>
      <vt:lpstr>12_Тема Office</vt:lpstr>
      <vt:lpstr>Весёлое путешествие Счёт в пределах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Весёлое путешествие Счёт в пределах 10</dc:title>
  <dc:creator>Ноутбук</dc:creator>
  <cp:lastModifiedBy>Ноутбук</cp:lastModifiedBy>
  <cp:revision>7</cp:revision>
  <dcterms:created xsi:type="dcterms:W3CDTF">2014-05-19T19:13:47Z</dcterms:created>
  <dcterms:modified xsi:type="dcterms:W3CDTF">2014-05-19T20:07:43Z</dcterms:modified>
</cp:coreProperties>
</file>