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58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6633"/>
    <a:srgbClr val="00CC00"/>
    <a:srgbClr val="FFC000"/>
    <a:srgbClr val="4093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D0A468-B070-4798-80D4-E609AFB3C0B4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2E7A6D-DC76-4EEA-9E71-E842E319D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48537-B87B-4E9D-AD84-05AF263EEDA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8669-AB37-4A4D-A45F-8A3892270026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7D44-3E41-4E96-96DA-A1A153282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75A6-C166-4B98-9882-4F4538C906D7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8520-9795-4BC6-B249-59904064F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BE54-D0CD-4F8E-A41A-D1894B942FDB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E7EC-A6F5-4A9A-8A10-2C5B2CBFA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47FD-C179-4093-89F1-71D11E1C0522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D360-6626-4333-A58C-2F7266232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614E-3A44-4F0B-8958-BD956A84CBA3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6169-0B96-46C6-A983-DF19A1111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5682-812C-4C4C-85E1-79491D0BCDD6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F0DE-A2F3-48DB-8FB8-38A30D25A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C5A2-489C-4170-91C1-820986783CC9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B34B-EFF9-4F4E-810A-3A66F346A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12AD-8741-4AF6-8F97-123E21274BC9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3032-4DB4-4FEB-826A-4FF6E181D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065D-88E4-4A5B-B87B-3DB39E38252E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0867-6A69-4CBB-84DF-A1366383C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1192-5B7E-45A6-AD91-7A6AD40D04C8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6CF6-70DC-4566-88D2-7DB89C9C3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76AF-8114-48A5-9DF5-CF8AC35CD836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EE6BD-E6B4-4697-A93D-5828929E3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38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4C8F4-BEFA-4BA4-9483-5E1B274F33C7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4532AA-08FA-4ACA-B459-A5BC21E71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639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Nadezhda\Desktop\урок поле\поле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963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84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rgbClr val="00B050"/>
                </a:solidFill>
              </a:rPr>
              <a:t>Среда обитания - поле</a:t>
            </a:r>
            <a:endParaRPr lang="ru-RU" sz="6000" i="1" dirty="0">
              <a:solidFill>
                <a:srgbClr val="00B050"/>
              </a:solidFill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538" y="3886200"/>
            <a:ext cx="4321175" cy="2495550"/>
          </a:xfrm>
        </p:spPr>
        <p:txBody>
          <a:bodyPr/>
          <a:lstStyle/>
          <a:p>
            <a:pPr marR="0" eaLnBrk="1" hangingPunct="1"/>
            <a:r>
              <a:rPr lang="ru-RU" b="1" smtClean="0"/>
              <a:t>Урок </a:t>
            </a:r>
          </a:p>
          <a:p>
            <a:pPr marR="0" eaLnBrk="1" hangingPunct="1"/>
            <a:r>
              <a:rPr lang="ru-RU" b="1" smtClean="0"/>
              <a:t>по окружающему миру </a:t>
            </a:r>
          </a:p>
          <a:p>
            <a:pPr marR="0" eaLnBrk="1" hangingPunct="1"/>
            <a:r>
              <a:rPr lang="ru-RU" b="1" smtClean="0"/>
              <a:t>во 2 классе </a:t>
            </a:r>
          </a:p>
          <a:p>
            <a:pPr marR="0" eaLnBrk="1" hangingPunct="1"/>
            <a:r>
              <a:rPr lang="ru-RU" b="1" smtClean="0"/>
              <a:t>учитель Дрофичева Надежда Александровна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95288" y="692150"/>
            <a:ext cx="82804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Constantia" pitchFamily="18" charset="0"/>
              </a:rPr>
              <a:t>Природные сообщества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971550" y="2276475"/>
            <a:ext cx="1800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rgbClr val="00CC00"/>
                </a:solidFill>
                <a:latin typeface="Constantia" pitchFamily="18" charset="0"/>
              </a:rPr>
              <a:t>лес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4859338" y="2205038"/>
            <a:ext cx="38893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rgbClr val="0070C0"/>
                </a:solidFill>
                <a:latin typeface="Constantia" pitchFamily="18" charset="0"/>
              </a:rPr>
              <a:t>водоем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0" y="4437063"/>
            <a:ext cx="3203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i="1">
                <a:solidFill>
                  <a:srgbClr val="FFC000"/>
                </a:solidFill>
                <a:latin typeface="Constantia" pitchFamily="18" charset="0"/>
              </a:rPr>
              <a:t>луг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148263" y="4508500"/>
            <a:ext cx="3024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rgbClr val="00CC00"/>
                </a:solidFill>
                <a:latin typeface="Constantia" pitchFamily="18" charset="0"/>
              </a:rPr>
              <a:t>поле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4932363" y="1628775"/>
          <a:ext cx="3581400" cy="2305050"/>
        </p:xfrm>
        <a:graphic>
          <a:graphicData uri="http://schemas.openxmlformats.org/presentationml/2006/ole">
            <p:oleObj spid="_x0000_s1030" r:id="rId4" imgW="1362265" imgH="1019048" progId="">
              <p:embed/>
            </p:oleObj>
          </a:graphicData>
        </a:graphic>
      </p:graphicFrame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468313" y="4076700"/>
          <a:ext cx="3240087" cy="2455863"/>
        </p:xfrm>
        <a:graphic>
          <a:graphicData uri="http://schemas.openxmlformats.org/presentationml/2006/ole">
            <p:oleObj spid="_x0000_s1028" r:id="rId5" imgW="2285714" imgH="1943371" progId="">
              <p:embed/>
            </p:oleObj>
          </a:graphicData>
        </a:graphic>
      </p:graphicFrame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68313" y="1628775"/>
          <a:ext cx="3311525" cy="2160588"/>
        </p:xfrm>
        <a:graphic>
          <a:graphicData uri="http://schemas.openxmlformats.org/presentationml/2006/ole">
            <p:oleObj spid="_x0000_s1026" r:id="rId6" imgW="952633" imgH="762106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2132856"/>
            <a:ext cx="324036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лес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77072"/>
            <a:ext cx="338437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700808"/>
            <a:ext cx="348233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водоем</a:t>
            </a:r>
          </a:p>
        </p:txBody>
      </p:sp>
      <p:sp>
        <p:nvSpPr>
          <p:cNvPr id="1034" name="TextBox 6"/>
          <p:cNvSpPr txBox="1">
            <a:spLocks noChangeArrowheads="1"/>
          </p:cNvSpPr>
          <p:nvPr/>
        </p:nvSpPr>
        <p:spPr bwMode="auto">
          <a:xfrm>
            <a:off x="900113" y="765175"/>
            <a:ext cx="7632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onstantia" pitchFamily="18" charset="0"/>
              </a:rPr>
              <a:t>Природные сообщества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/>
              <a:t>Растения луга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Клевер</a:t>
            </a:r>
          </a:p>
          <a:p>
            <a:pPr eaLnBrk="1" hangingPunct="1"/>
            <a:r>
              <a:rPr lang="ru-RU" sz="4000" smtClean="0"/>
              <a:t>Одуванчик</a:t>
            </a:r>
          </a:p>
          <a:p>
            <a:pPr eaLnBrk="1" hangingPunct="1"/>
            <a:r>
              <a:rPr lang="ru-RU" sz="4000" smtClean="0"/>
              <a:t>Тысячелетник</a:t>
            </a:r>
          </a:p>
          <a:p>
            <a:pPr eaLnBrk="1" hangingPunct="1"/>
            <a:r>
              <a:rPr lang="ru-RU" sz="4000" smtClean="0"/>
              <a:t>Мак</a:t>
            </a:r>
          </a:p>
          <a:p>
            <a:pPr eaLnBrk="1" hangingPunct="1"/>
            <a:r>
              <a:rPr lang="ru-RU" sz="4000" smtClean="0"/>
              <a:t> Василек</a:t>
            </a:r>
          </a:p>
          <a:p>
            <a:pPr eaLnBrk="1" hangingPunct="1"/>
            <a:r>
              <a:rPr lang="ru-RU" sz="4000" smtClean="0"/>
              <a:t>Фиалка луговая</a:t>
            </a:r>
          </a:p>
          <a:p>
            <a:pPr eaLnBrk="1" hangingPunct="1"/>
            <a:endParaRPr lang="ru-RU" sz="4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Nadezhda\Desktop\урок поле\пол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981075"/>
            <a:ext cx="4013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Users\Nadezhda\Desktop\урок поле\подсолнух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4900"/>
            <a:ext cx="4105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Nadezhda\Desktop\урок поле\огород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16338"/>
            <a:ext cx="40719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9" y="0"/>
            <a:ext cx="439248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огород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0"/>
            <a:ext cx="295232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поле</a:t>
            </a:r>
          </a:p>
        </p:txBody>
      </p:sp>
      <p:pic>
        <p:nvPicPr>
          <p:cNvPr id="19462" name="Picture 3" descr="C:\Users\Nadezhda\Desktop\урок поле\огород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052513"/>
            <a:ext cx="403225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C:\Users\Nadezhda\Desktop\урок поле\реди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7" descr="C:\Users\Nadezhda\Desktop\урок поле\мор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89138"/>
            <a:ext cx="1895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C:\Users\Nadezhda\Desktop\урок поле\кукуру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20713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 descr="C:\Users\Nadezhda\Desktop\урок поле\капу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941888"/>
            <a:ext cx="16557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C:\Users\Nadezhda\Desktop\урок поле\гречк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2420938"/>
            <a:ext cx="201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C:\Users\Nadezhda\Desktop\урок поле\свекла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404813"/>
            <a:ext cx="137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C:\Users\Nadezhda\Desktop\урок поле\таква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2133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C:\Users\Nadezhda\Desktop\урок поле\фисташки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100" y="404813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 descr="C:\Users\Nadezhda\Desktop\урок поле\овощи и злаки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9563" y="4292600"/>
            <a:ext cx="21463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6" descr="C:\Users\Nadezhda\Desktop\урок поле\пшениц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538" y="4076700"/>
            <a:ext cx="1816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9" descr="C:\Users\Nadezhda\Desktop\урок поле\картоф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050" y="3860800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ЗЛАКОВЫЕ КУЛЬТУ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1582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ОВОЩНЫЕ КУЛЬТУ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836613"/>
            <a:ext cx="208756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бобовые культу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57563"/>
            <a:ext cx="17287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маслич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916113"/>
            <a:ext cx="1397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прядильны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4076700"/>
            <a:ext cx="23749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987675" y="3068638"/>
            <a:ext cx="3660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Полевые растения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58750" y="2439988"/>
            <a:ext cx="250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Зерновые культуры</a:t>
            </a:r>
            <a:endParaRPr lang="ru-RU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211638" y="2205038"/>
            <a:ext cx="247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Овощные культуры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76238" y="5537200"/>
            <a:ext cx="217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Бобовые культуры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419475" y="6021388"/>
            <a:ext cx="291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Прядильные культуры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443663" y="4581525"/>
            <a:ext cx="2700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Масличные культуры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  <p:bldP spid="22539" grpId="0"/>
      <p:bldP spid="22540" grpId="0"/>
      <p:bldP spid="225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042988" y="549275"/>
            <a:ext cx="6985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onstantia" pitchFamily="18" charset="0"/>
              </a:rPr>
              <a:t>Строение злаковых культур</a:t>
            </a:r>
          </a:p>
        </p:txBody>
      </p:sp>
      <p:pic>
        <p:nvPicPr>
          <p:cNvPr id="21506" name="Picture 3" descr="СТРОЕНИЕ ЗЛА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85693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116013" y="333375"/>
            <a:ext cx="72723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onstantia" pitchFamily="18" charset="0"/>
              </a:rPr>
              <a:t>Животные поля</a:t>
            </a:r>
          </a:p>
        </p:txBody>
      </p:sp>
      <p:pic>
        <p:nvPicPr>
          <p:cNvPr id="23554" name="Picture 2" descr="C:\Users\Nadezhda\Desktop\урок поле\еж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33115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Nadezhda\Desktop\урок поле\заяц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508500"/>
            <a:ext cx="290353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Nadezhda\Desktop\урок поле\лис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557338"/>
            <a:ext cx="2984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Users\Nadezhda\Desktop\урок поле\суслик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437063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C:\Users\Nadezhda\Desktop\урок поле\мышь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141663"/>
            <a:ext cx="2857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755650" y="333375"/>
            <a:ext cx="6635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onstantia" pitchFamily="18" charset="0"/>
              </a:rPr>
              <a:t>           Пищевая цепь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6119813" y="1773238"/>
            <a:ext cx="3024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onstantia" pitchFamily="18" charset="0"/>
              </a:rPr>
              <a:t>пшеница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00338" y="1628775"/>
            <a:ext cx="576262" cy="4333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00338" y="2492375"/>
            <a:ext cx="647700" cy="3587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3635375" y="1268413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nstantia" pitchFamily="18" charset="0"/>
              </a:rPr>
              <a:t>суслик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708400" y="2420938"/>
            <a:ext cx="181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nstantia" pitchFamily="18" charset="0"/>
              </a:rPr>
              <a:t>мышь</a:t>
            </a:r>
            <a:endParaRPr lang="ru-RU">
              <a:latin typeface="Constantia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08625" y="1557338"/>
            <a:ext cx="719138" cy="3603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508625" y="2565400"/>
            <a:ext cx="792163" cy="3587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9" name="TextBox 19"/>
          <p:cNvSpPr txBox="1">
            <a:spLocks noChangeArrowheads="1"/>
          </p:cNvSpPr>
          <p:nvPr/>
        </p:nvSpPr>
        <p:spPr bwMode="auto">
          <a:xfrm>
            <a:off x="755650" y="1844675"/>
            <a:ext cx="1754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onstantia" pitchFamily="18" charset="0"/>
              </a:rPr>
              <a:t>лиса</a:t>
            </a:r>
          </a:p>
        </p:txBody>
      </p:sp>
      <p:pic>
        <p:nvPicPr>
          <p:cNvPr id="2060" name="Picture 3" descr="C:\Users\Nadezhda\Desktop\урок поле\сусли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284538"/>
            <a:ext cx="26638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право 22"/>
          <p:cNvSpPr/>
          <p:nvPr/>
        </p:nvSpPr>
        <p:spPr>
          <a:xfrm>
            <a:off x="2268538" y="4508500"/>
            <a:ext cx="977900" cy="48577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940425" y="4437063"/>
            <a:ext cx="977900" cy="48418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63" name="Picture 4" descr="C:\Users\Nadezhda\Desktop\урок поле\лис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20970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084763"/>
            <a:ext cx="2663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6948488" y="3500438"/>
          <a:ext cx="2054225" cy="2592387"/>
        </p:xfrm>
        <a:graphic>
          <a:graphicData uri="http://schemas.openxmlformats.org/presentationml/2006/ole">
            <p:oleObj spid="_x0000_s2050" name="Фотография Photo Editor" r:id="rId6" imgW="3371429" imgH="2048161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63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Фотография Photo Editor</vt:lpstr>
      <vt:lpstr>Среда обитания - поле</vt:lpstr>
      <vt:lpstr>Слайд 2</vt:lpstr>
      <vt:lpstr>Растения луга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Среда обитания - поле</dc:title>
  <dc:creator>Nadezhda</dc:creator>
  <cp:lastModifiedBy>Nadezhda</cp:lastModifiedBy>
  <cp:revision>20</cp:revision>
  <dcterms:created xsi:type="dcterms:W3CDTF">2013-05-12T17:38:21Z</dcterms:created>
  <dcterms:modified xsi:type="dcterms:W3CDTF">2013-05-14T18:04:28Z</dcterms:modified>
</cp:coreProperties>
</file>