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7" r:id="rId12"/>
    <p:sldId id="269" r:id="rId13"/>
    <p:sldId id="263" r:id="rId14"/>
    <p:sldId id="266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83607245961316"/>
          <c:y val="2.9100529100529099E-2"/>
          <c:w val="0.44410838289694987"/>
          <c:h val="0.659631568714587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cat>
            <c:strRef>
              <c:f>Лист1!$A$2:$A$5</c:f>
              <c:strCache>
                <c:ptCount val="2"/>
                <c:pt idx="0">
                  <c:v>60% ежедневно</c:v>
                </c:pt>
                <c:pt idx="1">
                  <c:v>40% - иногда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91574603132273"/>
          <c:y val="0.11287714035745534"/>
          <c:w val="0.32047394775022475"/>
          <c:h val="0.435621380660750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50727422189794E-2"/>
          <c:y val="0.1600120477587566"/>
          <c:w val="0.51627820120630608"/>
          <c:h val="0.805040446047254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15% прогулка</c:v>
                </c:pt>
                <c:pt idx="1">
                  <c:v>80% - просмотр телевизора и игра на компьютере</c:v>
                </c:pt>
                <c:pt idx="2">
                  <c:v>5% чтение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</c:v>
                </c:pt>
                <c:pt idx="1">
                  <c:v>0.8</c:v>
                </c:pt>
                <c:pt idx="2">
                  <c:v>0.05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DE7BC4-D630-45BC-9EFD-D07EC55FE19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5D636D-D1AE-4A70-8972-1DDEEB5C5C5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04664"/>
            <a:ext cx="7406640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Родительское </a:t>
            </a:r>
            <a:r>
              <a:rPr lang="ru-RU" b="1" dirty="0">
                <a:effectLst/>
              </a:rPr>
              <a:t>собрание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«Компьютер </a:t>
            </a:r>
            <a:r>
              <a:rPr lang="ru-RU" b="1" dirty="0">
                <a:solidFill>
                  <a:srgbClr val="FF0000"/>
                </a:solidFill>
                <a:effectLst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здоровье детей»</a:t>
            </a:r>
            <a:br>
              <a:rPr lang="ru-RU" b="1" dirty="0" smtClean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1850064"/>
            <a:ext cx="3744416" cy="436045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2200" i="1" dirty="0"/>
              <a:t>При правильном подходе к занятиям на  компьютере </a:t>
            </a:r>
            <a:endParaRPr lang="ru-RU" sz="2200" dirty="0"/>
          </a:p>
          <a:p>
            <a:pPr marL="0">
              <a:spcBef>
                <a:spcPts val="0"/>
              </a:spcBef>
            </a:pPr>
            <a:r>
              <a:rPr lang="ru-RU" sz="2200" i="1" dirty="0"/>
              <a:t>можно извлечь максимум пользы для развития ребенка</a:t>
            </a:r>
            <a:r>
              <a:rPr lang="ru-RU" sz="2200" dirty="0"/>
              <a:t>.                                                                                                                                                                   </a:t>
            </a:r>
            <a:r>
              <a:rPr lang="ru-RU" sz="2200" i="1" dirty="0"/>
              <a:t>Б. </a:t>
            </a:r>
            <a:r>
              <a:rPr lang="ru-RU" sz="2200" i="1" dirty="0" err="1" smtClean="0"/>
              <a:t>Шлимович</a:t>
            </a:r>
            <a:endParaRPr lang="ru-RU" sz="2200" i="1" dirty="0"/>
          </a:p>
          <a:p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подготовила                                                 учитель начальных классов                                                                 МКОУ «Дзержинская СОШ» Дударева Е. Н.                                               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2636912"/>
            <a:ext cx="3528392" cy="273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78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Нагрузка на глаза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грамотной постановке тела нагрузка на зрение от компьютера может быть значительно снижена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младшего школьного возраста может проводить за компьютером не более 10-20 минут, после чего необходимо сделать перерыв и небольшую гимнастику для глаз. Очень полезным будет научить ребёнка специальной гимнастике для глаз. </a:t>
            </a:r>
          </a:p>
          <a:p>
            <a:pPr lvl="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малыша проблемы со зрением, то садиться за монитор ему можно только в очках.</a:t>
            </a:r>
          </a:p>
          <a:p>
            <a:pPr lvl="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разрешайте ребёнку работать за компьютером в темноте.</a:t>
            </a:r>
          </a:p>
          <a:p>
            <a:pPr lvl="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 дисплей так, чтобы свет из окна не падал на экран и не светил в глаза. Проследите, чтобы расстояние от детских глаз до экрана составляло 50-70 см.</a:t>
            </a:r>
          </a:p>
          <a:p>
            <a:pPr marL="82296" indent="0">
              <a:buNone/>
            </a:pP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7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effectLst/>
              </a:rPr>
              <a:t>Компьютерные игры</a:t>
            </a:r>
            <a:endParaRPr lang="ru-RU" dirty="0"/>
          </a:p>
        </p:txBody>
      </p:sp>
      <p:pic>
        <p:nvPicPr>
          <p:cNvPr id="4" name="Рисунок 1" descr="dirt2dvd2_rs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484784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dirt2dvd2_r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286" t="41429" b="42857"/>
          <a:stretch>
            <a:fillRect/>
          </a:stretch>
        </p:blipFill>
        <p:spPr bwMode="auto">
          <a:xfrm>
            <a:off x="6228184" y="3212976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верх 5"/>
          <p:cNvSpPr/>
          <p:nvPr/>
        </p:nvSpPr>
        <p:spPr>
          <a:xfrm rot="6895424">
            <a:off x="5332366" y="2864836"/>
            <a:ext cx="606425" cy="19050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Причины компьютерной зависимости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Придуманный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мир. Ошибки всегда можно исправить, перезагрузив компьютер. 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Я – властелин». Всё происходит по желанию подростка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Компьютер-партнёр по общению.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Ребёнок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лишённый родительского внимания.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приучен к труду, к умению видеть работу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выполнять её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Ребёнка не приучили к сотрудничеству.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Неумение справляться с трудностями самостоятельно.</a:t>
            </a:r>
          </a:p>
          <a:p>
            <a:pPr marL="514350" indent="-51435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Неуверенность в себе ребёнка, низкая самооценка, зависимость от мнения окружающих.</a:t>
            </a:r>
          </a:p>
          <a:p>
            <a:endParaRPr lang="ru-RU" dirty="0"/>
          </a:p>
        </p:txBody>
      </p:sp>
      <p:pic>
        <p:nvPicPr>
          <p:cNvPr id="4" name="Рисунок 8" descr="36_11_23[1]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379788"/>
            <a:ext cx="1643062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4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56084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Положительное влияние компьютера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мускулатуры руки, моторики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мотивация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усидчивости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памяти, внимания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Ориентирование в современных технологиях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Быстрое нахождение нужной информации, следовательно увеличение свободного времени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33974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Компьютерные игры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4824" cy="39974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память и внимание, логическое мышление;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быстроту реакции; мелкую моторику рук; визуальное восприятие объектов; зрительно-моторную координацию;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классифицировать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обобщать;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аналитически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мыслить в нестандартной ситуации;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добиваться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своей цели;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совершенствовать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интеллектуальные навыки</a:t>
            </a:r>
          </a:p>
          <a:p>
            <a:endParaRPr lang="ru-RU" dirty="0"/>
          </a:p>
        </p:txBody>
      </p:sp>
      <p:pic>
        <p:nvPicPr>
          <p:cNvPr id="4" name="Рисунок 3" descr="09100000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5301208"/>
            <a:ext cx="1300151" cy="108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04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Памятка для родителей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разрешать детям играть в компьютерные игры перед сном;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каждые 20 – 30 минут работы на компьютере  ребёнку необходимо делать перерыв;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Приобретать компьютерные диски с играми, не причиняющими вреда детскому здоровью и психике.</a:t>
            </a:r>
          </a:p>
          <a:p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4569302"/>
            <a:ext cx="1751076" cy="19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295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Профилактика при работе за компьютером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монитором и глазами должно быть не менее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45-70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работы = 20 минут перерыва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 работы = 15 минут перерыва</a:t>
            </a:r>
          </a:p>
          <a:p>
            <a:endParaRPr lang="ru-RU" dirty="0"/>
          </a:p>
        </p:txBody>
      </p:sp>
      <p:pic>
        <p:nvPicPr>
          <p:cNvPr id="4" name="Рисунок 4" descr="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861048"/>
            <a:ext cx="2024062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9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/>
              </a:rPr>
              <a:t>Упражнения для снятия напряжения  глаз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 счёт 1-4 закрыть глаза с напряжением, на счёт 1-6 раскрыть глаза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2.Посмотреть на кончик носа на счёт 1-4 , а потом перевести взгляд вдаль на счёт 1-6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3.Не поворачивая головы, медленно делать круговые движения глазами: вверх-вправо-вниз-влево и в обратную сторону : вверх-влево-вниз-вправо, затем посмотреть вдаль на счёт 1-6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4.Держа голову неподвижно, перевести взор и зафиксировать его: на счёт 1-4 вверх, на счёт 1-6 –прямо. Проделать движения глазами по диагонали сначала в одну, потом в другую сторону, затем, на счёт 1-6, посмотреть прямо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5.Посмотреть на кончик указательного пальца, удалённого от глаз на расстоянии 25-30 см, на счёт 1-4 медленно приблизить его к кончику носа, потом, опять же, глядя на кончик пальца, удалять на то же расстояние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 descr="1265975617_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60648"/>
            <a:ext cx="1596716" cy="119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6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/>
              </a:rPr>
              <a:t>Формула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800" b="1" dirty="0"/>
              <a:t>М+П+Я+К= В.У.М. + П.А.Р</a:t>
            </a:r>
          </a:p>
        </p:txBody>
      </p:sp>
    </p:spTree>
    <p:extLst>
      <p:ext uri="{BB962C8B-B14F-4D97-AF65-F5344CB8AC3E}">
        <p14:creationId xmlns:p14="http://schemas.microsoft.com/office/powerpoint/2010/main" val="25543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/>
              </a:rPr>
              <a:t>Так кто же он: компьютер-друг или враг?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                    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Выбор за Вами!</a:t>
            </a:r>
            <a:r>
              <a:rPr lang="ru-RU" sz="3600" dirty="0" smtClean="0"/>
              <a:t>                 </a:t>
            </a:r>
            <a:endParaRPr lang="ru-RU" sz="3600" b="1" dirty="0"/>
          </a:p>
        </p:txBody>
      </p:sp>
      <p:pic>
        <p:nvPicPr>
          <p:cNvPr id="2050" name="Picture 2" descr="C:\Users\Деревня\Desktop\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4402788" cy="293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8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Цель</a:t>
            </a:r>
            <a:r>
              <a:rPr lang="ru-RU" sz="3800" b="1" dirty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ru-RU" dirty="0"/>
              <a:t> донести до сознания родителей необходимость соблюдать требования и правила </a:t>
            </a:r>
            <a:r>
              <a:rPr lang="ru-RU" dirty="0" err="1"/>
              <a:t>здоровьесбережения</a:t>
            </a:r>
            <a:r>
              <a:rPr lang="ru-RU" dirty="0"/>
              <a:t> при организации взаимодействия ребенка с компьютером.</a:t>
            </a:r>
          </a:p>
          <a:p>
            <a:endParaRPr lang="ru-RU" b="1" dirty="0" smtClean="0"/>
          </a:p>
          <a:p>
            <a:pPr marL="82296" indent="0">
              <a:buNone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</a:rPr>
              <a:t>Задачи:</a:t>
            </a:r>
            <a:endParaRPr lang="ru-RU" sz="3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i="1" dirty="0"/>
              <a:t>Образовательные:</a:t>
            </a:r>
            <a:r>
              <a:rPr lang="ru-RU" i="1" dirty="0"/>
              <a:t> </a:t>
            </a:r>
            <a:r>
              <a:rPr lang="ru-RU" dirty="0"/>
              <a:t>формировать у родителей представления о роли, возможностях и способах использования компьютера в обучении детей младшего школьного возраста.</a:t>
            </a:r>
          </a:p>
          <a:p>
            <a:r>
              <a:rPr lang="ru-RU" b="1" i="1" dirty="0"/>
              <a:t>Воспитательные</a:t>
            </a:r>
            <a:r>
              <a:rPr lang="ru-RU" i="1" dirty="0"/>
              <a:t>:</a:t>
            </a:r>
            <a:r>
              <a:rPr lang="ru-RU" dirty="0"/>
              <a:t> формировать понимание важности поддержания эмоционального контакта с ребёнком во избежание развития у него компьютерной зависимости.</a:t>
            </a:r>
          </a:p>
          <a:p>
            <a:r>
              <a:rPr lang="ru-RU" b="1" i="1" dirty="0"/>
              <a:t>Организационные:</a:t>
            </a:r>
            <a:r>
              <a:rPr lang="ru-RU" dirty="0"/>
              <a:t> выработать согласованные действия школы и семьи по правильной организации  работы детей на компьютере.</a:t>
            </a:r>
          </a:p>
          <a:p>
            <a:r>
              <a:rPr lang="ru-RU" b="1" i="1" dirty="0"/>
              <a:t>Информационные:</a:t>
            </a:r>
            <a:r>
              <a:rPr lang="ru-RU" dirty="0"/>
              <a:t> Предложить практические советы по организации  безопасного взаимодействия ребенка с компьютером.</a:t>
            </a:r>
          </a:p>
          <a:p>
            <a:pPr marL="82296" indent="0"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5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sz="4000" b="1" i="1" dirty="0" smtClean="0">
                <a:solidFill>
                  <a:srgbClr val="FF0000"/>
                </a:solidFill>
                <a:effectLst/>
              </a:rPr>
              <a:t>Какое </a:t>
            </a:r>
            <a:r>
              <a:rPr lang="ru-RU" sz="4000" b="1" i="1" dirty="0">
                <a:solidFill>
                  <a:srgbClr val="FF0000"/>
                </a:solidFill>
                <a:effectLst/>
              </a:rPr>
              <a:t>место занимает компьютер в нашей жизни?</a:t>
            </a:r>
            <a:r>
              <a:rPr lang="ru-RU" sz="4000" dirty="0">
                <a:solidFill>
                  <a:srgbClr val="FF0000"/>
                </a:solidFill>
                <a:effectLst/>
              </a:rPr>
              <a:t/>
            </a:r>
            <a:br>
              <a:rPr lang="ru-RU" sz="4000" dirty="0">
                <a:solidFill>
                  <a:srgbClr val="FF0000"/>
                </a:solidFill>
                <a:effectLst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Компьютеры уже давно и прочно проникли во все сферы деятельности человека. Они используются и на работе, и дома, и в школе, и даже в детском саду. С одной стороны, они очень облегчают нашу жизнь, а с другой – мы вынуждены платить своим здоровьем и благополучием в доме. </a:t>
            </a:r>
          </a:p>
        </p:txBody>
      </p:sp>
      <p:pic>
        <p:nvPicPr>
          <p:cNvPr id="4" name="Рисунок 3" descr="C:\Documents and Settings\Ученик\Мои документы\Мои рисунки\hasee-f200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4221088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8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/>
              </a:rPr>
              <a:t>Вопросы родительского собрания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приносят компьютеры нашим детям – больше пользы или вреда?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организовать общение   ребёнка с компьютером, чтобы он не попал в  зависимость от него?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общение ребёнка с компьютером безопасным и полезным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 бесполезны и вредны, это занятие для бездельников или совсем наоборот?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4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Анкетирование детей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дома компьютер?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840754"/>
              </p:ext>
            </p:extLst>
          </p:nvPr>
        </p:nvGraphicFramePr>
        <p:xfrm>
          <a:off x="1331640" y="2132856"/>
          <a:ext cx="6500812" cy="487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6498899" imgH="4877223" progId="Excel.Chart.8">
                  <p:embed/>
                </p:oleObj>
              </mc:Choice>
              <mc:Fallback>
                <p:oleObj r:id="rId4" imgW="6498899" imgH="4877223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132856"/>
                        <a:ext cx="6500812" cy="487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9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занимаетесь на компьютере?</a:t>
            </a:r>
            <a:endParaRPr lang="ru-RU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895221"/>
              </p:ext>
            </p:extLst>
          </p:nvPr>
        </p:nvGraphicFramePr>
        <p:xfrm>
          <a:off x="1547664" y="1412776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73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использования свободного времени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01529"/>
              </p:ext>
            </p:extLst>
          </p:nvPr>
        </p:nvGraphicFramePr>
        <p:xfrm>
          <a:off x="1619672" y="1412776"/>
          <a:ext cx="6233244" cy="399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Отрицательное </a:t>
            </a:r>
            <a:r>
              <a:rPr lang="ru-RU" sz="3600" b="1" i="1" dirty="0">
                <a:solidFill>
                  <a:srgbClr val="FF0000"/>
                </a:solidFill>
                <a:effectLst/>
              </a:rPr>
              <a:t>влияние компьютера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нагрузка на глаза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Стеснённая поза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остеохондроза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излучение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суставов кистей рук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нагрузка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зависимость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Нервно-эмоциональное напряжение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компьютерного стресса</a:t>
            </a:r>
          </a:p>
          <a:p>
            <a:pPr lvl="0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забывает о реальном мире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34999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/>
              </a:rPr>
              <a:t>Сколько времени можно проводить за компьютером?</a:t>
            </a:r>
            <a:endParaRPr lang="ru-RU" sz="36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2940" y="1447800"/>
            <a:ext cx="516367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9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599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Диаграмма Microsoft Excel</vt:lpstr>
      <vt:lpstr>       Родительское собрание «Компьютер и здоровье детей» </vt:lpstr>
      <vt:lpstr>Презентация PowerPoint</vt:lpstr>
      <vt:lpstr> Какое место занимает компьютер в нашей жизни? </vt:lpstr>
      <vt:lpstr>Вопросы родительского собрания</vt:lpstr>
      <vt:lpstr>Анкетирование детей</vt:lpstr>
      <vt:lpstr>Как часто вы занимаетесь на компьютере?</vt:lpstr>
      <vt:lpstr>Рейтинг использования свободного времени</vt:lpstr>
      <vt:lpstr>Отрицательное влияние компьютера</vt:lpstr>
      <vt:lpstr>Сколько времени можно проводить за компьютером?</vt:lpstr>
      <vt:lpstr>Нагрузка на глаза</vt:lpstr>
      <vt:lpstr>Компьютерные игры</vt:lpstr>
      <vt:lpstr>Причины компьютерной зависимости</vt:lpstr>
      <vt:lpstr>Положительное влияние компьютера</vt:lpstr>
      <vt:lpstr>Компьютерные игры</vt:lpstr>
      <vt:lpstr>Памятка для родителей</vt:lpstr>
      <vt:lpstr>Профилактика при работе за компьютером</vt:lpstr>
      <vt:lpstr>Упражнения для снятия напряжения  глаз</vt:lpstr>
      <vt:lpstr>Формула воспитания</vt:lpstr>
      <vt:lpstr>Так кто же он: компьютер-друг или враг?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"Компьютер и здоровье детей»</dc:title>
  <dc:creator>Деревня</dc:creator>
  <cp:lastModifiedBy>Деревня</cp:lastModifiedBy>
  <cp:revision>13</cp:revision>
  <dcterms:created xsi:type="dcterms:W3CDTF">2014-11-20T10:22:11Z</dcterms:created>
  <dcterms:modified xsi:type="dcterms:W3CDTF">2014-11-20T13:46:06Z</dcterms:modified>
</cp:coreProperties>
</file>