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5" r:id="rId14"/>
    <p:sldId id="277" r:id="rId15"/>
    <p:sldId id="27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0" autoAdjust="0"/>
    <p:restoredTop sz="94660"/>
  </p:normalViewPr>
  <p:slideViewPr>
    <p:cSldViewPr>
      <p:cViewPr varScale="1">
        <p:scale>
          <a:sx n="62" d="100"/>
          <a:sy n="62" d="100"/>
        </p:scale>
        <p:origin x="-8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840E-97AF-4BE8-8B21-17EC01F95554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4488B-B48D-4963-B67F-77CF9CCA62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840E-97AF-4BE8-8B21-17EC01F95554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4488B-B48D-4963-B67F-77CF9CCA62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840E-97AF-4BE8-8B21-17EC01F95554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4488B-B48D-4963-B67F-77CF9CCA62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840E-97AF-4BE8-8B21-17EC01F95554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4488B-B48D-4963-B67F-77CF9CCA62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840E-97AF-4BE8-8B21-17EC01F95554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4488B-B48D-4963-B67F-77CF9CCA62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840E-97AF-4BE8-8B21-17EC01F95554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4488B-B48D-4963-B67F-77CF9CCA62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840E-97AF-4BE8-8B21-17EC01F95554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4488B-B48D-4963-B67F-77CF9CCA62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840E-97AF-4BE8-8B21-17EC01F95554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4488B-B48D-4963-B67F-77CF9CCA62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840E-97AF-4BE8-8B21-17EC01F95554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4488B-B48D-4963-B67F-77CF9CCA62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840E-97AF-4BE8-8B21-17EC01F95554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4488B-B48D-4963-B67F-77CF9CCA62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840E-97AF-4BE8-8B21-17EC01F95554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4488B-B48D-4963-B67F-77CF9CCA62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5840E-97AF-4BE8-8B21-17EC01F95554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4488B-B48D-4963-B67F-77CF9CCA62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556792"/>
            <a:ext cx="8204448" cy="1470025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Классный час</a:t>
            </a:r>
            <a:b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«Рабочее место школьника»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4725144"/>
            <a:ext cx="3920480" cy="1752600"/>
          </a:xfrm>
        </p:spPr>
        <p:txBody>
          <a:bodyPr>
            <a:normAutofit lnSpcReduction="10000"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Марченко Е.В.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МБОУ СОШ №3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Г. Красный Сулин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 Ростовская обл.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35842" name="Picture 2" descr="http://family-child.ru/wp-content/uploads/2011/12/%D0%A3%D1%87%D0%B5%D0%BD%D0%B8%D0%BA-%D0%B7%D0%B0-%D0%BF%D0%B0%D1%80%D1%82%D0%BE%D0%B9-%D0%B2-%D1%88%D0%BA%D0%BE%D0%BB%D0%B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77072"/>
            <a:ext cx="2516759" cy="23839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1\Desktop\183.jpg"/>
          <p:cNvPicPr>
            <a:picLocks noChangeAspect="1" noChangeArrowheads="1"/>
          </p:cNvPicPr>
          <p:nvPr/>
        </p:nvPicPr>
        <p:blipFill>
          <a:blip r:embed="rId2" cstate="print"/>
          <a:srcRect l="2775" t="12295" r="51720" b="3876"/>
          <a:stretch>
            <a:fillRect/>
          </a:stretch>
        </p:blipFill>
        <p:spPr bwMode="auto">
          <a:xfrm>
            <a:off x="323528" y="548680"/>
            <a:ext cx="4015166" cy="36724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C:\Users\1\Desktop\183.jpg"/>
          <p:cNvPicPr>
            <a:picLocks noChangeAspect="1" noChangeArrowheads="1"/>
          </p:cNvPicPr>
          <p:nvPr/>
        </p:nvPicPr>
        <p:blipFill>
          <a:blip r:embed="rId2" cstate="print"/>
          <a:srcRect l="53282" t="12322" r="3337" b="3665"/>
          <a:stretch>
            <a:fillRect/>
          </a:stretch>
        </p:blipFill>
        <p:spPr bwMode="auto">
          <a:xfrm>
            <a:off x="4716016" y="1484784"/>
            <a:ext cx="4118858" cy="39604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partadami.ru/shop/img/element/element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20688"/>
            <a:ext cx="6768752" cy="5356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276872"/>
            <a:ext cx="529208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endParaRPr lang="ru-RU" dirty="0" smtClean="0">
              <a:solidFill>
                <a:srgbClr val="002060"/>
              </a:solidFill>
            </a:endParaRPr>
          </a:p>
          <a:p>
            <a:pPr marL="342900" indent="-342900">
              <a:buAutoNum type="arabicPeriod" startAt="2"/>
            </a:pPr>
            <a:r>
              <a:rPr lang="ru-RU" sz="2400" dirty="0" smtClean="0">
                <a:solidFill>
                  <a:srgbClr val="002060"/>
                </a:solidFill>
              </a:rPr>
              <a:t>Тетрадь должна быть обращена к источнику освещения.</a:t>
            </a:r>
          </a:p>
          <a:p>
            <a:pPr marL="342900" indent="-342900"/>
            <a:endParaRPr lang="ru-RU" sz="2400" dirty="0" smtClean="0">
              <a:solidFill>
                <a:srgbClr val="002060"/>
              </a:solidFill>
            </a:endParaRPr>
          </a:p>
          <a:p>
            <a:pPr marL="342900" indent="-342900"/>
            <a:r>
              <a:rPr lang="ru-RU" sz="2400" dirty="0" smtClean="0">
                <a:solidFill>
                  <a:srgbClr val="002060"/>
                </a:solidFill>
              </a:rPr>
              <a:t>3.   Монитор компьютера  нужно поставить по центру, перед глазами, чтобы ребенок не изворачивался. </a:t>
            </a:r>
          </a:p>
          <a:p>
            <a:pPr marL="342900" indent="-342900"/>
            <a:endParaRPr lang="ru-RU" sz="2400" dirty="0" smtClean="0">
              <a:solidFill>
                <a:srgbClr val="002060"/>
              </a:solidFill>
            </a:endParaRPr>
          </a:p>
          <a:p>
            <a:pPr marL="342900" indent="-342900"/>
            <a:r>
              <a:rPr lang="ru-RU" sz="2400" dirty="0" smtClean="0">
                <a:solidFill>
                  <a:srgbClr val="002060"/>
                </a:solidFill>
              </a:rPr>
              <a:t>4.     Стул должен быть обычный, без колёсиков и подлокотников, чтобы  позвоночник не искривлялся во время опоры на подлокотник.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0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Comic Sans MS" pitchFamily="66" charset="0"/>
              </a:rPr>
              <a:t>Как правильно сидеть за школьной партой.</a:t>
            </a:r>
            <a:endParaRPr lang="ru-RU" sz="2800" b="1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6" name="Picture 2" descr="http://www.partadami.ru/shop/img/element/element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580690"/>
            <a:ext cx="3851920" cy="304837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54868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r>
              <a:rPr lang="ru-RU" sz="2400" dirty="0" smtClean="0"/>
              <a:t>.  </a:t>
            </a:r>
            <a:r>
              <a:rPr lang="ru-RU" sz="2400" dirty="0" smtClean="0">
                <a:solidFill>
                  <a:srgbClr val="002060"/>
                </a:solidFill>
              </a:rPr>
              <a:t>Обе ноги должны твердо стоять на полу, а угол между бедром и голенью должен быть прямой.  Спину необходимо держать ровно, руки – на парте, чтобы ребенок не опирался грудью о край стола. Между грудью и партой необходимо сохранять расстояние в ладонь. 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картинки\getImage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727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388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Comic Sans MS" pitchFamily="66" charset="0"/>
              </a:rPr>
              <a:t>Гимнастика для правильной осанки </a:t>
            </a:r>
            <a:endParaRPr lang="ru-RU" sz="3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052736"/>
            <a:ext cx="68042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Укреплению позвоночника и сохранению правильной осанки способствуют пешие прогулки, катание на велосипеде или роликовых коньках. 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3356992"/>
            <a:ext cx="4248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Плавание – тоже хорошая тренировка позвоночника.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919008"/>
            <a:ext cx="65527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Упражнение для укрепления мышц спины : ношение на голове книги. Положите книгу на голову, а руки на пояс и соревнуйтесь, кто дольше будет так ходить или дальше пронесет. 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34818" name="Picture 2" descr="http://www.kornilova.by/upload/iblock/306/Dav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988840"/>
            <a:ext cx="673995" cy="1162060"/>
          </a:xfrm>
          <a:prstGeom prst="rect">
            <a:avLst/>
          </a:prstGeom>
          <a:noFill/>
        </p:spPr>
      </p:pic>
      <p:pic>
        <p:nvPicPr>
          <p:cNvPr id="34820" name="Picture 4" descr="http://www.proshkolu.ru/content/media/pic/std/2000000/1316000/1315323-02a55606d21b60fb.jpg"/>
          <p:cNvPicPr>
            <a:picLocks noChangeAspect="1" noChangeArrowheads="1"/>
          </p:cNvPicPr>
          <p:nvPr/>
        </p:nvPicPr>
        <p:blipFill>
          <a:blip r:embed="rId3" cstate="print"/>
          <a:srcRect r="25391"/>
          <a:stretch>
            <a:fillRect/>
          </a:stretch>
        </p:blipFill>
        <p:spPr bwMode="auto">
          <a:xfrm>
            <a:off x="7558550" y="1628800"/>
            <a:ext cx="1585450" cy="1500783"/>
          </a:xfrm>
          <a:prstGeom prst="rect">
            <a:avLst/>
          </a:prstGeom>
          <a:noFill/>
        </p:spPr>
      </p:pic>
      <p:pic>
        <p:nvPicPr>
          <p:cNvPr id="34822" name="Picture 6" descr="http://school31.ucoz.net/olimp/0030-042-Dvizhenie-avtomobilj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908720"/>
            <a:ext cx="1417340" cy="1417340"/>
          </a:xfrm>
          <a:prstGeom prst="rect">
            <a:avLst/>
          </a:prstGeom>
          <a:noFill/>
        </p:spPr>
      </p:pic>
      <p:pic>
        <p:nvPicPr>
          <p:cNvPr id="34824" name="Picture 8" descr="http://www.plaveckaskolauh.cz/images/bigimg/1294004322plavani.jpg"/>
          <p:cNvPicPr>
            <a:picLocks noChangeAspect="1" noChangeArrowheads="1"/>
          </p:cNvPicPr>
          <p:nvPr/>
        </p:nvPicPr>
        <p:blipFill>
          <a:blip r:embed="rId5" cstate="print"/>
          <a:srcRect l="10911" t="14341" r="9593" b="5757"/>
          <a:stretch>
            <a:fillRect/>
          </a:stretch>
        </p:blipFill>
        <p:spPr bwMode="auto">
          <a:xfrm>
            <a:off x="1547664" y="2865644"/>
            <a:ext cx="2232248" cy="1707014"/>
          </a:xfrm>
          <a:prstGeom prst="rect">
            <a:avLst/>
          </a:prstGeom>
          <a:noFill/>
        </p:spPr>
      </p:pic>
      <p:pic>
        <p:nvPicPr>
          <p:cNvPr id="34826" name="Picture 10" descr="http://www.fashiontime.ru/upload/iblock/15d/15d2bd9f9c6666e06f3dd471b284a088w1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4725144"/>
            <a:ext cx="2160240" cy="18943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tua.info/wp-content/uploads/2011/05/lasescuelasdelfuturo-222x1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303791"/>
            <a:ext cx="6336704" cy="513786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332657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Comic Sans MS" pitchFamily="66" charset="0"/>
              </a:rPr>
              <a:t>Парта будущего</a:t>
            </a:r>
            <a:endParaRPr lang="ru-RU" sz="36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etkachuk.ru/films/burevestnik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7546809" cy="56601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900igr.net/datas/istorija/Egipet.files/0029-029-Professija-pistsa-v-drevnem-egipte-tozhe-byla-uvazhaemoj.jpg"/>
          <p:cNvPicPr>
            <a:picLocks noChangeAspect="1" noChangeArrowheads="1"/>
          </p:cNvPicPr>
          <p:nvPr/>
        </p:nvPicPr>
        <p:blipFill>
          <a:blip r:embed="rId2" cstate="print"/>
          <a:srcRect t="22400"/>
          <a:stretch>
            <a:fillRect/>
          </a:stretch>
        </p:blipFill>
        <p:spPr bwMode="auto">
          <a:xfrm>
            <a:off x="251520" y="1484784"/>
            <a:ext cx="8342695" cy="485546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404664"/>
            <a:ext cx="34852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Древний Египет</a:t>
            </a:r>
            <a:endParaRPr lang="ru-RU" sz="3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xn--80aafgubnbdcch7a7dwi.xn--p1ai/images/stories/articles/nowember/grec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132856"/>
            <a:ext cx="5238750" cy="40671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404664"/>
            <a:ext cx="33730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Древняя Греция</a:t>
            </a:r>
            <a:endParaRPr lang="ru-RU" sz="3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s1.hostingkartinok.com/uploads/images/2012/05/1def29ce79567591e62f1f30d46259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764704"/>
            <a:ext cx="4320480" cy="488214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404664"/>
            <a:ext cx="28937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Средние века</a:t>
            </a:r>
            <a:endParaRPr lang="ru-RU" sz="3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edu.of.ru/attach.asp?a_no=2443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764704"/>
            <a:ext cx="7620000" cy="53625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188640"/>
            <a:ext cx="2836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Древняя Русь</a:t>
            </a:r>
            <a:endParaRPr lang="ru-RU" sz="3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s1.hostingkartinok.com/uploads/images/2012/05/370c1996d87226fd6505cd3ec49cb3a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3672408" cy="452398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9552" y="5589240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Профессор </a:t>
            </a:r>
            <a:r>
              <a:rPr lang="ru-RU" b="1" dirty="0">
                <a:solidFill>
                  <a:srgbClr val="002060"/>
                </a:solidFill>
              </a:rPr>
              <a:t>Императорского Московского университета Фёдор Фёдорович Эрисман.</a:t>
            </a:r>
          </a:p>
        </p:txBody>
      </p:sp>
      <p:pic>
        <p:nvPicPr>
          <p:cNvPr id="18436" name="Picture 4" descr="http://s1.hostingkartinok.com/uploads/images/2012/05/1f29fb4bd4523ba8236a375a261e1dc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0934" y="1052736"/>
            <a:ext cx="3950497" cy="4406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g-fotki.yandex.ru/get/6414/14093080.32/0_114398_75bdd5f9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064896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hronometry.com/wp-content/uploads/2010/05/image6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2656"/>
            <a:ext cx="3706972" cy="2592288"/>
          </a:xfrm>
          <a:prstGeom prst="rect">
            <a:avLst/>
          </a:prstGeom>
          <a:noFill/>
        </p:spPr>
      </p:pic>
      <p:pic>
        <p:nvPicPr>
          <p:cNvPr id="20484" name="Picture 4" descr="http://znaniyapolza.ru/wp-content/uploads/2013/08/image2.jpg"/>
          <p:cNvPicPr>
            <a:picLocks noChangeAspect="1" noChangeArrowheads="1"/>
          </p:cNvPicPr>
          <p:nvPr/>
        </p:nvPicPr>
        <p:blipFill>
          <a:blip r:embed="rId3" cstate="print"/>
          <a:srcRect r="32670"/>
          <a:stretch>
            <a:fillRect/>
          </a:stretch>
        </p:blipFill>
        <p:spPr bwMode="auto">
          <a:xfrm>
            <a:off x="4572000" y="3140968"/>
            <a:ext cx="4104456" cy="3419475"/>
          </a:xfrm>
          <a:prstGeom prst="rect">
            <a:avLst/>
          </a:prstGeom>
          <a:noFill/>
        </p:spPr>
      </p:pic>
      <p:pic>
        <p:nvPicPr>
          <p:cNvPr id="20486" name="Picture 6" descr="http://s58.radikal.ru/i159/0901/10/516ca5b1cc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32656"/>
            <a:ext cx="3810000" cy="2543175"/>
          </a:xfrm>
          <a:prstGeom prst="rect">
            <a:avLst/>
          </a:prstGeom>
          <a:noFill/>
        </p:spPr>
      </p:pic>
      <p:pic>
        <p:nvPicPr>
          <p:cNvPr id="20488" name="Picture 8" descr="http://savok.name/uploads/posts/2011-10/1319960765_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429000"/>
            <a:ext cx="3936436" cy="2952328"/>
          </a:xfrm>
          <a:prstGeom prst="rect">
            <a:avLst/>
          </a:prstGeom>
          <a:noFill/>
        </p:spPr>
      </p:pic>
      <p:sp>
        <p:nvSpPr>
          <p:cNvPr id="20490" name="AutoShape 10" descr="http://s1.hostingkartinok.com/uploads/images/2012/05/a767f1b04bd813b84ed9843ed02d2449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160</Words>
  <Application>Microsoft Office PowerPoint</Application>
  <PresentationFormat>Экран (4:3)</PresentationFormat>
  <Paragraphs>23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Классный час «Рабочее место школьника»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учитель</cp:lastModifiedBy>
  <cp:revision>25</cp:revision>
  <dcterms:created xsi:type="dcterms:W3CDTF">2013-11-19T15:39:04Z</dcterms:created>
  <dcterms:modified xsi:type="dcterms:W3CDTF">2013-11-28T08:30:25Z</dcterms:modified>
</cp:coreProperties>
</file>