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57166"/>
            <a:ext cx="56369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УУД 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уроках чтения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2285992"/>
            <a:ext cx="46698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Выступление на МО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учителей начальных классов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МБОУ Прогимназия №2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Март 2013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4643446"/>
            <a:ext cx="64397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Подготовила учитель начальных классов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МБОУ Прогимназия №2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Нечепаева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Анатольевна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357166"/>
            <a:ext cx="7027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Классическое понимание термина: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85992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субъекта 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саморазвитию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самосовершенствованию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путём активного и сознательного присвоения нового социального опыта. 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429000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умения учиться предполагает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полноценное освоение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школьниками всех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компонентов 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познавательные и учебные мотивы; 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учебную цель;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 учебную задачу;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 учебные действия и операции (ориентировка, преобразование материала, контроль и оценка).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571744"/>
            <a:ext cx="4865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универсальных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учебных действий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1500174"/>
            <a:ext cx="371477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500042"/>
            <a:ext cx="371477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3929066"/>
            <a:ext cx="371477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929198"/>
            <a:ext cx="392909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коммуникативные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357166"/>
            <a:ext cx="3877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Личностные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60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Профессиональное жизненное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самоопределение: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выразить своё отношение к ситуации текста, к герою, к позиции автора, обосновать это мнение примерами произведения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Нравственно-этическая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ориентация: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оценивать свои поступки, согласно ситуации, поставить себя на место героя и выбрать морально обоснованную линию поведения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857760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Установление связи между учебной деятельностью и её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мотивом: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видеть в любом произведении возможность совершенствовать себя, отношения в коллективе и т. д.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357166"/>
            <a:ext cx="4222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Регулятивные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оценить свои действия в соответствии с учебной задачей и распределить задачи, если работа в группе или паре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71744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Планирование: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задать комплекс дел для себя и других по достижению цели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87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Прогнозирование: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увидеть конечный результат (план из определённого количества пунктов, построить пересказ в нужном объёме)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14351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вовремя исправить ошибку свою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оих товарищей для того, чтобы не повторять её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357166"/>
            <a:ext cx="475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действия, которые направлены на: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92880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информации: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извлекать информацию из схем, иллюстраций, текстов.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214686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результата: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представить полученную информацию в виде схем, иллюстраций, текстов, плана.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42913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и синтез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ситуации: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обобщить или конкретизировать материал прозаического или стихотворного текста, умение ориентироваться в развороте, форзаце учебника и т. д.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357166"/>
            <a:ext cx="5224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Планирование сотрудничества со: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85749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Разрешение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конфликтов: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найти компромисс в любой ситуации, использовать литературное произведение для убеждения и примера определённой линии поведения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500570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Управление собственными действиями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действиями других: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взять под контроль эмоции, особенно отрицательные,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умение правильно высказывать мысли вслух, умение слушать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714488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Сверстниками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1714488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Учителями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214554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214290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Эмма, Эдик, Эля, Эраст, Эверест.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Чем похожи эти слова? Докажи. Почему они написаны с заглавной буквы?  (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14752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ты думаешь, зачем писатель сочинил эту сказку? В чём её скрытый смысл? Докажи. (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личностные УУД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500306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Посмотрите на страницу учебника. Что вы увидели? Как вы думаете, какая сегодня тема урока? (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857760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себе героя. Как вы прочтёте его роль?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Какую ошибку допустил Петя? 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исправить её. Помоги всем. (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80622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успеха в формировании</a:t>
            </a:r>
          </a:p>
          <a:p>
            <a:pPr algn="ctr"/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учащихся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ниверсальных учебных действий</a:t>
            </a:r>
          </a:p>
          <a:p>
            <a:pPr algn="ctr"/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уроках литературного чтения!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495</Words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2013-03-18T06:26:50Z</dcterms:created>
  <dcterms:modified xsi:type="dcterms:W3CDTF">2013-03-20T06:17:20Z</dcterms:modified>
</cp:coreProperties>
</file>