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r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357166"/>
            <a:ext cx="56369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Формирование УУД </a:t>
            </a:r>
          </a:p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уроках чтения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08" y="2285992"/>
            <a:ext cx="466986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Выступление на МО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учителей начальных классов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МБОУ Прогимназия №2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Март 2013 года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4643446"/>
            <a:ext cx="643971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Подготовила учитель начальных классов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МБОУ Прогимназия №2</a:t>
            </a:r>
          </a:p>
          <a:p>
            <a:pPr algn="ctr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Нечепаева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Светлана Анатольевна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357166"/>
            <a:ext cx="7027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Классическое понимание термина: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универсальные учебные действия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285992"/>
            <a:ext cx="8072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субъекта к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саморазвитию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самосовершенствованию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путём активного и сознательного присвоения нового социального опыта. </a:t>
            </a:r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429000"/>
            <a:ext cx="80724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Достижение умения учиться предполагает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полноценное освоение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школьниками всех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компонентов учебной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познавательные и учебные мотивы; 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учебную цель;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  учебную задачу; </a:t>
            </a:r>
          </a:p>
          <a:p>
            <a:pPr marL="342900" indent="-3429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  учебные действия и операции (ориентировка, преобразование материала, контроль и оценка).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571744"/>
            <a:ext cx="48654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Виды универсальных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учебных действий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628" y="1500174"/>
            <a:ext cx="3714776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познавательные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500042"/>
            <a:ext cx="3714776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регулятивные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4" y="3929066"/>
            <a:ext cx="3714776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личностные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4929198"/>
            <a:ext cx="3929090" cy="9286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коммуникативные</a:t>
            </a:r>
            <a:endParaRPr lang="ru-RU" sz="32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357166"/>
            <a:ext cx="3877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Личностные УУД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285860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Профессиональное жизненное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самоопределение: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выразить своё отношение к ситуации текста, к герою, к позиции автора, обосновать это мнение примерами произведения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928934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Нравственно-этическая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ориентация: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оценивать свои поступки, согласно ситуации, поставить себя на место героя и выбрать морально обоснованную линию поведения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857760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Установление связи между учебной деятельностью и её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мотивом: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видеть в любом произведении возможность совершенствовать себя, отношения в коллективе и т. д.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357166"/>
            <a:ext cx="4222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Регулятивные УУД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142984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оценить свои действия в соответствии с учебной задачей и распределить задачи, если работа в группе или паре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571744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Планирование: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задать комплекс дел для себя и других по достижению цели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3571876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Прогнозирование: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увидеть конечный результат (план из определённого количества пунктов, построить пересказ в нужном объёме)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143512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Коррекция: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вовремя исправить ошибку свою 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св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оих товарищей для того, чтобы не повторять её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0232" y="357166"/>
            <a:ext cx="4755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Познавательные УУД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142984"/>
            <a:ext cx="807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Общеучебные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действия, которые направлены на: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928802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Поиск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информации: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извлекать информацию из схем, иллюстраций, текстов.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214686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Рефлексию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результата: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представить полученную информацию в виде схем, иллюстраций, текстов, плана.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429132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и синтез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ситуации: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обобщить или конкретизировать материал прозаического или стихотворного текста, умение ориентироваться в развороте, форзаце учебника и т. д.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357166"/>
            <a:ext cx="5224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Коммуникативные УУД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14422"/>
            <a:ext cx="80724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Планирование сотрудничества со: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857496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Разрешение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конфликтов: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найти компромисс в любой ситуации, использовать литературное произведение для убеждения и примера определённой линии поведения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500570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Управление собственными действиями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действиями других: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взять под контроль эмоции, особенно отрицательные,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умение правильно высказывать мысли вслух, умение слушать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1714488"/>
            <a:ext cx="3286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Сверстниками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14942" y="1714488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Учителями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2214554"/>
            <a:ext cx="3500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Родителями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8860" y="214290"/>
            <a:ext cx="3998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Примеры заданий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71546"/>
            <a:ext cx="80724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Эмма, Эдик, Эля, Эраст, Эверест.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Чем похожи эти слова? Докажи. Почему они написаны с заглавной буквы?  (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познавательные УУД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714752"/>
            <a:ext cx="8286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ты думаешь, зачем писатель сочинил эту сказку? В чём её скрытый смысл? Докажи. (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личностные УУД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500306"/>
            <a:ext cx="807249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Посмотрите на страницу учебника. Что вы увидели? Как вы думаете, какая сегодня тема урока? (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регулятивные УУД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857760"/>
            <a:ext cx="80724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Выберите себе героя. Как вы прочтёте его роль?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Какую ошибку допустил Петя? Как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исправить её. Помоги всем. (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коммуникативные УУД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357166"/>
            <a:ext cx="806227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/>
            <a:endParaRPr lang="ru-RU" sz="4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Желаю успеха в формировании</a:t>
            </a:r>
          </a:p>
          <a:p>
            <a:pPr algn="ctr"/>
            <a:endParaRPr lang="ru-RU" sz="4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учащихся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ниверсальных учебных действий</a:t>
            </a:r>
          </a:p>
          <a:p>
            <a:pPr algn="ctr"/>
            <a:endParaRPr lang="ru-RU" sz="4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4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уроках литературного чтения!</a:t>
            </a:r>
            <a:endParaRPr lang="ru-RU" sz="4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191</TotalTime>
  <Words>495</Words>
  <PresentationFormat>Экран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2013-03-18T06:26:50Z</dcterms:created>
  <dcterms:modified xsi:type="dcterms:W3CDTF">2013-03-20T06:17:20Z</dcterms:modified>
</cp:coreProperties>
</file>