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75" r:id="rId2"/>
    <p:sldId id="276" r:id="rId3"/>
    <p:sldId id="262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67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8" r:id="rId20"/>
    <p:sldId id="268" r:id="rId21"/>
    <p:sldId id="295" r:id="rId22"/>
    <p:sldId id="296" r:id="rId23"/>
    <p:sldId id="293" r:id="rId24"/>
    <p:sldId id="297" r:id="rId25"/>
    <p:sldId id="294" r:id="rId26"/>
    <p:sldId id="299" r:id="rId27"/>
    <p:sldId id="307" r:id="rId28"/>
    <p:sldId id="277" r:id="rId29"/>
    <p:sldId id="302" r:id="rId30"/>
    <p:sldId id="304" r:id="rId31"/>
    <p:sldId id="301" r:id="rId32"/>
    <p:sldId id="303" r:id="rId33"/>
    <p:sldId id="306" r:id="rId34"/>
    <p:sldId id="305" r:id="rId35"/>
    <p:sldId id="313" r:id="rId36"/>
    <p:sldId id="264" r:id="rId37"/>
    <p:sldId id="310" r:id="rId38"/>
    <p:sldId id="309" r:id="rId39"/>
    <p:sldId id="308" r:id="rId40"/>
    <p:sldId id="314" r:id="rId41"/>
    <p:sldId id="311" r:id="rId42"/>
    <p:sldId id="312" r:id="rId43"/>
    <p:sldId id="315" r:id="rId44"/>
    <p:sldId id="332" r:id="rId45"/>
    <p:sldId id="269" r:id="rId46"/>
    <p:sldId id="331" r:id="rId47"/>
    <p:sldId id="333" r:id="rId48"/>
    <p:sldId id="336" r:id="rId49"/>
    <p:sldId id="334" r:id="rId50"/>
    <p:sldId id="335" r:id="rId51"/>
    <p:sldId id="263" r:id="rId52"/>
    <p:sldId id="320" r:id="rId53"/>
    <p:sldId id="324" r:id="rId54"/>
    <p:sldId id="316" r:id="rId55"/>
    <p:sldId id="322" r:id="rId56"/>
    <p:sldId id="319" r:id="rId57"/>
    <p:sldId id="321" r:id="rId58"/>
    <p:sldId id="323" r:id="rId59"/>
    <p:sldId id="328" r:id="rId60"/>
    <p:sldId id="317" r:id="rId61"/>
    <p:sldId id="325" r:id="rId62"/>
    <p:sldId id="329" r:id="rId63"/>
    <p:sldId id="326" r:id="rId64"/>
    <p:sldId id="327" r:id="rId65"/>
    <p:sldId id="330" r:id="rId66"/>
    <p:sldId id="265" r:id="rId67"/>
    <p:sldId id="337" r:id="rId6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669900"/>
    <a:srgbClr val="FFFF66"/>
    <a:srgbClr val="CFF9FD"/>
    <a:srgbClr val="FF99CC"/>
    <a:srgbClr val="9933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3E5AC-63D9-4D32-82B9-BE451AB02A5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812C7-AFCA-478E-A98C-FEFD24BBB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4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812C7-AFCA-478E-A98C-FEFD24BBBF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4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FEAB5-55A5-4202-9DFE-E933268A2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73730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79471-9844-417F-B967-531D2C567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64917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1B679-F1F3-4656-BD81-4200D9EAC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7927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D5DA-0D11-418A-878E-8550B170E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530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6D1D6-070B-482D-A9A5-16C7948D2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7276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E13B-BE6A-415A-B810-DD5551901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2987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D2E0F-47C1-4479-A02D-137B245B6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98238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A6815-6FB8-4FF6-96A9-747BA4E4B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00039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B5AA-2A45-4772-892B-C7A152817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637639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A05DC-F2BB-4E4F-9A92-5B72BE55D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8877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8EFBB-0877-4979-8962-7BD4B6843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2314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3EA7B90-1D4E-4342-AF48-2E174E1A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openxmlformats.org/officeDocument/2006/relationships/image" Target="../media/image1.jpeg"/><Relationship Id="rId10" Type="http://schemas.openxmlformats.org/officeDocument/2006/relationships/slide" Target="slide2.xml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.png"/><Relationship Id="rId5" Type="http://schemas.openxmlformats.org/officeDocument/2006/relationships/image" Target="../media/image15.jpeg"/><Relationship Id="rId10" Type="http://schemas.openxmlformats.org/officeDocument/2006/relationships/image" Target="../media/image26.jpeg"/><Relationship Id="rId4" Type="http://schemas.openxmlformats.org/officeDocument/2006/relationships/audio" Target="../media/audio5.wav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5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5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5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5.wav"/><Relationship Id="rId7" Type="http://schemas.openxmlformats.org/officeDocument/2006/relationships/image" Target="../media/image7.jpeg"/><Relationship Id="rId12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6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17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8.jpeg"/><Relationship Id="rId18" Type="http://schemas.openxmlformats.org/officeDocument/2006/relationships/slide" Target="slide3.xml"/><Relationship Id="rId26" Type="http://schemas.openxmlformats.org/officeDocument/2006/relationships/image" Target="../media/image22.wmf"/><Relationship Id="rId3" Type="http://schemas.openxmlformats.org/officeDocument/2006/relationships/image" Target="../media/image14.jpeg"/><Relationship Id="rId21" Type="http://schemas.openxmlformats.org/officeDocument/2006/relationships/slide" Target="slide51.xml"/><Relationship Id="rId7" Type="http://schemas.openxmlformats.org/officeDocument/2006/relationships/image" Target="../media/image15.jpeg"/><Relationship Id="rId12" Type="http://schemas.openxmlformats.org/officeDocument/2006/relationships/image" Target="../media/image11.jpeg"/><Relationship Id="rId17" Type="http://schemas.openxmlformats.org/officeDocument/2006/relationships/slide" Target="slide19.xml"/><Relationship Id="rId25" Type="http://schemas.openxmlformats.org/officeDocument/2006/relationships/slide" Target="slide67.xml"/><Relationship Id="rId2" Type="http://schemas.openxmlformats.org/officeDocument/2006/relationships/audio" Target="../media/audio1.wav"/><Relationship Id="rId16" Type="http://schemas.openxmlformats.org/officeDocument/2006/relationships/slide" Target="slide11.xml"/><Relationship Id="rId20" Type="http://schemas.openxmlformats.org/officeDocument/2006/relationships/slide" Target="slide43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24" Type="http://schemas.openxmlformats.org/officeDocument/2006/relationships/image" Target="../media/image21.png"/><Relationship Id="rId5" Type="http://schemas.openxmlformats.org/officeDocument/2006/relationships/slide" Target="slide27.xml"/><Relationship Id="rId15" Type="http://schemas.openxmlformats.org/officeDocument/2006/relationships/image" Target="../media/image19.jpeg"/><Relationship Id="rId23" Type="http://schemas.openxmlformats.org/officeDocument/2006/relationships/image" Target="../media/image20.png"/><Relationship Id="rId28" Type="http://schemas.openxmlformats.org/officeDocument/2006/relationships/image" Target="../media/image24.jpeg"/><Relationship Id="rId10" Type="http://schemas.openxmlformats.org/officeDocument/2006/relationships/image" Target="../media/image4.jpeg"/><Relationship Id="rId19" Type="http://schemas.openxmlformats.org/officeDocument/2006/relationships/slide" Target="slide35.xml"/><Relationship Id="rId4" Type="http://schemas.openxmlformats.org/officeDocument/2006/relationships/image" Target="../media/image1.jpeg"/><Relationship Id="rId9" Type="http://schemas.openxmlformats.org/officeDocument/2006/relationships/image" Target="../media/image17.jpeg"/><Relationship Id="rId14" Type="http://schemas.openxmlformats.org/officeDocument/2006/relationships/image" Target="../media/image12.jpeg"/><Relationship Id="rId22" Type="http://schemas.openxmlformats.org/officeDocument/2006/relationships/slide" Target="slide59.xml"/><Relationship Id="rId27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17.jpeg"/><Relationship Id="rId9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7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17.jpeg"/><Relationship Id="rId9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7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17.jpeg"/><Relationship Id="rId9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17.jpeg"/><Relationship Id="rId9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7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17.jpeg"/><Relationship Id="rId9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7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17.jpeg"/><Relationship Id="rId9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6.wav"/><Relationship Id="rId7" Type="http://schemas.openxmlformats.org/officeDocument/2006/relationships/image" Target="../media/image26.jpeg"/><Relationship Id="rId12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2.xml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17.jpeg"/><Relationship Id="rId9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8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8.jpeg"/><Relationship Id="rId10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8.jpeg"/><Relationship Id="rId10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8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8.jpeg"/><Relationship Id="rId10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27.pn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8.jpeg"/><Relationship Id="rId10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8.jpeg"/><Relationship Id="rId10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8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8.jpeg"/><Relationship Id="rId10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8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8.jpeg"/><Relationship Id="rId10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openxmlformats.org/officeDocument/2006/relationships/image" Target="../media/image8.jpeg"/><Relationship Id="rId10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0.wav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7.jpeg"/><Relationship Id="rId4" Type="http://schemas.openxmlformats.org/officeDocument/2006/relationships/image" Target="../media/image11.jpeg"/><Relationship Id="rId9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3.wav"/><Relationship Id="rId7" Type="http://schemas.openxmlformats.org/officeDocument/2006/relationships/image" Target="../media/image8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7.jpeg"/><Relationship Id="rId4" Type="http://schemas.openxmlformats.org/officeDocument/2006/relationships/image" Target="../media/image11.jpeg"/><Relationship Id="rId9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0.wav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7.jpeg"/><Relationship Id="rId4" Type="http://schemas.openxmlformats.org/officeDocument/2006/relationships/image" Target="../media/image11.jpeg"/><Relationship Id="rId9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3.wav"/><Relationship Id="rId7" Type="http://schemas.openxmlformats.org/officeDocument/2006/relationships/image" Target="../media/image8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7.jpeg"/><Relationship Id="rId4" Type="http://schemas.openxmlformats.org/officeDocument/2006/relationships/image" Target="../media/image11.jpeg"/><Relationship Id="rId9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0.wav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7.jpeg"/><Relationship Id="rId4" Type="http://schemas.openxmlformats.org/officeDocument/2006/relationships/image" Target="../media/image11.jpeg"/><Relationship Id="rId9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27.pn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0.wav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7.jpeg"/><Relationship Id="rId4" Type="http://schemas.openxmlformats.org/officeDocument/2006/relationships/image" Target="../media/image11.jpeg"/><Relationship Id="rId9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0.wav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7.jpeg"/><Relationship Id="rId4" Type="http://schemas.openxmlformats.org/officeDocument/2006/relationships/image" Target="../media/image11.jpeg"/><Relationship Id="rId9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0.wav"/><Relationship Id="rId7" Type="http://schemas.openxmlformats.org/officeDocument/2006/relationships/image" Target="../media/image8.jpeg"/><Relationship Id="rId12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openxmlformats.org/officeDocument/2006/relationships/image" Target="../media/image11.jpeg"/><Relationship Id="rId10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8.jpeg"/><Relationship Id="rId4" Type="http://schemas.openxmlformats.org/officeDocument/2006/relationships/image" Target="../media/image12.jpeg"/><Relationship Id="rId9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1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12.jpeg"/><Relationship Id="rId10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12.jpeg"/><Relationship Id="rId10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1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8.jpeg"/><Relationship Id="rId4" Type="http://schemas.openxmlformats.org/officeDocument/2006/relationships/image" Target="../media/image12.jpeg"/><Relationship Id="rId9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1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8.jpeg"/><Relationship Id="rId4" Type="http://schemas.openxmlformats.org/officeDocument/2006/relationships/image" Target="../media/image12.jpeg"/><Relationship Id="rId9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1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8.jpeg"/><Relationship Id="rId4" Type="http://schemas.openxmlformats.org/officeDocument/2006/relationships/image" Target="../media/image12.jpeg"/><Relationship Id="rId9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1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8.jpeg"/><Relationship Id="rId4" Type="http://schemas.openxmlformats.org/officeDocument/2006/relationships/image" Target="../media/image12.jpeg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27.pn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1.wav"/><Relationship Id="rId7" Type="http://schemas.openxmlformats.org/officeDocument/2006/relationships/image" Target="../media/image7.jpeg"/><Relationship Id="rId12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openxmlformats.org/officeDocument/2006/relationships/image" Target="../media/image6.jpeg"/><Relationship Id="rId10" Type="http://schemas.openxmlformats.org/officeDocument/2006/relationships/image" Target="../media/image8.jpeg"/><Relationship Id="rId4" Type="http://schemas.openxmlformats.org/officeDocument/2006/relationships/image" Target="../media/image12.jpeg"/><Relationship Id="rId9" Type="http://schemas.openxmlformats.org/officeDocument/2006/relationships/image" Target="../media/image31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23.jpeg"/><Relationship Id="rId10" Type="http://schemas.openxmlformats.org/officeDocument/2006/relationships/image" Target="../media/image26.jpeg"/><Relationship Id="rId4" Type="http://schemas.openxmlformats.org/officeDocument/2006/relationships/image" Target="../media/image32.jpeg"/><Relationship Id="rId9" Type="http://schemas.openxmlformats.org/officeDocument/2006/relationships/image" Target="../media/image8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2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2.jpeg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8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2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2.jpeg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8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2.jpeg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8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2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2.jpeg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8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2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2.jpeg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8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2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2.jpeg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8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2.wav"/><Relationship Id="rId7" Type="http://schemas.openxmlformats.org/officeDocument/2006/relationships/image" Target="../media/image8.jpeg"/><Relationship Id="rId12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3.jpeg"/><Relationship Id="rId5" Type="http://schemas.openxmlformats.org/officeDocument/2006/relationships/image" Target="../media/image32.jpeg"/><Relationship Id="rId10" Type="http://schemas.openxmlformats.org/officeDocument/2006/relationships/image" Target="../media/image29.png"/><Relationship Id="rId4" Type="http://schemas.openxmlformats.org/officeDocument/2006/relationships/image" Target="../media/image6.jpeg"/><Relationship Id="rId9" Type="http://schemas.openxmlformats.org/officeDocument/2006/relationships/slide" Target="slide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3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7.png"/><Relationship Id="rId5" Type="http://schemas.openxmlformats.org/officeDocument/2006/relationships/image" Target="../media/image4.jpeg"/><Relationship Id="rId10" Type="http://schemas.openxmlformats.org/officeDocument/2006/relationships/image" Target="../media/image26.jpe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27.pn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7.png"/><Relationship Id="rId5" Type="http://schemas.openxmlformats.org/officeDocument/2006/relationships/image" Target="../media/image4.jpeg"/><Relationship Id="rId10" Type="http://schemas.openxmlformats.org/officeDocument/2006/relationships/image" Target="../media/image26.jpe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3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7.png"/><Relationship Id="rId5" Type="http://schemas.openxmlformats.org/officeDocument/2006/relationships/image" Target="../media/image4.jpeg"/><Relationship Id="rId10" Type="http://schemas.openxmlformats.org/officeDocument/2006/relationships/image" Target="../media/image26.jpe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3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7.png"/><Relationship Id="rId5" Type="http://schemas.openxmlformats.org/officeDocument/2006/relationships/image" Target="../media/image4.jpeg"/><Relationship Id="rId10" Type="http://schemas.openxmlformats.org/officeDocument/2006/relationships/image" Target="../media/image26.jpe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3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7.png"/><Relationship Id="rId5" Type="http://schemas.openxmlformats.org/officeDocument/2006/relationships/image" Target="../media/image4.jpeg"/><Relationship Id="rId10" Type="http://schemas.openxmlformats.org/officeDocument/2006/relationships/image" Target="../media/image26.jpe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3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26.jpeg"/><Relationship Id="rId4" Type="http://schemas.openxmlformats.org/officeDocument/2006/relationships/image" Target="../media/image19.jpeg"/><Relationship Id="rId9" Type="http://schemas.openxmlformats.org/officeDocument/2006/relationships/image" Target="../media/image8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3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7.png"/><Relationship Id="rId5" Type="http://schemas.openxmlformats.org/officeDocument/2006/relationships/image" Target="../media/image4.jpeg"/><Relationship Id="rId10" Type="http://schemas.openxmlformats.org/officeDocument/2006/relationships/image" Target="../media/image26.jpe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12" Type="http://schemas.openxmlformats.org/officeDocument/2006/relationships/image" Target="../media/image29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slide" Target="slide2.xml"/><Relationship Id="rId5" Type="http://schemas.openxmlformats.org/officeDocument/2006/relationships/image" Target="../media/image4.jpeg"/><Relationship Id="rId10" Type="http://schemas.openxmlformats.org/officeDocument/2006/relationships/image" Target="../media/image26.jpe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gudki.com/uploads/posts/1205072346_maya_the_bee.jpg" TargetMode="External"/><Relationship Id="rId13" Type="http://schemas.openxmlformats.org/officeDocument/2006/relationships/hyperlink" Target="http://re.foto.radikal.ru/0709/42/9ed7e9f34b5ft.jpg" TargetMode="External"/><Relationship Id="rId18" Type="http://schemas.openxmlformats.org/officeDocument/2006/relationships/hyperlink" Target="http://office.microsoft.com/clipart/preview.aspx?AssetID=MCj0431495&amp;Query=%d0%ba%d0%bd%d0%be%d0%bf%d0%ba%d0%b8&amp;Scope=20&amp;CTT=1&amp;Origin=EC790000121049&amp;QueryID=0gkGjACOM0&amp;AssetCol=MCj0431557,MCj0431513,MCj0431520,MCj0431515,MCj0431510,MCj0431500,MCj0431505,MCj0431495,MCj0431497,MCj0431521,MCj0431516,MCj0431555" TargetMode="External"/><Relationship Id="rId26" Type="http://schemas.openxmlformats.org/officeDocument/2006/relationships/hyperlink" Target="http://www.mobilmusic.ru/file.php?id=319025" TargetMode="External"/><Relationship Id="rId3" Type="http://schemas.openxmlformats.org/officeDocument/2006/relationships/hyperlink" Target="http://prikol.regun.net/kartinki/105457_43.jpg" TargetMode="External"/><Relationship Id="rId21" Type="http://schemas.openxmlformats.org/officeDocument/2006/relationships/hyperlink" Target="http://pitermediaport.narod.ru/sound/mult/kot_Leopold/if_song.mp3" TargetMode="External"/><Relationship Id="rId7" Type="http://schemas.openxmlformats.org/officeDocument/2006/relationships/hyperlink" Target="http://festival.1september.ru/files/articles/31/3126/312648/image2.jpg" TargetMode="External"/><Relationship Id="rId12" Type="http://schemas.openxmlformats.org/officeDocument/2006/relationships/hyperlink" Target="http://www.slusham.com/img2/tom_jerry.jpg" TargetMode="External"/><Relationship Id="rId17" Type="http://schemas.openxmlformats.org/officeDocument/2006/relationships/hyperlink" Target="http://www.smeshariki.ru/images/Losyash/faq_char.gif" TargetMode="External"/><Relationship Id="rId25" Type="http://schemas.openxmlformats.org/officeDocument/2006/relationships/hyperlink" Target="http://mptronru.513.com1.ru/my/23062009/mf_tom_i_dzherri_pesenka_kotov.mp3" TargetMode="External"/><Relationship Id="rId2" Type="http://schemas.openxmlformats.org/officeDocument/2006/relationships/hyperlink" Target="http://gepard-paintball.kiev.ua/images/dopuslugi/darts.jpg" TargetMode="External"/><Relationship Id="rId16" Type="http://schemas.openxmlformats.org/officeDocument/2006/relationships/hyperlink" Target="http://www.v3toys.ru/images/JA-TSS-01.jpg" TargetMode="External"/><Relationship Id="rId20" Type="http://schemas.openxmlformats.org/officeDocument/2006/relationships/hyperlink" Target="http://pitermediaport.narod.ru/sound/mult/Die_biene_Maja/Main_theme.mp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014.radikal.ru/0801/02/bcd7b362ac12.jpg" TargetMode="External"/><Relationship Id="rId11" Type="http://schemas.openxmlformats.org/officeDocument/2006/relationships/hyperlink" Target="http://media.comicvine.com/uploads/1/12483/277673-175026-jerry_large.jpg" TargetMode="External"/><Relationship Id="rId24" Type="http://schemas.openxmlformats.org/officeDocument/2006/relationships/hyperlink" Target="http://pitermediaport.narod.ru/sound/mult/prosto/theme.mp3" TargetMode="External"/><Relationship Id="rId5" Type="http://schemas.openxmlformats.org/officeDocument/2006/relationships/hyperlink" Target="http://i038.radikal.ru/0801/34/b2c9562e2641.jpg" TargetMode="External"/><Relationship Id="rId15" Type="http://schemas.openxmlformats.org/officeDocument/2006/relationships/hyperlink" Target="http://www.litsovet.ru/images/galleries/8828/7359/738db08a.gif" TargetMode="External"/><Relationship Id="rId23" Type="http://schemas.openxmlformats.org/officeDocument/2006/relationships/hyperlink" Target="http://pitermediaport.narod.ru/sound/mult/Chip_and_Dale/rus_full.mp3" TargetMode="External"/><Relationship Id="rId28" Type="http://schemas.openxmlformats.org/officeDocument/2006/relationships/image" Target="../media/image29.png"/><Relationship Id="rId10" Type="http://schemas.openxmlformats.org/officeDocument/2006/relationships/hyperlink" Target="http://img0.liveinternet.ru/images/attach/b/3/41/585/41585369_CAEEF220CBE5EEEFEEEBFCE4.jpg" TargetMode="External"/><Relationship Id="rId19" Type="http://schemas.openxmlformats.org/officeDocument/2006/relationships/hyperlink" Target="http://office.microsoft.com/clipart/preview.aspx?AssetID=MCj0403997&amp;Query=%d0%b3%d0%bb%d0%b0%d0%b7&amp;Scope=20&amp;CTT=1&amp;Origin=EC790000121049&amp;QueryID=5gkGqOTm5&amp;AssetCol=MPj0422704,MPj0426505,MPj0423034,MPj0411776,MPj0422196,MPj0425262,MPj0425257,MPj0425499,MCj0403997,MCj0403893,MPj0409311,MPj0409654" TargetMode="External"/><Relationship Id="rId4" Type="http://schemas.openxmlformats.org/officeDocument/2006/relationships/hyperlink" Target="http://i032.radikal.ru/0806/ac/cd8ff0dcc7edt.jpg" TargetMode="External"/><Relationship Id="rId9" Type="http://schemas.openxmlformats.org/officeDocument/2006/relationships/hyperlink" Target="http://www.funmedia.ru/up/photos/multik/multik272.png" TargetMode="External"/><Relationship Id="rId14" Type="http://schemas.openxmlformats.org/officeDocument/2006/relationships/hyperlink" Target="http://www.photomagic.best-host.ru/userfiles/gallery/multi/images/52.jpg" TargetMode="External"/><Relationship Id="rId22" Type="http://schemas.openxmlformats.org/officeDocument/2006/relationships/hyperlink" Target="http://pitermediaport.narod.ru/sound/mult/little_raccoon/theme_song.mp3" TargetMode="External"/><Relationship Id="rId27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27.pn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27.pn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27.pn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57"/>
          <p:cNvSpPr>
            <a:spLocks noChangeArrowheads="1"/>
          </p:cNvSpPr>
          <p:nvPr/>
        </p:nvSpPr>
        <p:spPr bwMode="auto">
          <a:xfrm>
            <a:off x="8027988" y="2924175"/>
            <a:ext cx="360362" cy="2174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Oval 49"/>
          <p:cNvSpPr>
            <a:spLocks noChangeArrowheads="1"/>
          </p:cNvSpPr>
          <p:nvPr/>
        </p:nvSpPr>
        <p:spPr bwMode="auto">
          <a:xfrm>
            <a:off x="2411413" y="1989138"/>
            <a:ext cx="215900" cy="3603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52" name="Picture 10" descr="1171d83264188fd73f859d4a6f0bbf4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9" r="46773"/>
          <a:stretch>
            <a:fillRect/>
          </a:stretch>
        </p:blipFill>
        <p:spPr bwMode="auto">
          <a:xfrm>
            <a:off x="1547813" y="1628775"/>
            <a:ext cx="14747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Oval 48"/>
          <p:cNvSpPr>
            <a:spLocks noChangeArrowheads="1"/>
          </p:cNvSpPr>
          <p:nvPr/>
        </p:nvSpPr>
        <p:spPr bwMode="auto">
          <a:xfrm>
            <a:off x="5940425" y="4868863"/>
            <a:ext cx="287338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Oval 46"/>
          <p:cNvSpPr>
            <a:spLocks noChangeArrowheads="1"/>
          </p:cNvSpPr>
          <p:nvPr/>
        </p:nvSpPr>
        <p:spPr bwMode="auto">
          <a:xfrm>
            <a:off x="7019925" y="3644900"/>
            <a:ext cx="28892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Oval 45"/>
          <p:cNvSpPr>
            <a:spLocks noChangeArrowheads="1"/>
          </p:cNvSpPr>
          <p:nvPr/>
        </p:nvSpPr>
        <p:spPr bwMode="auto">
          <a:xfrm>
            <a:off x="5867400" y="5373688"/>
            <a:ext cx="433388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56" name="Picture 13" descr="ZS-SA-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024833">
            <a:off x="4164806" y="5276057"/>
            <a:ext cx="7207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1" descr="faq_ch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97425"/>
            <a:ext cx="1200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5" descr="5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0" t="52000" r="22800"/>
          <a:stretch>
            <a:fillRect/>
          </a:stretch>
        </p:blipFill>
        <p:spPr bwMode="auto">
          <a:xfrm>
            <a:off x="6154738" y="1228434"/>
            <a:ext cx="18732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9" descr="738db08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/>
          <a:stretch>
            <a:fillRect/>
          </a:stretch>
        </p:blipFill>
        <p:spPr bwMode="auto">
          <a:xfrm>
            <a:off x="6516688" y="3068638"/>
            <a:ext cx="12430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" descr="4651_0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39" y="2060575"/>
            <a:ext cx="490557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2" descr="1171d83264188fd73f859d4a6f0bbf4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0" t="37381"/>
          <a:stretch>
            <a:fillRect/>
          </a:stretch>
        </p:blipFill>
        <p:spPr bwMode="auto">
          <a:xfrm>
            <a:off x="5651500" y="4365625"/>
            <a:ext cx="8937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46593">
            <a:off x="6151645" y="1426369"/>
            <a:ext cx="8636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pic_13334_m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4885">
            <a:off x="1546977" y="4530345"/>
            <a:ext cx="8636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4433d5dd_thumb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6782">
            <a:off x="6654006" y="3939382"/>
            <a:ext cx="4429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JA-TSS-0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7406">
            <a:off x="1709611" y="3625389"/>
            <a:ext cx="12192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30"/>
          <p:cNvSpPr txBox="1">
            <a:spLocks noChangeArrowheads="1"/>
          </p:cNvSpPr>
          <p:nvPr/>
        </p:nvSpPr>
        <p:spPr bwMode="auto">
          <a:xfrm>
            <a:off x="469900" y="5621338"/>
            <a:ext cx="79216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i="1">
                <a:solidFill>
                  <a:srgbClr val="008000"/>
                </a:solidFill>
                <a:latin typeface="Comic Sans MS" pitchFamily="66" charset="0"/>
              </a:rPr>
              <a:t> </a:t>
            </a:r>
            <a:endParaRPr lang="ru-RU" sz="1600" b="1" i="1">
              <a:solidFill>
                <a:srgbClr val="008000"/>
              </a:solidFill>
              <a:latin typeface="Comic Sans MS" pitchFamily="66" charset="0"/>
            </a:endParaRPr>
          </a:p>
          <a:p>
            <a:pPr eaLnBrk="1" hangingPunct="1"/>
            <a:r>
              <a:rPr lang="en-US" sz="1600">
                <a:solidFill>
                  <a:srgbClr val="669900"/>
                </a:solidFill>
              </a:rPr>
              <a:t> </a:t>
            </a:r>
            <a:endParaRPr lang="ru-RU" sz="1600">
              <a:solidFill>
                <a:srgbClr val="669900"/>
              </a:solidFill>
            </a:endParaRPr>
          </a:p>
        </p:txBody>
      </p:sp>
      <p:sp>
        <p:nvSpPr>
          <p:cNvPr id="21535" name="WordArt 31"/>
          <p:cNvSpPr>
            <a:spLocks noChangeArrowheads="1" noChangeShapeType="1" noTextEdit="1"/>
          </p:cNvSpPr>
          <p:nvPr/>
        </p:nvSpPr>
        <p:spPr bwMode="auto">
          <a:xfrm>
            <a:off x="2869479" y="730250"/>
            <a:ext cx="3384550" cy="11525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7403"/>
              </a:avLst>
            </a:prstTxWarp>
          </a:bodyPr>
          <a:lstStyle/>
          <a:p>
            <a:pPr algn="ctr"/>
            <a:r>
              <a:rPr lang="ru-RU" sz="3600" b="1" kern="10" dirty="0">
                <a:ln w="254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475E"/>
                    </a:gs>
                    <a:gs pos="100000">
                      <a:srgbClr val="FF99CC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mic Sans MS"/>
              </a:rPr>
              <a:t>"</a:t>
            </a:r>
            <a:r>
              <a:rPr lang="ru-RU" sz="3600" b="1" kern="10" dirty="0" err="1">
                <a:ln w="254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475E"/>
                    </a:gs>
                    <a:gs pos="100000">
                      <a:srgbClr val="FF99CC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mic Sans MS"/>
              </a:rPr>
              <a:t>Дартс</a:t>
            </a:r>
            <a:r>
              <a:rPr lang="ru-RU" sz="3600" b="1" kern="10" dirty="0">
                <a:ln w="254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475E"/>
                    </a:gs>
                    <a:gs pos="100000">
                      <a:srgbClr val="FF99CC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mic Sans MS"/>
              </a:rPr>
              <a:t>"</a:t>
            </a:r>
          </a:p>
        </p:txBody>
      </p:sp>
      <p:sp>
        <p:nvSpPr>
          <p:cNvPr id="2068" name="WordArt 32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5612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CC"/>
                    </a:gs>
                    <a:gs pos="100000">
                      <a:srgbClr val="76475E"/>
                    </a:gs>
                  </a:gsLst>
                  <a:lin ang="5400000" scaled="1"/>
                </a:gradFill>
                <a:latin typeface="Comic Sans MS"/>
              </a:rPr>
              <a:t>Тренажёр. Таблица умножения</a:t>
            </a:r>
          </a:p>
        </p:txBody>
      </p:sp>
      <p:sp>
        <p:nvSpPr>
          <p:cNvPr id="2069" name="Rectangle 33"/>
          <p:cNvSpPr>
            <a:spLocks noChangeArrowheads="1"/>
          </p:cNvSpPr>
          <p:nvPr/>
        </p:nvSpPr>
        <p:spPr bwMode="auto">
          <a:xfrm rot="16200000" flipH="1">
            <a:off x="4477543" y="-4477543"/>
            <a:ext cx="188913" cy="9144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0" name="Rectangle 34"/>
          <p:cNvSpPr>
            <a:spLocks noChangeArrowheads="1"/>
          </p:cNvSpPr>
          <p:nvPr/>
        </p:nvSpPr>
        <p:spPr bwMode="auto">
          <a:xfrm rot="16200000" flipH="1">
            <a:off x="4441825" y="2146086"/>
            <a:ext cx="188912" cy="9144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1" name="Rectangle 3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2" name="Rectangle 3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3" name="AutoShape 39"/>
          <p:cNvSpPr>
            <a:spLocks noChangeArrowheads="1"/>
          </p:cNvSpPr>
          <p:nvPr/>
        </p:nvSpPr>
        <p:spPr bwMode="auto">
          <a:xfrm>
            <a:off x="4938594" y="3032125"/>
            <a:ext cx="1655762" cy="1657350"/>
          </a:xfrm>
          <a:prstGeom prst="wedgeEllipseCallout">
            <a:avLst>
              <a:gd name="adj1" fmla="val 4269"/>
              <a:gd name="adj2" fmla="val -3917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5715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074" name="Text Box 40"/>
          <p:cNvSpPr txBox="1">
            <a:spLocks noChangeArrowheads="1"/>
          </p:cNvSpPr>
          <p:nvPr/>
        </p:nvSpPr>
        <p:spPr bwMode="auto">
          <a:xfrm>
            <a:off x="4758412" y="3501592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ru-RU" sz="4800" b="1" dirty="0"/>
              <a:t> </a:t>
            </a:r>
            <a:r>
              <a:rPr lang="ru-RU" sz="4800" b="1" dirty="0">
                <a:latin typeface="Comic Sans MS" pitchFamily="66" charset="0"/>
              </a:rPr>
              <a:t>6</a:t>
            </a:r>
            <a:r>
              <a:rPr lang="ru-RU" sz="4800" b="1" dirty="0">
                <a:latin typeface="Comic Sans MS" pitchFamily="66" charset="0"/>
                <a:cs typeface="Arial" charset="0"/>
              </a:rPr>
              <a:t>•</a:t>
            </a:r>
            <a:r>
              <a:rPr lang="ru-RU" sz="4800" b="1" dirty="0">
                <a:latin typeface="Comic Sans MS" pitchFamily="66" charset="0"/>
              </a:rPr>
              <a:t>7</a:t>
            </a:r>
          </a:p>
        </p:txBody>
      </p:sp>
      <p:sp>
        <p:nvSpPr>
          <p:cNvPr id="2075" name="AutoShape 41"/>
          <p:cNvSpPr>
            <a:spLocks noChangeArrowheads="1"/>
          </p:cNvSpPr>
          <p:nvPr/>
        </p:nvSpPr>
        <p:spPr bwMode="auto">
          <a:xfrm>
            <a:off x="4068762" y="2688576"/>
            <a:ext cx="574675" cy="577850"/>
          </a:xfrm>
          <a:prstGeom prst="wedgeEllipseCallout">
            <a:avLst>
              <a:gd name="adj1" fmla="val -16574"/>
              <a:gd name="adj2" fmla="val 1593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1600" b="1" dirty="0">
                <a:latin typeface="Comic Sans MS" pitchFamily="66" charset="0"/>
              </a:rPr>
              <a:t>42</a:t>
            </a:r>
          </a:p>
        </p:txBody>
      </p:sp>
      <p:sp>
        <p:nvSpPr>
          <p:cNvPr id="2076" name="AutoShape 42"/>
          <p:cNvSpPr>
            <a:spLocks noChangeArrowheads="1"/>
          </p:cNvSpPr>
          <p:nvPr/>
        </p:nvSpPr>
        <p:spPr bwMode="auto">
          <a:xfrm>
            <a:off x="4356100" y="4508500"/>
            <a:ext cx="574675" cy="577850"/>
          </a:xfrm>
          <a:prstGeom prst="wedgeEllipseCallout">
            <a:avLst>
              <a:gd name="adj1" fmla="val 278"/>
              <a:gd name="adj2" fmla="val -47528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1600" b="1">
                <a:latin typeface="Comic Sans MS" pitchFamily="66" charset="0"/>
              </a:rPr>
              <a:t>36</a:t>
            </a:r>
          </a:p>
        </p:txBody>
      </p:sp>
      <p:sp>
        <p:nvSpPr>
          <p:cNvPr id="2077" name="AutoShape 43"/>
          <p:cNvSpPr>
            <a:spLocks noChangeArrowheads="1"/>
          </p:cNvSpPr>
          <p:nvPr/>
        </p:nvSpPr>
        <p:spPr bwMode="auto">
          <a:xfrm>
            <a:off x="6154738" y="2483571"/>
            <a:ext cx="574675" cy="577850"/>
          </a:xfrm>
          <a:prstGeom prst="wedgeEllipseCallout">
            <a:avLst>
              <a:gd name="adj1" fmla="val -16574"/>
              <a:gd name="adj2" fmla="val 1593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1600" b="1">
                <a:latin typeface="Comic Sans MS" pitchFamily="66" charset="0"/>
              </a:rPr>
              <a:t>27</a:t>
            </a:r>
          </a:p>
        </p:txBody>
      </p:sp>
      <p:sp>
        <p:nvSpPr>
          <p:cNvPr id="2078" name="AutoShape 44"/>
          <p:cNvSpPr>
            <a:spLocks noChangeArrowheads="1"/>
          </p:cNvSpPr>
          <p:nvPr/>
        </p:nvSpPr>
        <p:spPr bwMode="auto">
          <a:xfrm>
            <a:off x="6941877" y="3506160"/>
            <a:ext cx="574675" cy="576262"/>
          </a:xfrm>
          <a:prstGeom prst="wedgeEllipseCallout">
            <a:avLst>
              <a:gd name="adj1" fmla="val -16574"/>
              <a:gd name="adj2" fmla="val 2878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1600" b="1" dirty="0">
                <a:latin typeface="Comic Sans MS" pitchFamily="66" charset="0"/>
              </a:rPr>
              <a:t>49</a:t>
            </a:r>
          </a:p>
        </p:txBody>
      </p:sp>
      <p:sp>
        <p:nvSpPr>
          <p:cNvPr id="2079" name="AutoShape 50"/>
          <p:cNvSpPr>
            <a:spLocks noChangeArrowheads="1"/>
          </p:cNvSpPr>
          <p:nvPr/>
        </p:nvSpPr>
        <p:spPr bwMode="auto">
          <a:xfrm rot="10853840" flipH="1">
            <a:off x="0" y="0"/>
            <a:ext cx="468313" cy="404813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0" name="AutoShape 51"/>
          <p:cNvSpPr>
            <a:spLocks noChangeArrowheads="1"/>
          </p:cNvSpPr>
          <p:nvPr/>
        </p:nvSpPr>
        <p:spPr bwMode="auto">
          <a:xfrm rot="16307681" flipH="1">
            <a:off x="8707437" y="31751"/>
            <a:ext cx="468313" cy="404812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1" name="AutoShape 52"/>
          <p:cNvSpPr>
            <a:spLocks noChangeArrowheads="1"/>
          </p:cNvSpPr>
          <p:nvPr/>
        </p:nvSpPr>
        <p:spPr bwMode="auto">
          <a:xfrm rot="215361" flipH="1">
            <a:off x="8675688" y="6453188"/>
            <a:ext cx="468312" cy="404812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2" name="AutoShape 53"/>
          <p:cNvSpPr>
            <a:spLocks noChangeArrowheads="1"/>
          </p:cNvSpPr>
          <p:nvPr/>
        </p:nvSpPr>
        <p:spPr bwMode="auto">
          <a:xfrm rot="5425957" flipH="1">
            <a:off x="-31749" y="6421437"/>
            <a:ext cx="468312" cy="404813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83" name="Picture 54" descr="bcd7b362ac1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205105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56" descr="277673-175026-jerry_large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708275"/>
            <a:ext cx="11318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58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46593">
            <a:off x="7424096" y="2758281"/>
            <a:ext cx="8636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60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8827">
            <a:off x="2437678" y="2155413"/>
            <a:ext cx="8636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61" descr="ZS-SA-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950163">
            <a:off x="1326962" y="3208355"/>
            <a:ext cx="7207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62" descr="pic_13334_m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0771">
            <a:off x="7982558" y="3622048"/>
            <a:ext cx="8636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7" name="09 -355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70" name="WordArt 66"/>
          <p:cNvSpPr>
            <a:spLocks noChangeArrowheads="1" noChangeShapeType="1" noTextEdit="1"/>
          </p:cNvSpPr>
          <p:nvPr/>
        </p:nvSpPr>
        <p:spPr bwMode="auto">
          <a:xfrm rot="1229306">
            <a:off x="7142112" y="1625136"/>
            <a:ext cx="1511300" cy="287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gradFill rotWithShape="1">
                  <a:gsLst>
                    <a:gs pos="0">
                      <a:srgbClr val="CFF9FD"/>
                    </a:gs>
                    <a:gs pos="50000">
                      <a:schemeClr val="bg1"/>
                    </a:gs>
                    <a:gs pos="100000">
                      <a:srgbClr val="CFF9FD"/>
                    </a:gs>
                  </a:gsLst>
                  <a:lin ang="5400000" scaled="1"/>
                </a:gradFill>
                <a:latin typeface="Comic Sans MS"/>
              </a:rPr>
              <a:t>  _      </a:t>
            </a:r>
          </a:p>
        </p:txBody>
      </p:sp>
      <p:sp>
        <p:nvSpPr>
          <p:cNvPr id="2092" name="WordArt 67"/>
          <p:cNvSpPr>
            <a:spLocks noChangeArrowheads="1" noChangeShapeType="1" noTextEdit="1"/>
          </p:cNvSpPr>
          <p:nvPr/>
        </p:nvSpPr>
        <p:spPr bwMode="auto">
          <a:xfrm rot="-795305">
            <a:off x="1835150" y="836613"/>
            <a:ext cx="2159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4</a:t>
            </a:r>
          </a:p>
        </p:txBody>
      </p:sp>
      <p:sp>
        <p:nvSpPr>
          <p:cNvPr id="2093" name="WordArt 68"/>
          <p:cNvSpPr>
            <a:spLocks noChangeArrowheads="1" noChangeShapeType="1" noTextEdit="1"/>
          </p:cNvSpPr>
          <p:nvPr/>
        </p:nvSpPr>
        <p:spPr bwMode="auto">
          <a:xfrm>
            <a:off x="2051050" y="1125538"/>
            <a:ext cx="730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ru-RU" sz="20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/</a:t>
            </a:r>
          </a:p>
        </p:txBody>
      </p:sp>
      <p:sp>
        <p:nvSpPr>
          <p:cNvPr id="2094" name="WordArt 69"/>
          <p:cNvSpPr>
            <a:spLocks noChangeArrowheads="1" noChangeShapeType="1" noTextEdit="1"/>
          </p:cNvSpPr>
          <p:nvPr/>
        </p:nvSpPr>
        <p:spPr bwMode="auto">
          <a:xfrm rot="1492484">
            <a:off x="8383588" y="1641475"/>
            <a:ext cx="84137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ru-RU" sz="20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/</a:t>
            </a:r>
          </a:p>
        </p:txBody>
      </p:sp>
      <p:sp>
        <p:nvSpPr>
          <p:cNvPr id="2095" name="WordArt 70"/>
          <p:cNvSpPr>
            <a:spLocks noChangeArrowheads="1" noChangeShapeType="1" noTextEdit="1"/>
          </p:cNvSpPr>
          <p:nvPr/>
        </p:nvSpPr>
        <p:spPr bwMode="auto">
          <a:xfrm rot="1798634">
            <a:off x="8386763" y="1271588"/>
            <a:ext cx="24923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diamond/>
      </p:transition>
    </mc:Choice>
    <mc:Fallback xmlns="">
      <p:transition spd="slow" advClick="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7" fill="hold"/>
                                        <p:tgtEl>
                                          <p:spTgt spid="21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67"/>
                </p:tgtEl>
              </p:cMediaNode>
            </p:audio>
          </p:childTnLst>
        </p:cTn>
      </p:par>
    </p:tnLst>
    <p:bldLst>
      <p:bldP spid="215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4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2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28347"/>
              <a:gd name="adj2" fmla="val 4081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6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8</a:t>
            </a: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1476375" y="4797425"/>
            <a:ext cx="215900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74" name="Picture 10" descr="1171d83264188fd73f859d4a6f0bbf4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9" r="46773"/>
          <a:stretch>
            <a:fillRect/>
          </a:stretch>
        </p:blipFill>
        <p:spPr bwMode="auto">
          <a:xfrm>
            <a:off x="0" y="4065588"/>
            <a:ext cx="2382838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7596188" y="5084763"/>
            <a:ext cx="215900" cy="2873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76" name="Picture 12" descr="1171d83264188fd73f859d4a6f0bbf4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0" t="37381"/>
          <a:stretch>
            <a:fillRect/>
          </a:stretch>
        </p:blipFill>
        <p:spPr bwMode="auto">
          <a:xfrm>
            <a:off x="7235825" y="4352925"/>
            <a:ext cx="13747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835150" y="50847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16688" y="5229225"/>
            <a:ext cx="11287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5" descr="pic_13334_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762125" y="51530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6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015956" y="5306220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7" descr="j043252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30711 -0.684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34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26007 -0.2152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м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4948 -0.32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61493 -0.2958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74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</p:childTnLst>
        </p:cTn>
      </p:par>
    </p:tnLst>
    <p:bldLst>
      <p:bldP spid="327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0"/>
          <p:cNvSpPr>
            <a:spLocks noChangeArrowheads="1"/>
          </p:cNvSpPr>
          <p:nvPr/>
        </p:nvSpPr>
        <p:spPr bwMode="auto">
          <a:xfrm>
            <a:off x="7164388" y="5084763"/>
            <a:ext cx="1368425" cy="719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291" name="Picture 19" descr="JA-TSS-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4292600"/>
            <a:ext cx="21748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7" descr="faq_ch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4125912"/>
            <a:ext cx="20335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4651_0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12738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6</a:t>
            </a:r>
          </a:p>
        </p:txBody>
      </p:sp>
      <p:sp>
        <p:nvSpPr>
          <p:cNvPr id="12295" name="AutoShape 4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3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3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15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9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pic>
        <p:nvPicPr>
          <p:cNvPr id="13326" name="Picture 14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8096785" y="6063489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7702">
            <a:off x="280618" y="5551303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4433d5dd_thum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864351" y="5543562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ZS-SA-00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504620" y="5245526"/>
            <a:ext cx="1152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2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37795 -0.757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3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лося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59844 -0.3840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13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1337 -0.138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7164388" y="5084763"/>
            <a:ext cx="1368425" cy="719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315" name="Picture 3" descr="JA-TSS-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4292600"/>
            <a:ext cx="21748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faq_ch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0335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4651_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27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9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3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15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9</a:t>
            </a: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pic>
        <p:nvPicPr>
          <p:cNvPr id="34828" name="Picture 12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300788" y="5589588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 descr="pic_13334_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7702">
            <a:off x="539750" y="5845417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4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950994" y="5450681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5" descr="ZS-SA-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692275" y="5445125"/>
            <a:ext cx="1152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3611 -0.621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31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ося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73247 -0.2789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15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41806 -0.316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30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5"/>
                  </p:tgtEl>
                </p:cond>
              </p:nextCondLst>
            </p:seq>
          </p:childTnLst>
        </p:cTn>
      </p:par>
    </p:tnLst>
    <p:bldLst>
      <p:bldP spid="348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7164388" y="5084763"/>
            <a:ext cx="1368425" cy="719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339" name="Picture 3" descr="JA-TSS-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4292600"/>
            <a:ext cx="21748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faq_ch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0335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4651_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5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3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8</a:t>
            </a: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15</a:t>
            </a:r>
          </a:p>
        </p:txBody>
      </p:sp>
      <p:pic>
        <p:nvPicPr>
          <p:cNvPr id="35852" name="Picture 12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300788" y="5589588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3" descr="pic_13334_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7702">
            <a:off x="539750" y="56610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950994" y="5450681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 descr="ZS-SA-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692275" y="5445125"/>
            <a:ext cx="1152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8333 -0.4740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23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42535 -0.3210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ося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47118 -0.3671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9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6059 -0.1173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9"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7164388" y="5084763"/>
            <a:ext cx="1368425" cy="719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5363" name="Picture 3" descr="JA-TSS-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4292600"/>
            <a:ext cx="21748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faq_ch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0335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4651_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6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2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3</a:t>
            </a: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9</a:t>
            </a: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5</a:t>
            </a: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</a:t>
            </a:r>
          </a:p>
        </p:txBody>
      </p:sp>
      <p:pic>
        <p:nvPicPr>
          <p:cNvPr id="36876" name="Picture 12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8212622" y="5950744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pic_13334_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7702">
            <a:off x="1407579" y="5573902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798878" y="5582444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ZS-SA-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255284" y="5920823"/>
            <a:ext cx="1152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3611 -0.621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31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ося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73247 -0.2789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15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41806 -0.316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30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</p:childTnLst>
        </p:cTn>
      </p:par>
    </p:tnLst>
    <p:bldLst>
      <p:bldP spid="368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7164388" y="5084763"/>
            <a:ext cx="1368425" cy="719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387" name="Picture 3" descr="JA-TSS-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4292600"/>
            <a:ext cx="21748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faq_ch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0335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4651_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21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8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3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27</a:t>
            </a: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pic>
        <p:nvPicPr>
          <p:cNvPr id="37900" name="Picture 12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300788" y="5589588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3" descr="pic_13334_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7702">
            <a:off x="539750" y="56610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4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950994" y="5450681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5" descr="ZS-SA-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692275" y="5445125"/>
            <a:ext cx="1152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44879 -0.70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-35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74809 -0.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ося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36285 -0.0333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9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7"/>
                  </p:tgtEl>
                </p:cond>
              </p:nextCondLst>
            </p:seq>
          </p:childTnLst>
        </p:cTn>
      </p:par>
    </p:tnLst>
    <p:bldLst>
      <p:bldP spid="378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7164388" y="5084763"/>
            <a:ext cx="1368425" cy="719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411" name="Picture 3" descr="JA-TSS-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4292600"/>
            <a:ext cx="21748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faq_ch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0335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4651_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4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3</a:t>
            </a: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7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15</a:t>
            </a: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18</a:t>
            </a:r>
          </a:p>
        </p:txBody>
      </p:sp>
      <p:pic>
        <p:nvPicPr>
          <p:cNvPr id="38924" name="Picture 12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300788" y="5589588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 descr="pic_13334_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7702">
            <a:off x="539750" y="56610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950994" y="5450681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5" descr="ZS-SA-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692275" y="5445125"/>
            <a:ext cx="1152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3611 -0.621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31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ося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74028 -0.7620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4" y="-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8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3059 -0.020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5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41806 -0.316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30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1"/>
                  </p:tgtEl>
                </p:cond>
              </p:nextCondLst>
            </p:seq>
          </p:childTnLst>
        </p:cTn>
      </p:par>
    </p:tnLst>
    <p:bldLst>
      <p:bldP spid="389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7164388" y="5084763"/>
            <a:ext cx="1368425" cy="719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8435" name="Picture 3" descr="JA-TSS-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4292600"/>
            <a:ext cx="21748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faq_ch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0335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4651_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7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3</a:t>
            </a: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18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21</a:t>
            </a:r>
          </a:p>
        </p:txBody>
      </p:sp>
      <p:pic>
        <p:nvPicPr>
          <p:cNvPr id="39948" name="Picture 12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300788" y="5589588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3" descr="pic_13334_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7702">
            <a:off x="539750" y="56610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4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950994" y="5450681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5" descr="ZS-SA-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692275" y="5445125"/>
            <a:ext cx="1152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125 -0.337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6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66945 -0.5203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ося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47118 -0.3671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9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7408 -0.5898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76" y="-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</p:childTnLst>
        </p:cTn>
      </p:par>
    </p:tnLst>
    <p:bldLst>
      <p:bldP spid="399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7164388" y="5084763"/>
            <a:ext cx="1368425" cy="719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9459" name="Picture 3" descr="JA-TSS-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2" y="4521200"/>
            <a:ext cx="21748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faq_ch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307065"/>
            <a:ext cx="20335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4651_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6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3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18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30000"/>
              <a:gd name="adj2" fmla="val 4081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9</a:t>
            </a:r>
          </a:p>
        </p:txBody>
      </p:sp>
      <p:pic>
        <p:nvPicPr>
          <p:cNvPr id="40972" name="Picture 12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7850002" y="6160382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 descr="pic_13334_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7702">
            <a:off x="280618" y="5907881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4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797435" y="5824401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5" descr="ZS-SA-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457326" y="5610994"/>
            <a:ext cx="1152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j043252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37795 -0.757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3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ося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59844 -0.3840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13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9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76459 -0.4849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56" y="-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9"/>
                  </p:tgtEl>
                </p:cond>
              </p:nextCondLst>
            </p:seq>
          </p:childTnLst>
        </p:cTn>
      </p:par>
    </p:tnLst>
    <p:bldLst>
      <p:bldP spid="409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483" name="Picture 3" descr="41585369_CAEEF220CBE5EEEFEEEBFCE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30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8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26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22</a:t>
            </a:r>
          </a:p>
        </p:txBody>
      </p:sp>
      <p:pic>
        <p:nvPicPr>
          <p:cNvPr id="48139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2" descr="4433d5dd_thum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multik2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768" flipH="1">
            <a:off x="82102" y="3850482"/>
            <a:ext cx="1865313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4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15" descr="ZS-SA-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48837 -0.757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-3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thday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49601 -0.341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8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62084 -0.4090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66216 -0.4428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34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6"/>
                  </p:tgtEl>
                </p:cond>
              </p:nextCondLst>
            </p:seq>
          </p:childTnLst>
        </p:cTn>
      </p:par>
    </p:tnLst>
    <p:bldLst>
      <p:bldP spid="481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82"/>
          <p:cNvSpPr>
            <a:spLocks noChangeArrowheads="1"/>
          </p:cNvSpPr>
          <p:nvPr/>
        </p:nvSpPr>
        <p:spPr bwMode="auto">
          <a:xfrm>
            <a:off x="1692275" y="2205038"/>
            <a:ext cx="142875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Oval 81"/>
          <p:cNvSpPr>
            <a:spLocks noChangeArrowheads="1"/>
          </p:cNvSpPr>
          <p:nvPr/>
        </p:nvSpPr>
        <p:spPr bwMode="auto">
          <a:xfrm>
            <a:off x="6443663" y="5589588"/>
            <a:ext cx="287337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Oval 79"/>
          <p:cNvSpPr>
            <a:spLocks noChangeArrowheads="1"/>
          </p:cNvSpPr>
          <p:nvPr/>
        </p:nvSpPr>
        <p:spPr bwMode="auto">
          <a:xfrm>
            <a:off x="1835150" y="4724400"/>
            <a:ext cx="215900" cy="217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Oval 78"/>
          <p:cNvSpPr>
            <a:spLocks noChangeArrowheads="1"/>
          </p:cNvSpPr>
          <p:nvPr/>
        </p:nvSpPr>
        <p:spPr bwMode="auto">
          <a:xfrm rot="397215">
            <a:off x="8316913" y="1916113"/>
            <a:ext cx="287337" cy="576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Oval 77"/>
          <p:cNvSpPr>
            <a:spLocks noChangeArrowheads="1"/>
          </p:cNvSpPr>
          <p:nvPr/>
        </p:nvSpPr>
        <p:spPr bwMode="auto">
          <a:xfrm>
            <a:off x="971550" y="1989138"/>
            <a:ext cx="144463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Oval 76"/>
          <p:cNvSpPr>
            <a:spLocks noChangeArrowheads="1"/>
          </p:cNvSpPr>
          <p:nvPr/>
        </p:nvSpPr>
        <p:spPr bwMode="auto">
          <a:xfrm>
            <a:off x="1692275" y="2205038"/>
            <a:ext cx="71438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Oval 75"/>
          <p:cNvSpPr>
            <a:spLocks noChangeArrowheads="1"/>
          </p:cNvSpPr>
          <p:nvPr/>
        </p:nvSpPr>
        <p:spPr bwMode="auto">
          <a:xfrm>
            <a:off x="1692275" y="2636838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Oval 63"/>
          <p:cNvSpPr>
            <a:spLocks noChangeArrowheads="1"/>
          </p:cNvSpPr>
          <p:nvPr/>
        </p:nvSpPr>
        <p:spPr bwMode="auto">
          <a:xfrm>
            <a:off x="6227763" y="1412875"/>
            <a:ext cx="358775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Oval 41"/>
          <p:cNvSpPr>
            <a:spLocks noChangeArrowheads="1"/>
          </p:cNvSpPr>
          <p:nvPr/>
        </p:nvSpPr>
        <p:spPr bwMode="auto">
          <a:xfrm rot="4527022">
            <a:off x="3044031" y="6015832"/>
            <a:ext cx="225425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Oval 40"/>
          <p:cNvSpPr>
            <a:spLocks noChangeArrowheads="1"/>
          </p:cNvSpPr>
          <p:nvPr/>
        </p:nvSpPr>
        <p:spPr bwMode="auto">
          <a:xfrm rot="505618">
            <a:off x="2987675" y="5876925"/>
            <a:ext cx="28892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Oval 39"/>
          <p:cNvSpPr>
            <a:spLocks noChangeArrowheads="1"/>
          </p:cNvSpPr>
          <p:nvPr/>
        </p:nvSpPr>
        <p:spPr bwMode="auto">
          <a:xfrm>
            <a:off x="1763713" y="4724400"/>
            <a:ext cx="35877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Oval 38"/>
          <p:cNvSpPr>
            <a:spLocks noChangeArrowheads="1"/>
          </p:cNvSpPr>
          <p:nvPr/>
        </p:nvSpPr>
        <p:spPr bwMode="auto">
          <a:xfrm>
            <a:off x="2916238" y="4724400"/>
            <a:ext cx="35877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86" name="Picture 4" descr="4651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14335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5" descr="4651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549275"/>
            <a:ext cx="14335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6" descr="4651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49275"/>
            <a:ext cx="14335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7" descr="4651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9275"/>
            <a:ext cx="14335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8" descr="4651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429000"/>
            <a:ext cx="14335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9" descr="4651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29000"/>
            <a:ext cx="14335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0" descr="4651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429000"/>
            <a:ext cx="14335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1" descr="4651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14335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2" descr="1171d83264188fd73f859d4a6f0bbf4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9" r="46773"/>
          <a:stretch>
            <a:fillRect/>
          </a:stretch>
        </p:blipFill>
        <p:spPr bwMode="auto">
          <a:xfrm>
            <a:off x="104029" y="1868275"/>
            <a:ext cx="12906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80288" y="908050"/>
            <a:ext cx="720725" cy="720725"/>
          </a:xfrm>
          <a:prstGeom prst="wedgeEllipseCallout">
            <a:avLst>
              <a:gd name="adj1" fmla="val -8593"/>
              <a:gd name="adj2" fmla="val 4250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dirty="0">
                <a:latin typeface="Comic Sans MS" pitchFamily="66" charset="0"/>
              </a:rPr>
              <a:t>5</a:t>
            </a:r>
          </a:p>
        </p:txBody>
      </p:sp>
      <p:pic>
        <p:nvPicPr>
          <p:cNvPr id="3096" name="Picture 15" descr="faq_ch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700213"/>
            <a:ext cx="10334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16" descr="JA-TSS-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44675"/>
            <a:ext cx="9731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3" descr="image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4171">
            <a:off x="5940425" y="4221163"/>
            <a:ext cx="8937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9" descr="41585369_CAEEF220CBE5EEEFEEEBFCE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t="10292" r="17223" b="8417"/>
          <a:stretch>
            <a:fillRect/>
          </a:stretch>
        </p:blipFill>
        <p:spPr bwMode="auto">
          <a:xfrm>
            <a:off x="6084888" y="1268413"/>
            <a:ext cx="9874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33" descr="5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0" t="52000" r="22800"/>
          <a:stretch>
            <a:fillRect/>
          </a:stretch>
        </p:blipFill>
        <p:spPr bwMode="auto">
          <a:xfrm>
            <a:off x="7596188" y="4508500"/>
            <a:ext cx="1547812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6" descr="738db08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/>
          <a:stretch>
            <a:fillRect/>
          </a:stretch>
        </p:blipFill>
        <p:spPr bwMode="auto">
          <a:xfrm>
            <a:off x="7776369" y="1605952"/>
            <a:ext cx="9794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" name="Oval 37"/>
          <p:cNvSpPr>
            <a:spLocks noChangeArrowheads="1"/>
          </p:cNvSpPr>
          <p:nvPr/>
        </p:nvSpPr>
        <p:spPr bwMode="auto">
          <a:xfrm>
            <a:off x="900113" y="4941888"/>
            <a:ext cx="35877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03" name="Picture 18" descr="bcd7b362ac1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76371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Oval 42"/>
          <p:cNvSpPr>
            <a:spLocks noChangeArrowheads="1"/>
          </p:cNvSpPr>
          <p:nvPr/>
        </p:nvSpPr>
        <p:spPr bwMode="auto">
          <a:xfrm rot="-1219557">
            <a:off x="3348038" y="5084763"/>
            <a:ext cx="287337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Oval 43"/>
          <p:cNvSpPr>
            <a:spLocks noChangeArrowheads="1"/>
          </p:cNvSpPr>
          <p:nvPr/>
        </p:nvSpPr>
        <p:spPr bwMode="auto">
          <a:xfrm rot="-1738738">
            <a:off x="2843213" y="5445125"/>
            <a:ext cx="288925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06" name="Picture 32" descr="tom_jerry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4508500"/>
            <a:ext cx="10985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7" name="Oval 44"/>
          <p:cNvSpPr>
            <a:spLocks noChangeArrowheads="1"/>
          </p:cNvSpPr>
          <p:nvPr/>
        </p:nvSpPr>
        <p:spPr bwMode="auto">
          <a:xfrm rot="-1026163">
            <a:off x="3995738" y="4951413"/>
            <a:ext cx="288925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08" name="Picture 31" descr="277673-175026-jerry_larg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97425"/>
            <a:ext cx="8636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9" name="Oval 45"/>
          <p:cNvSpPr>
            <a:spLocks noChangeArrowheads="1"/>
          </p:cNvSpPr>
          <p:nvPr/>
        </p:nvSpPr>
        <p:spPr bwMode="auto">
          <a:xfrm rot="1575038">
            <a:off x="4913313" y="5688013"/>
            <a:ext cx="227012" cy="541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0" name="Oval 46"/>
          <p:cNvSpPr>
            <a:spLocks noChangeArrowheads="1"/>
          </p:cNvSpPr>
          <p:nvPr/>
        </p:nvSpPr>
        <p:spPr bwMode="auto">
          <a:xfrm>
            <a:off x="4932363" y="5661025"/>
            <a:ext cx="360362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1" name="Oval 47"/>
          <p:cNvSpPr>
            <a:spLocks noChangeArrowheads="1"/>
          </p:cNvSpPr>
          <p:nvPr/>
        </p:nvSpPr>
        <p:spPr bwMode="auto">
          <a:xfrm>
            <a:off x="5364163" y="4941888"/>
            <a:ext cx="3603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Oval 48"/>
          <p:cNvSpPr>
            <a:spLocks noChangeArrowheads="1"/>
          </p:cNvSpPr>
          <p:nvPr/>
        </p:nvSpPr>
        <p:spPr bwMode="auto">
          <a:xfrm rot="-377314">
            <a:off x="4570413" y="6016625"/>
            <a:ext cx="2159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3" name="Oval 49"/>
          <p:cNvSpPr>
            <a:spLocks noChangeArrowheads="1"/>
          </p:cNvSpPr>
          <p:nvPr/>
        </p:nvSpPr>
        <p:spPr bwMode="auto">
          <a:xfrm rot="-1034487">
            <a:off x="5432425" y="5834063"/>
            <a:ext cx="147638" cy="2587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Oval 50"/>
          <p:cNvSpPr>
            <a:spLocks noChangeArrowheads="1"/>
          </p:cNvSpPr>
          <p:nvPr/>
        </p:nvSpPr>
        <p:spPr bwMode="auto">
          <a:xfrm rot="-1034487">
            <a:off x="5364163" y="5734050"/>
            <a:ext cx="147637" cy="258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5" name="Oval 51"/>
          <p:cNvSpPr>
            <a:spLocks noChangeArrowheads="1"/>
          </p:cNvSpPr>
          <p:nvPr/>
        </p:nvSpPr>
        <p:spPr bwMode="auto">
          <a:xfrm rot="-1034487">
            <a:off x="5445125" y="5949950"/>
            <a:ext cx="211138" cy="139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Oval 52"/>
          <p:cNvSpPr>
            <a:spLocks noChangeArrowheads="1"/>
          </p:cNvSpPr>
          <p:nvPr/>
        </p:nvSpPr>
        <p:spPr bwMode="auto">
          <a:xfrm rot="-2406475">
            <a:off x="5603875" y="5403850"/>
            <a:ext cx="201613" cy="17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7" name="Oval 53"/>
          <p:cNvSpPr>
            <a:spLocks noChangeArrowheads="1"/>
          </p:cNvSpPr>
          <p:nvPr/>
        </p:nvSpPr>
        <p:spPr bwMode="auto">
          <a:xfrm rot="-1034487">
            <a:off x="7235825" y="4868863"/>
            <a:ext cx="360363" cy="3714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18" name="Picture 35" descr="9ed7e9f34b5ft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13368" b="8545"/>
          <a:stretch>
            <a:fillRect/>
          </a:stretch>
        </p:blipFill>
        <p:spPr bwMode="auto">
          <a:xfrm>
            <a:off x="7019925" y="4797425"/>
            <a:ext cx="7921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9" name="Oval 54"/>
          <p:cNvSpPr>
            <a:spLocks noChangeArrowheads="1"/>
          </p:cNvSpPr>
          <p:nvPr/>
        </p:nvSpPr>
        <p:spPr bwMode="auto">
          <a:xfrm rot="-1034487">
            <a:off x="1692275" y="2205038"/>
            <a:ext cx="147638" cy="2587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20" name="Picture 13" descr="1171d83264188fd73f859d4a6f0bbf4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0" t="37381"/>
          <a:stretch>
            <a:fillRect/>
          </a:stretch>
        </p:blipFill>
        <p:spPr bwMode="auto">
          <a:xfrm>
            <a:off x="1461447" y="1772444"/>
            <a:ext cx="7112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07" name="AutoShape 55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2545556" y="870075"/>
            <a:ext cx="720725" cy="720725"/>
          </a:xfrm>
          <a:prstGeom prst="wedgeEllipseCallout">
            <a:avLst>
              <a:gd name="adj1" fmla="val -41190"/>
              <a:gd name="adj2" fmla="val 22245"/>
            </a:avLst>
          </a:pr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ru-RU" sz="2800" b="1" dirty="0">
                <a:latin typeface="Comic Sans MS" pitchFamily="66" charset="0"/>
              </a:rPr>
              <a:t>3</a:t>
            </a:r>
          </a:p>
        </p:txBody>
      </p:sp>
      <p:sp>
        <p:nvSpPr>
          <p:cNvPr id="23608" name="AutoShape 56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329131" y="885227"/>
            <a:ext cx="720725" cy="720725"/>
          </a:xfrm>
          <a:prstGeom prst="wedgeEllipseCallout">
            <a:avLst>
              <a:gd name="adj1" fmla="val -28856"/>
              <a:gd name="adj2" fmla="val 3348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4</a:t>
            </a:r>
          </a:p>
        </p:txBody>
      </p:sp>
      <p:sp>
        <p:nvSpPr>
          <p:cNvPr id="23609" name="AutoShape 57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957998" y="862884"/>
            <a:ext cx="720725" cy="720725"/>
          </a:xfrm>
          <a:prstGeom prst="wedgeEllipseCallout">
            <a:avLst>
              <a:gd name="adj1" fmla="val -8593"/>
              <a:gd name="adj2" fmla="val 4229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3610" name="AutoShape 58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971550" y="3789363"/>
            <a:ext cx="720725" cy="720725"/>
          </a:xfrm>
          <a:prstGeom prst="wedgeEllipseCallout">
            <a:avLst>
              <a:gd name="adj1" fmla="val -3523"/>
              <a:gd name="adj2" fmla="val -45153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6</a:t>
            </a:r>
          </a:p>
        </p:txBody>
      </p:sp>
      <p:sp>
        <p:nvSpPr>
          <p:cNvPr id="23611" name="AutoShape 59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276600" y="3789363"/>
            <a:ext cx="720725" cy="720725"/>
          </a:xfrm>
          <a:prstGeom prst="wedgeEllipseCallout">
            <a:avLst>
              <a:gd name="adj1" fmla="val -8593"/>
              <a:gd name="adj2" fmla="val 4250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7</a:t>
            </a:r>
          </a:p>
        </p:txBody>
      </p:sp>
      <p:sp>
        <p:nvSpPr>
          <p:cNvPr id="23612" name="AutoShape 60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292725" y="3789363"/>
            <a:ext cx="720725" cy="720725"/>
          </a:xfrm>
          <a:prstGeom prst="wedgeEllipseCallout">
            <a:avLst>
              <a:gd name="adj1" fmla="val -8593"/>
              <a:gd name="adj2" fmla="val 3238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dirty="0">
                <a:latin typeface="Comic Sans MS" pitchFamily="66" charset="0"/>
              </a:rPr>
              <a:t>8</a:t>
            </a:r>
          </a:p>
        </p:txBody>
      </p:sp>
      <p:sp>
        <p:nvSpPr>
          <p:cNvPr id="23613" name="AutoShape 6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451725" y="3789363"/>
            <a:ext cx="720725" cy="720725"/>
          </a:xfrm>
          <a:prstGeom prst="wedgeEllipseCallout">
            <a:avLst>
              <a:gd name="adj1" fmla="val -30398"/>
              <a:gd name="adj2" fmla="val 3656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9</a:t>
            </a:r>
          </a:p>
        </p:txBody>
      </p:sp>
      <p:pic>
        <p:nvPicPr>
          <p:cNvPr id="3128" name="Picture 62" descr="multik27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500" flipH="1">
            <a:off x="4932363" y="1844675"/>
            <a:ext cx="8286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9" name="Picture 64" descr="Biene_Maya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019" flipH="1">
            <a:off x="7065862" y="1723220"/>
            <a:ext cx="9731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1" name="Rectangle 66"/>
          <p:cNvSpPr>
            <a:spLocks noChangeArrowheads="1"/>
          </p:cNvSpPr>
          <p:nvPr/>
        </p:nvSpPr>
        <p:spPr bwMode="auto">
          <a:xfrm>
            <a:off x="8976826" y="-94457"/>
            <a:ext cx="179387" cy="6858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7"/>
          <p:cNvSpPr>
            <a:spLocks noChangeArrowheads="1"/>
          </p:cNvSpPr>
          <p:nvPr/>
        </p:nvSpPr>
        <p:spPr bwMode="auto">
          <a:xfrm rot="16200000" flipH="1">
            <a:off x="4477543" y="-4477543"/>
            <a:ext cx="188913" cy="9144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8"/>
          <p:cNvSpPr>
            <a:spLocks noChangeArrowheads="1"/>
          </p:cNvSpPr>
          <p:nvPr/>
        </p:nvSpPr>
        <p:spPr bwMode="auto">
          <a:xfrm rot="16200000" flipH="1">
            <a:off x="4477544" y="2191544"/>
            <a:ext cx="188912" cy="9144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34" name="Picture 69" descr="j0403997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4413"/>
            <a:ext cx="50323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3135" name="AutoShape 70"/>
          <p:cNvSpPr>
            <a:spLocks noChangeArrowheads="1"/>
          </p:cNvSpPr>
          <p:nvPr/>
        </p:nvSpPr>
        <p:spPr bwMode="auto">
          <a:xfrm rot="10853840" flipH="1">
            <a:off x="0" y="0"/>
            <a:ext cx="468313" cy="404813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AutoShape 71"/>
          <p:cNvSpPr>
            <a:spLocks noChangeArrowheads="1"/>
          </p:cNvSpPr>
          <p:nvPr/>
        </p:nvSpPr>
        <p:spPr bwMode="auto">
          <a:xfrm rot="16307681" flipH="1">
            <a:off x="8707437" y="31751"/>
            <a:ext cx="468313" cy="404812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7" name="AutoShape 72"/>
          <p:cNvSpPr>
            <a:spLocks noChangeArrowheads="1"/>
          </p:cNvSpPr>
          <p:nvPr/>
        </p:nvSpPr>
        <p:spPr bwMode="auto">
          <a:xfrm rot="215361" flipH="1">
            <a:off x="8675688" y="6453188"/>
            <a:ext cx="468312" cy="404812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AutoShape 73"/>
          <p:cNvSpPr>
            <a:spLocks noChangeArrowheads="1"/>
          </p:cNvSpPr>
          <p:nvPr/>
        </p:nvSpPr>
        <p:spPr bwMode="auto">
          <a:xfrm rot="5425957" flipH="1">
            <a:off x="-31749" y="6421437"/>
            <a:ext cx="468312" cy="404813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39" name="Picture 24" descr="cd8ff0dcc7edt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7"/>
          <a:stretch>
            <a:fillRect/>
          </a:stretch>
        </p:blipFill>
        <p:spPr bwMode="auto">
          <a:xfrm>
            <a:off x="4500563" y="4724400"/>
            <a:ext cx="14128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0" name="Picture 19" descr="b2c9562e2641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508500"/>
            <a:ext cx="12001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1" name="Picture 80" descr="j0431495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7060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4303" y="983979"/>
            <a:ext cx="622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 flipV="1">
            <a:off x="9756576" y="-1251520"/>
            <a:ext cx="914400" cy="196170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19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507" name="Picture 18" descr="41585369_CAEEF220CBE5EEEFEEEBFCE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8</a:t>
            </a: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2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6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pic>
        <p:nvPicPr>
          <p:cNvPr id="14347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4433d5dd_thum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7" descr="multik2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768" flipH="1">
            <a:off x="0" y="4100513"/>
            <a:ext cx="1865313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ZS-SA-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0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31511 -0.65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32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rthday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26059 -0.19074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531" name="Picture 3" descr="41585369_CAEEF220CBE5EEEFEEEBFCE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15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5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21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pic>
        <p:nvPicPr>
          <p:cNvPr id="45067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 descr="4433d5dd_thum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multik2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768" flipH="1">
            <a:off x="0" y="4100513"/>
            <a:ext cx="1865313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4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Picture 15" descr="ZS-SA-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29931 -0.45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2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5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2507 -0.2094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35504 0.2187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4"/>
                  </p:tgtEl>
                </p:cond>
              </p:nextCondLst>
            </p:seq>
          </p:childTnLst>
        </p:cTn>
      </p:par>
    </p:tnLst>
    <p:bldLst>
      <p:bldP spid="450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3555" name="Picture 3" descr="41585369_CAEEF220CBE5EEEFEEEBFCE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6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14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pic>
        <p:nvPicPr>
          <p:cNvPr id="46091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2" descr="4433d5dd_thum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 descr="multik2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768" flipH="1">
            <a:off x="0" y="4100513"/>
            <a:ext cx="1865313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14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5" name="Picture 15" descr="ZS-SA-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48837 -0.757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-3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6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29913 -0.2895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48698 -0.2724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6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66216 -0.4428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34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8"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579" name="Picture 3" descr="41585369_CAEEF220CBE5EEEFEEEBFCE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3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15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18</a:t>
            </a:r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pic>
        <p:nvPicPr>
          <p:cNvPr id="43019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2" descr="4433d5dd_thum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 descr="multik2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768" flipH="1">
            <a:off x="0" y="4100513"/>
            <a:ext cx="1865313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15" descr="ZS-SA-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31511 -0.65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32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rthday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27552 -0.2789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0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60712 -0.4321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91" y="-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6"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603" name="Picture 3" descr="41585369_CAEEF220CBE5EEEFEEEBFCE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38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7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21</a:t>
            </a: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28</a:t>
            </a:r>
          </a:p>
        </p:txBody>
      </p:sp>
      <p:pic>
        <p:nvPicPr>
          <p:cNvPr id="47115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2" descr="4433d5dd_thum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multik2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768" flipH="1">
            <a:off x="0" y="4100513"/>
            <a:ext cx="1865313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4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15" descr="ZS-SA-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33872 -0.4951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24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7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59063 -0.6569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-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48698 -0.2724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7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33924 -0.2851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2"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6627" name="Picture 3" descr="41585369_CAEEF220CBE5EEEFEEEBFCE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8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4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pic>
        <p:nvPicPr>
          <p:cNvPr id="44043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 descr="4433d5dd_thum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multik2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768" flipH="1">
            <a:off x="0" y="4100513"/>
            <a:ext cx="1865313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 descr="ZS-SA-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29931 -0.45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2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2507 -0.2094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35504 0.2187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0"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651" name="Picture 3" descr="41585369_CAEEF220CBE5EEEFEEEBFCE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9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36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31282"/>
              <a:gd name="adj2" fmla="val 3805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28</a:t>
            </a:r>
          </a:p>
        </p:txBody>
      </p:sp>
      <p:pic>
        <p:nvPicPr>
          <p:cNvPr id="49163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2" descr="4433d5dd_thum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multik2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768" flipH="1">
            <a:off x="0" y="4100513"/>
            <a:ext cx="1865313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14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15" descr="ZS-SA-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j043252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33073 -0.41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2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thday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49601 -0.341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9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43178 -0.3879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61493 -0.3902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0"/>
                  </p:tgtEl>
                </p:cond>
              </p:nextCondLst>
            </p:seq>
          </p:childTnLst>
        </p:cTn>
      </p:par>
    </p:tnLst>
    <p:bldLst>
      <p:bldP spid="491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7956550" y="4652963"/>
            <a:ext cx="503238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8675" name="Picture 3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25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9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5</a:t>
            </a: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45</a:t>
            </a: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36</a:t>
            </a:r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35</a:t>
            </a:r>
          </a:p>
        </p:txBody>
      </p:sp>
      <p:pic>
        <p:nvPicPr>
          <p:cNvPr id="57354" name="Picture 10" descr="pic_13334_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971550" y="5805488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547813" y="50847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738db08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/>
          <a:stretch>
            <a:fillRect/>
          </a:stretch>
        </p:blipFill>
        <p:spPr bwMode="auto">
          <a:xfrm>
            <a:off x="7156450" y="3644900"/>
            <a:ext cx="19875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Biene_May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5052" flipH="1">
            <a:off x="0" y="4005263"/>
            <a:ext cx="20272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4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800056" y="4441032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9" name="Picture 15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7380288" y="5445125"/>
            <a:ext cx="11287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4724 -0.65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-32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7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40955 -0.4469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45538 -0.3145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8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знай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1337 0.0928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1"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17"/>
          <p:cNvSpPr>
            <a:spLocks noChangeArrowheads="1"/>
          </p:cNvSpPr>
          <p:nvPr/>
        </p:nvSpPr>
        <p:spPr bwMode="auto">
          <a:xfrm>
            <a:off x="7956550" y="4652963"/>
            <a:ext cx="503238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699" name="Picture 4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29701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2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5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7</a:t>
            </a:r>
          </a:p>
        </p:txBody>
      </p:sp>
      <p:pic>
        <p:nvPicPr>
          <p:cNvPr id="25614" name="Picture 14" descr="pic_13334_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971550" y="5805488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547813" y="50847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6" descr="738db08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/>
          <a:stretch>
            <a:fillRect/>
          </a:stretch>
        </p:blipFill>
        <p:spPr bwMode="auto">
          <a:xfrm>
            <a:off x="7156450" y="3644900"/>
            <a:ext cx="19875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8" descr="Biene_May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5052" flipH="1">
            <a:off x="0" y="4005263"/>
            <a:ext cx="20272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800056" y="4441032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7380288" y="5445125"/>
            <a:ext cx="11287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9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20486 -0.543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1337 -0.138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7956550" y="4652963"/>
            <a:ext cx="503238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723" name="Picture 3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4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5</a:t>
            </a: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25</a:t>
            </a: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pic>
        <p:nvPicPr>
          <p:cNvPr id="52234" name="Picture 10" descr="pic_13334_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971550" y="5805488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1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547813" y="50847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738db08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/>
          <a:stretch>
            <a:fillRect/>
          </a:stretch>
        </p:blipFill>
        <p:spPr bwMode="auto">
          <a:xfrm>
            <a:off x="7156450" y="3644900"/>
            <a:ext cx="19875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Biene_May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5052" flipH="1">
            <a:off x="0" y="4005263"/>
            <a:ext cx="20272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14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800056" y="4441032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Picture 15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7380288" y="5445125"/>
            <a:ext cx="11287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4724 -0.6210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-31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знай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58142 -0.3564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80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2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7639 -0.201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1"/>
                  </p:tgtEl>
                </p:cond>
              </p:nextCondLst>
            </p:seq>
          </p:childTnLst>
        </p:cTn>
      </p:par>
    </p:tnLst>
    <p:bldLst>
      <p:bldP spid="522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96" y="261938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dirty="0"/>
              <a:t>12</a:t>
            </a:r>
          </a:p>
        </p:txBody>
      </p:sp>
      <p:sp>
        <p:nvSpPr>
          <p:cNvPr id="4100" name="AutoShape 10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6 </a:t>
            </a:r>
            <a:r>
              <a:rPr lang="ru-RU" sz="4800" b="1">
                <a:cs typeface="Arial" charset="0"/>
              </a:rPr>
              <a:t>• </a:t>
            </a:r>
            <a:r>
              <a:rPr lang="ru-RU" sz="4800" b="1"/>
              <a:t>2</a:t>
            </a:r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dirty="0"/>
              <a:t>14</a:t>
            </a: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8</a:t>
            </a:r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18</a:t>
            </a:r>
          </a:p>
        </p:txBody>
      </p:sp>
      <p:sp>
        <p:nvSpPr>
          <p:cNvPr id="4105" name="Oval 24"/>
          <p:cNvSpPr>
            <a:spLocks noChangeArrowheads="1"/>
          </p:cNvSpPr>
          <p:nvPr/>
        </p:nvSpPr>
        <p:spPr bwMode="auto">
          <a:xfrm>
            <a:off x="1476375" y="4797425"/>
            <a:ext cx="215900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6" name="Picture 12" descr="1171d83264188fd73f859d4a6f0bbf4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9" r="46773"/>
          <a:stretch>
            <a:fillRect/>
          </a:stretch>
        </p:blipFill>
        <p:spPr bwMode="auto">
          <a:xfrm>
            <a:off x="495639" y="4264819"/>
            <a:ext cx="2382838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Oval 25"/>
          <p:cNvSpPr>
            <a:spLocks noChangeArrowheads="1"/>
          </p:cNvSpPr>
          <p:nvPr/>
        </p:nvSpPr>
        <p:spPr bwMode="auto">
          <a:xfrm>
            <a:off x="7596188" y="5084763"/>
            <a:ext cx="215900" cy="2873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8" name="Picture 13" descr="1171d83264188fd73f859d4a6f0bbf4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0" t="37381"/>
          <a:stretch>
            <a:fillRect/>
          </a:stretch>
        </p:blipFill>
        <p:spPr bwMode="auto">
          <a:xfrm>
            <a:off x="6410421" y="4437063"/>
            <a:ext cx="13747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2224283" y="5430286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469787" y="5949067"/>
            <a:ext cx="11287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26" descr="pic_13334_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044576" y="5830578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27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349404" y="5209392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31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20486 -0.543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r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1337 -0.138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3"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7956550" y="4652963"/>
            <a:ext cx="503238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747" name="Picture 3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6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5</a:t>
            </a: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25</a:t>
            </a: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30</a:t>
            </a: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pic>
        <p:nvPicPr>
          <p:cNvPr id="54282" name="Picture 10" descr="pic_13334_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971550" y="5805488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547813" y="50847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738db08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/>
          <a:stretch>
            <a:fillRect/>
          </a:stretch>
        </p:blipFill>
        <p:spPr bwMode="auto">
          <a:xfrm>
            <a:off x="7156450" y="3644900"/>
            <a:ext cx="19875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Biene_May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5052" flipH="1">
            <a:off x="0" y="4005263"/>
            <a:ext cx="20272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800056" y="4441032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15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7380288" y="5445125"/>
            <a:ext cx="11287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8108 -0.463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23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3559 -0.3944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4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67587 -0.59814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02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4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7639 -0.201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9"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7956550" y="4652963"/>
            <a:ext cx="503238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2771" name="Picture 3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15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3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5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25</a:t>
            </a:r>
          </a:p>
        </p:txBody>
      </p:sp>
      <p:pic>
        <p:nvPicPr>
          <p:cNvPr id="51210" name="Picture 10" descr="pic_13334_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971550" y="5805488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11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547813" y="50847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738db08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/>
          <a:stretch>
            <a:fillRect/>
          </a:stretch>
        </p:blipFill>
        <p:spPr bwMode="auto">
          <a:xfrm>
            <a:off x="7156450" y="3644900"/>
            <a:ext cx="19875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Biene_May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5052" flipH="1">
            <a:off x="0" y="4005263"/>
            <a:ext cx="20272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14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800056" y="4441032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Picture 15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7380288" y="5445125"/>
            <a:ext cx="11287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20486 -0.543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35434 -0.2895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41024 -0.3166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7"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7956550" y="4652963"/>
            <a:ext cx="503238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3795" name="Picture 3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30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5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5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15</a:t>
            </a: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25</a:t>
            </a:r>
          </a:p>
        </p:txBody>
      </p:sp>
      <p:pic>
        <p:nvPicPr>
          <p:cNvPr id="53258" name="Picture 10" descr="pic_13334_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971550" y="5805488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1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547813" y="50847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 descr="738db08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/>
          <a:stretch>
            <a:fillRect/>
          </a:stretch>
        </p:blipFill>
        <p:spPr bwMode="auto">
          <a:xfrm>
            <a:off x="7156450" y="3644900"/>
            <a:ext cx="19875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Biene_May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5052" flipH="1">
            <a:off x="0" y="4005263"/>
            <a:ext cx="20272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14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800056" y="4441032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Picture 15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7380288" y="5445125"/>
            <a:ext cx="11287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29913 -0.379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8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3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67726 -0.3525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знай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58142 -0.3564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80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60712 -0.4951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5"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7956550" y="4652963"/>
            <a:ext cx="503238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819" name="Picture 3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8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5</a:t>
            </a: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40</a:t>
            </a:r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45</a:t>
            </a:r>
          </a:p>
        </p:txBody>
      </p:sp>
      <p:pic>
        <p:nvPicPr>
          <p:cNvPr id="56330" name="Picture 10" descr="pic_13334_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971550" y="5805488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1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547813" y="50847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 descr="738db08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/>
          <a:stretch>
            <a:fillRect/>
          </a:stretch>
        </p:blipFill>
        <p:spPr bwMode="auto">
          <a:xfrm>
            <a:off x="7156450" y="3644900"/>
            <a:ext cx="19875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 descr="Biene_May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5052" flipH="1">
            <a:off x="0" y="4005263"/>
            <a:ext cx="20272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14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800056" y="4441032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Picture 15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7380288" y="5445125"/>
            <a:ext cx="11287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4724 -0.65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-32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40955 -0.4469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45538 -0.3145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8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знай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1337 0.0928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7"/>
                  </p:tgtEl>
                </p:cond>
              </p:nextCondLst>
            </p:seq>
          </p:childTnLst>
        </p:cTn>
      </p:par>
    </p:tnLst>
    <p:bldLst>
      <p:bldP spid="563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7956550" y="4652963"/>
            <a:ext cx="503238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5843" name="Picture 3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7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5</a:t>
            </a:r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25</a:t>
            </a: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35</a:t>
            </a: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42</a:t>
            </a:r>
          </a:p>
        </p:txBody>
      </p:sp>
      <p:pic>
        <p:nvPicPr>
          <p:cNvPr id="55306" name="Picture 10" descr="pic_13334_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971550" y="5805488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1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547813" y="50847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2" descr="738db08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/>
          <a:stretch>
            <a:fillRect/>
          </a:stretch>
        </p:blipFill>
        <p:spPr bwMode="auto">
          <a:xfrm>
            <a:off x="7156450" y="3644900"/>
            <a:ext cx="19875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3" descr="Biene_May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5052" flipH="1">
            <a:off x="0" y="4005263"/>
            <a:ext cx="20272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Picture 14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800056" y="4441032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1" name="Picture 15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7380288" y="5445125"/>
            <a:ext cx="11287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6" descr="j043252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8108 -0.463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23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5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3559 -0.3944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5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67587 -0.59814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02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7639 -0.201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3"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 rot="1757920">
            <a:off x="1381125" y="5673725"/>
            <a:ext cx="865188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1187450" y="4941888"/>
            <a:ext cx="863600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6868" name="Picture 4" descr="bcd7b362ac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2916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34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8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6</a:t>
            </a:r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48</a:t>
            </a:r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42</a:t>
            </a:r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 rot="-878212">
            <a:off x="7740650" y="4508500"/>
            <a:ext cx="576263" cy="5762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3501" name="Picture 1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7676496">
            <a:off x="1848644" y="5288757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2" name="Picture 14" descr="pic_13334_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3430">
            <a:off x="395288" y="5300663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b2c9562e264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4221163"/>
            <a:ext cx="19018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Picture 16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7474">
            <a:off x="7015956" y="5593557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5" name="Picture 17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804025" y="5661025"/>
            <a:ext cx="11287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6632 -0.409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-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3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76389 -0.4993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4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-0.68368 -0.7030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3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лыб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3698 -0.054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7"/>
                  </p:tgtEl>
                </p:cond>
              </p:nextCondLst>
            </p:seq>
          </p:childTnLst>
        </p:cTn>
      </p:par>
    </p:tnLst>
    <p:bldLst>
      <p:bldP spid="6349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5"/>
          <p:cNvSpPr>
            <a:spLocks noChangeArrowheads="1"/>
          </p:cNvSpPr>
          <p:nvPr/>
        </p:nvSpPr>
        <p:spPr bwMode="auto">
          <a:xfrm rot="1757920">
            <a:off x="1381125" y="5673725"/>
            <a:ext cx="865188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Oval 9"/>
          <p:cNvSpPr>
            <a:spLocks noChangeArrowheads="1"/>
          </p:cNvSpPr>
          <p:nvPr/>
        </p:nvSpPr>
        <p:spPr bwMode="auto">
          <a:xfrm>
            <a:off x="1187450" y="4941888"/>
            <a:ext cx="863600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7892" name="Picture 19" descr="bcd7b362ac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2916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37895" name="AutoShape 4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37896" name="Text Box 5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2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6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8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18</a:t>
            </a:r>
          </a:p>
        </p:txBody>
      </p:sp>
      <p:sp>
        <p:nvSpPr>
          <p:cNvPr id="37900" name="Oval 11"/>
          <p:cNvSpPr>
            <a:spLocks noChangeArrowheads="1"/>
          </p:cNvSpPr>
          <p:nvPr/>
        </p:nvSpPr>
        <p:spPr bwMode="auto">
          <a:xfrm rot="-878212">
            <a:off x="7740650" y="4508500"/>
            <a:ext cx="576263" cy="5762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53" name="Picture 1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7676496">
            <a:off x="1848644" y="5288757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pic_13334_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3430">
            <a:off x="395288" y="5300663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20" descr="b2c9562e264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4221163"/>
            <a:ext cx="19018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7474">
            <a:off x="7015956" y="5593557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804025" y="5661025"/>
            <a:ext cx="11287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27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20486 -0.543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лыб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1337 -0.138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 rot="1757920">
            <a:off x="1381125" y="5673725"/>
            <a:ext cx="865188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1187450" y="4941888"/>
            <a:ext cx="863600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8916" name="Picture 4" descr="bcd7b362ac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2916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36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5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6</a:t>
            </a:r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30</a:t>
            </a:r>
          </a:p>
        </p:txBody>
      </p:sp>
      <p:sp>
        <p:nvSpPr>
          <p:cNvPr id="60427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 rot="-878212">
            <a:off x="7740650" y="4508500"/>
            <a:ext cx="576263" cy="5762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0429" name="Picture 1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7676496">
            <a:off x="1848644" y="5288757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4" descr="pic_13334_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3430">
            <a:off x="395288" y="5300663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5" descr="b2c9562e264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4221163"/>
            <a:ext cx="19018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16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7474">
            <a:off x="7015956" y="5593557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Picture 17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804025" y="5661025"/>
            <a:ext cx="11287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Picture 1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9011 -0.419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7" y="-20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0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лыб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59861 -0.3104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0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3158 -0.3062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5"/>
                  </p:tgtEl>
                </p:cond>
              </p:nextCondLst>
            </p:seq>
          </p:childTnLst>
        </p:cTn>
      </p:par>
    </p:tnLst>
    <p:bldLst>
      <p:bldP spid="604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/>
          <p:cNvSpPr>
            <a:spLocks noChangeArrowheads="1"/>
          </p:cNvSpPr>
          <p:nvPr/>
        </p:nvSpPr>
        <p:spPr bwMode="auto">
          <a:xfrm rot="1757920">
            <a:off x="1381125" y="5673725"/>
            <a:ext cx="865188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1187450" y="4941888"/>
            <a:ext cx="863600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9940" name="Picture 4" descr="bcd7b362ac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2916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18</a:t>
            </a: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3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6</a:t>
            </a:r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 rot="-878212">
            <a:off x="7740650" y="4508500"/>
            <a:ext cx="576263" cy="5762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9405" name="Picture 1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7676496">
            <a:off x="1848644" y="5288757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6" name="Picture 14" descr="pic_13334_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3430">
            <a:off x="395288" y="5300663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5" descr="b2c9562e264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4221163"/>
            <a:ext cx="19018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8" name="Picture 16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7474">
            <a:off x="7015956" y="5593557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9" name="Picture 17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804025" y="5661025"/>
            <a:ext cx="11287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1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20486 -0.543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лыб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9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1337 -0.138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1"/>
                  </p:tgtEl>
                </p:cond>
              </p:nextCondLst>
            </p:seq>
          </p:childTnLst>
        </p:cTn>
      </p:par>
    </p:tnLst>
    <p:bldLst>
      <p:bldP spid="5939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/>
          <p:cNvSpPr>
            <a:spLocks noChangeArrowheads="1"/>
          </p:cNvSpPr>
          <p:nvPr/>
        </p:nvSpPr>
        <p:spPr bwMode="auto">
          <a:xfrm rot="1757920">
            <a:off x="1381125" y="5673725"/>
            <a:ext cx="865188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1187450" y="4941888"/>
            <a:ext cx="863600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40964" name="Picture 4" descr="bcd7b362ac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2916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4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6</a:t>
            </a:r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sp>
        <p:nvSpPr>
          <p:cNvPr id="58378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58379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 rot="-878212">
            <a:off x="7740650" y="4508500"/>
            <a:ext cx="576263" cy="5762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8381" name="Picture 1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7676496">
            <a:off x="1848644" y="5288757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2" name="Picture 14" descr="pic_13334_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3430">
            <a:off x="395288" y="5300663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5" descr="b2c9562e264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4221163"/>
            <a:ext cx="19018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Picture 16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7474">
            <a:off x="7015956" y="5593557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17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804025" y="5661025"/>
            <a:ext cx="11287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1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3178 -0.661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0" y="-33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лыб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59861 -0.3104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8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1337 -0.138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7"/>
                  </p:tgtEl>
                </p:cond>
              </p:nextCondLst>
            </p:seq>
          </p:childTnLst>
        </p:cTn>
      </p:par>
    </p:tnLst>
    <p:bldLst>
      <p:bldP spid="583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6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2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2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8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1476375" y="4797425"/>
            <a:ext cx="215900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30" name="Picture 10" descr="1171d83264188fd73f859d4a6f0bbf4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9" r="46773"/>
          <a:stretch>
            <a:fillRect/>
          </a:stretch>
        </p:blipFill>
        <p:spPr bwMode="auto">
          <a:xfrm>
            <a:off x="0" y="4065588"/>
            <a:ext cx="2382838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7596188" y="5084763"/>
            <a:ext cx="215900" cy="2873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32" name="Picture 12" descr="1171d83264188fd73f859d4a6f0bbf4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0" t="37381"/>
          <a:stretch>
            <a:fillRect/>
          </a:stretch>
        </p:blipFill>
        <p:spPr bwMode="auto">
          <a:xfrm>
            <a:off x="7235825" y="4352925"/>
            <a:ext cx="13747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835150" y="50847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16688" y="5229225"/>
            <a:ext cx="11287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pic_13334_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762125" y="51530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015956" y="5306220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16545 -0.442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22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0417 -0.5618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м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4479 -0.03334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 rot="1757920">
            <a:off x="1381125" y="5673725"/>
            <a:ext cx="865188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1187450" y="4941888"/>
            <a:ext cx="863600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41988" name="Picture 4" descr="bcd7b362ac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2916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48</a:t>
            </a: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9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6</a:t>
            </a: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54</a:t>
            </a: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56</a:t>
            </a: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36</a:t>
            </a:r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 rot="-878212">
            <a:off x="7740650" y="4508500"/>
            <a:ext cx="576263" cy="5762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4525" name="Picture 1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7676496">
            <a:off x="1848644" y="5288757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6" name="Picture 14" descr="pic_13334_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3430">
            <a:off x="395288" y="5300663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5" descr="b2c9562e264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4221163"/>
            <a:ext cx="19018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8" name="Picture 16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7474">
            <a:off x="7015956" y="5593557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9" name="Picture 17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804025" y="5661025"/>
            <a:ext cx="11287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632 -0.7349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0" y="-36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76389 -0.4993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4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-0.4632 -0.5034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42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4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лыб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3698 -0.054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1"/>
                  </p:tgtEl>
                </p:cond>
              </p:nextCondLst>
            </p:seq>
          </p:childTnLst>
        </p:cTn>
      </p:par>
    </p:tnLst>
    <p:bldLst>
      <p:bldP spid="645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 rot="1757920">
            <a:off x="1381125" y="5673725"/>
            <a:ext cx="865188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1187450" y="4941888"/>
            <a:ext cx="863600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43012" name="Picture 4" descr="bcd7b362ac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2916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6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6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36</a:t>
            </a:r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 rot="-878212">
            <a:off x="7740650" y="4508500"/>
            <a:ext cx="576263" cy="5762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453" name="Picture 1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7676496">
            <a:off x="1848644" y="5288757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14" descr="pic_13334_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3430">
            <a:off x="395288" y="5300663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15" descr="b2c9562e264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4221163"/>
            <a:ext cx="19018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16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7474">
            <a:off x="7015956" y="5593557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7" name="Picture 17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804025" y="5661025"/>
            <a:ext cx="11287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1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3178 -0.661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0" y="-33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77969 -0.4259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76" y="-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лыб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-0.51042 -0.3879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3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66233 -0.5895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-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9"/>
                  </p:tgtEl>
                </p:cond>
              </p:nextCondLst>
            </p:seq>
          </p:childTnLst>
        </p:cTn>
      </p:par>
    </p:tnLst>
    <p:bldLst>
      <p:bldP spid="614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2" y="199475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Oval 2"/>
          <p:cNvSpPr>
            <a:spLocks noChangeArrowheads="1"/>
          </p:cNvSpPr>
          <p:nvPr/>
        </p:nvSpPr>
        <p:spPr bwMode="auto">
          <a:xfrm rot="1757920">
            <a:off x="1381125" y="5673725"/>
            <a:ext cx="865188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1187450" y="4941888"/>
            <a:ext cx="863600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44036" name="Picture 4" descr="bcd7b362ac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" y="4079875"/>
            <a:ext cx="2916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3288506" y="2071137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369243" y="2702575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 dirty="0"/>
              <a:t>7 </a:t>
            </a:r>
            <a:r>
              <a:rPr lang="ru-RU" sz="4800" b="1" dirty="0">
                <a:cs typeface="Arial" charset="0"/>
              </a:rPr>
              <a:t>•</a:t>
            </a:r>
            <a:r>
              <a:rPr lang="ru-RU" sz="4800" b="1" dirty="0"/>
              <a:t> 6</a:t>
            </a: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dirty="0"/>
              <a:t>36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48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42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 rot="-878212">
            <a:off x="7740650" y="4508500"/>
            <a:ext cx="576263" cy="5762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2477" name="Picture 1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7676496">
            <a:off x="516387" y="5213128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8" name="Picture 14" descr="pic_13334_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3430">
            <a:off x="1944439" y="4971257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 descr="b2c9562e264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68" y="4126707"/>
            <a:ext cx="19018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0" name="Picture 16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7474">
            <a:off x="6791452" y="5519981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1" name="Picture 17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958076" y="5838081"/>
            <a:ext cx="11287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18" descr="j043252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09" y="6123797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3178 -0.661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0" y="-33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2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77969 -0.4259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76" y="-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лыб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-0.51042 -0.3879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3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66233 -0.5895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-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3"/>
                  </p:tgtEl>
                </p:cond>
              </p:nextCondLst>
            </p:seq>
          </p:childTnLst>
        </p:cTn>
      </p:par>
    </p:tnLst>
    <p:bldLst>
      <p:bldP spid="6247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 rot="1757920">
            <a:off x="7827963" y="4656138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 rot="1022033">
            <a:off x="415925" y="5430838"/>
            <a:ext cx="288925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468313" y="53006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 rot="1757920">
            <a:off x="684213" y="6640513"/>
            <a:ext cx="358775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 rot="1757920">
            <a:off x="592138" y="5224463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 rot="1757920">
            <a:off x="611188" y="50847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 rot="1757920">
            <a:off x="444500" y="5386388"/>
            <a:ext cx="287338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 rot="-2064431">
            <a:off x="1835150" y="4508500"/>
            <a:ext cx="360363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 rot="1757920">
            <a:off x="1547813" y="4508500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611188" y="3789363"/>
            <a:ext cx="647700" cy="719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 rot="901513">
            <a:off x="684213" y="6237288"/>
            <a:ext cx="358775" cy="6207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 rot="-1579638">
            <a:off x="822325" y="6092825"/>
            <a:ext cx="287338" cy="7556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 rot="-2089934">
            <a:off x="900113" y="6021388"/>
            <a:ext cx="431800" cy="836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5071" name="Picture 15" descr="277673-175026-jerry_lar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92600"/>
            <a:ext cx="17383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16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3" name="AutoShape 17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21</a:t>
            </a:r>
          </a:p>
        </p:txBody>
      </p:sp>
      <p:sp>
        <p:nvSpPr>
          <p:cNvPr id="45074" name="AutoShape 18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3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7</a:t>
            </a:r>
          </a:p>
        </p:txBody>
      </p:sp>
      <p:sp>
        <p:nvSpPr>
          <p:cNvPr id="65556" name="AutoShape 20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65557" name="AutoShape 21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28</a:t>
            </a:r>
          </a:p>
        </p:txBody>
      </p:sp>
      <p:sp>
        <p:nvSpPr>
          <p:cNvPr id="65558" name="AutoShape 22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pic>
        <p:nvPicPr>
          <p:cNvPr id="65559" name="Picture 2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547813" y="42211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0" name="Picture 2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88125" y="4221163"/>
            <a:ext cx="11287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1" name="Picture 25" descr="4433d5dd_thumb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592219" y="5090319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2" name="Picture 26" descr="tom_jerr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212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3" name="Picture 27" descr="pic_13334_m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395288" y="4941888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4" name="Picture 2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2441 -0.442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22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ом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5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77969 -0.4155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76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5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78038 -0.4953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55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6"/>
                  </p:tgtEl>
                </p:cond>
              </p:nextCondLst>
            </p:seq>
          </p:childTnLst>
        </p:cTn>
      </p:par>
    </p:tnLst>
    <p:bldLst>
      <p:bldP spid="6555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6" name="Picture 16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Oval 2"/>
          <p:cNvSpPr>
            <a:spLocks noChangeArrowheads="1"/>
          </p:cNvSpPr>
          <p:nvPr/>
        </p:nvSpPr>
        <p:spPr bwMode="auto">
          <a:xfrm rot="1757920">
            <a:off x="7827963" y="4656138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Oval 3"/>
          <p:cNvSpPr>
            <a:spLocks noChangeArrowheads="1"/>
          </p:cNvSpPr>
          <p:nvPr/>
        </p:nvSpPr>
        <p:spPr bwMode="auto">
          <a:xfrm rot="1022033">
            <a:off x="415925" y="5430838"/>
            <a:ext cx="288925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468313" y="53006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 rot="1757920">
            <a:off x="684213" y="6640513"/>
            <a:ext cx="358775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 rot="1757920">
            <a:off x="592138" y="5224463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 rot="1757920">
            <a:off x="611188" y="50847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 rot="1757920">
            <a:off x="444500" y="5386388"/>
            <a:ext cx="287338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 rot="-2064431">
            <a:off x="1835150" y="4508500"/>
            <a:ext cx="360363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 rot="1757920">
            <a:off x="1547813" y="4508500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611188" y="3789363"/>
            <a:ext cx="647700" cy="719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 rot="901513">
            <a:off x="684213" y="6237288"/>
            <a:ext cx="358775" cy="6207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 rot="-1579638">
            <a:off x="822325" y="6092825"/>
            <a:ext cx="287338" cy="7556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auto">
          <a:xfrm rot="-2089934">
            <a:off x="900113" y="6021388"/>
            <a:ext cx="431800" cy="836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6095" name="Picture 15" descr="277673-175026-jerry_lar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4046445"/>
            <a:ext cx="17383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5" name="AutoShape 17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30</a:t>
            </a:r>
          </a:p>
        </p:txBody>
      </p:sp>
      <p:sp>
        <p:nvSpPr>
          <p:cNvPr id="46098" name="AutoShape 18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3492500" y="282098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 dirty="0"/>
              <a:t>5 </a:t>
            </a:r>
            <a:r>
              <a:rPr lang="ru-RU" sz="4800" b="1" dirty="0">
                <a:cs typeface="Arial" charset="0"/>
              </a:rPr>
              <a:t>•</a:t>
            </a:r>
            <a:r>
              <a:rPr lang="ru-RU" sz="4800" b="1" dirty="0"/>
              <a:t> 7</a:t>
            </a:r>
          </a:p>
        </p:txBody>
      </p:sp>
      <p:sp>
        <p:nvSpPr>
          <p:cNvPr id="83988" name="AutoShape 20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35</a:t>
            </a:r>
          </a:p>
        </p:txBody>
      </p:sp>
      <p:sp>
        <p:nvSpPr>
          <p:cNvPr id="83989" name="AutoShape 21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42</a:t>
            </a:r>
          </a:p>
        </p:txBody>
      </p:sp>
      <p:sp>
        <p:nvSpPr>
          <p:cNvPr id="83990" name="AutoShape 22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25</a:t>
            </a:r>
          </a:p>
        </p:txBody>
      </p:sp>
      <p:pic>
        <p:nvPicPr>
          <p:cNvPr id="83991" name="Picture 2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439068" y="4217320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2" name="Picture 2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7671227" y="5213011"/>
            <a:ext cx="11287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3" name="Picture 25" descr="4433d5dd_thumb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008812" y="3973603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6" name="Picture 26" descr="tom_jerr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" y="3371050"/>
            <a:ext cx="2212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5" name="Picture 27" descr="pic_13334_m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00720" y="4911272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8" name="Picture 2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9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28351 -0.274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3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8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3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7875 -0.3421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75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8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3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9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3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ом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842 0.008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88"/>
                  </p:tgtEl>
                </p:cond>
              </p:nextCondLst>
            </p:seq>
          </p:childTnLst>
        </p:cTn>
      </p:par>
    </p:tnLst>
    <p:bldLst>
      <p:bldP spid="8398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0" name="Picture 3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Oval 30"/>
          <p:cNvSpPr>
            <a:spLocks noChangeArrowheads="1"/>
          </p:cNvSpPr>
          <p:nvPr/>
        </p:nvSpPr>
        <p:spPr bwMode="auto">
          <a:xfrm rot="1757920">
            <a:off x="7827963" y="4656138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Oval 29"/>
          <p:cNvSpPr>
            <a:spLocks noChangeArrowheads="1"/>
          </p:cNvSpPr>
          <p:nvPr/>
        </p:nvSpPr>
        <p:spPr bwMode="auto">
          <a:xfrm rot="1022033">
            <a:off x="415925" y="5430838"/>
            <a:ext cx="288925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Oval 28"/>
          <p:cNvSpPr>
            <a:spLocks noChangeArrowheads="1"/>
          </p:cNvSpPr>
          <p:nvPr/>
        </p:nvSpPr>
        <p:spPr bwMode="auto">
          <a:xfrm>
            <a:off x="468313" y="53006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Oval 27"/>
          <p:cNvSpPr>
            <a:spLocks noChangeArrowheads="1"/>
          </p:cNvSpPr>
          <p:nvPr/>
        </p:nvSpPr>
        <p:spPr bwMode="auto">
          <a:xfrm rot="1757920">
            <a:off x="684213" y="6640513"/>
            <a:ext cx="358775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Oval 26"/>
          <p:cNvSpPr>
            <a:spLocks noChangeArrowheads="1"/>
          </p:cNvSpPr>
          <p:nvPr/>
        </p:nvSpPr>
        <p:spPr bwMode="auto">
          <a:xfrm rot="1757920">
            <a:off x="592138" y="5224463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Oval 25"/>
          <p:cNvSpPr>
            <a:spLocks noChangeArrowheads="1"/>
          </p:cNvSpPr>
          <p:nvPr/>
        </p:nvSpPr>
        <p:spPr bwMode="auto">
          <a:xfrm rot="1757920">
            <a:off x="611188" y="50847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Oval 24"/>
          <p:cNvSpPr>
            <a:spLocks noChangeArrowheads="1"/>
          </p:cNvSpPr>
          <p:nvPr/>
        </p:nvSpPr>
        <p:spPr bwMode="auto">
          <a:xfrm rot="1757920">
            <a:off x="444500" y="5386388"/>
            <a:ext cx="287338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Oval 23"/>
          <p:cNvSpPr>
            <a:spLocks noChangeArrowheads="1"/>
          </p:cNvSpPr>
          <p:nvPr/>
        </p:nvSpPr>
        <p:spPr bwMode="auto">
          <a:xfrm rot="-2064431">
            <a:off x="1835150" y="4508500"/>
            <a:ext cx="360363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Oval 22"/>
          <p:cNvSpPr>
            <a:spLocks noChangeArrowheads="1"/>
          </p:cNvSpPr>
          <p:nvPr/>
        </p:nvSpPr>
        <p:spPr bwMode="auto">
          <a:xfrm rot="1757920">
            <a:off x="1547813" y="4508500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Oval 21"/>
          <p:cNvSpPr>
            <a:spLocks noChangeArrowheads="1"/>
          </p:cNvSpPr>
          <p:nvPr/>
        </p:nvSpPr>
        <p:spPr bwMode="auto">
          <a:xfrm>
            <a:off x="611188" y="3789363"/>
            <a:ext cx="647700" cy="719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Oval 20"/>
          <p:cNvSpPr>
            <a:spLocks noChangeArrowheads="1"/>
          </p:cNvSpPr>
          <p:nvPr/>
        </p:nvSpPr>
        <p:spPr bwMode="auto">
          <a:xfrm rot="901513">
            <a:off x="684213" y="6237288"/>
            <a:ext cx="358775" cy="6207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Oval 19"/>
          <p:cNvSpPr>
            <a:spLocks noChangeArrowheads="1"/>
          </p:cNvSpPr>
          <p:nvPr/>
        </p:nvSpPr>
        <p:spPr bwMode="auto">
          <a:xfrm rot="-1579638">
            <a:off x="822325" y="6092825"/>
            <a:ext cx="287338" cy="7556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8" name="Oval 18"/>
          <p:cNvSpPr>
            <a:spLocks noChangeArrowheads="1"/>
          </p:cNvSpPr>
          <p:nvPr/>
        </p:nvSpPr>
        <p:spPr bwMode="auto">
          <a:xfrm rot="-2089934">
            <a:off x="900113" y="6021388"/>
            <a:ext cx="431800" cy="836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7119" name="Picture 16" descr="277673-175026-jerry_lar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83" y="4159003"/>
            <a:ext cx="17383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14</a:t>
            </a:r>
          </a:p>
        </p:txBody>
      </p:sp>
      <p:sp>
        <p:nvSpPr>
          <p:cNvPr id="47122" name="AutoShape 5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47123" name="Text Box 6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2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7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9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18</a:t>
            </a: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pic>
        <p:nvPicPr>
          <p:cNvPr id="15370" name="Picture 10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575788" y="4323387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715326" y="4216489"/>
            <a:ext cx="11287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4433d5dd_thumb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8062706" y="5139885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17" descr="tom_jerr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7123"/>
            <a:ext cx="2212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pic_13334_m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243381" y="5042694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2" name="Picture 32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90" y="6201393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2441 -0.442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22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ом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1337 -0.138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val 2"/>
          <p:cNvSpPr>
            <a:spLocks noChangeArrowheads="1"/>
          </p:cNvSpPr>
          <p:nvPr/>
        </p:nvSpPr>
        <p:spPr bwMode="auto">
          <a:xfrm rot="1757920">
            <a:off x="7827963" y="4656138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Oval 3"/>
          <p:cNvSpPr>
            <a:spLocks noChangeArrowheads="1"/>
          </p:cNvSpPr>
          <p:nvPr/>
        </p:nvSpPr>
        <p:spPr bwMode="auto">
          <a:xfrm rot="1022033">
            <a:off x="415925" y="5430838"/>
            <a:ext cx="288925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468313" y="53006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 rot="1757920">
            <a:off x="684213" y="6640513"/>
            <a:ext cx="358775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 rot="1757920">
            <a:off x="592138" y="5224463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 rot="1757920">
            <a:off x="611188" y="50847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 rot="1757920">
            <a:off x="444500" y="5386388"/>
            <a:ext cx="287338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 rot="-2064431">
            <a:off x="1835150" y="4508500"/>
            <a:ext cx="360363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 rot="1757920">
            <a:off x="1547813" y="4508500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611188" y="3789363"/>
            <a:ext cx="647700" cy="719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 rot="901513">
            <a:off x="684213" y="6237288"/>
            <a:ext cx="358775" cy="6207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 rot="-1579638">
            <a:off x="822325" y="6092825"/>
            <a:ext cx="287338" cy="7556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 rot="-2089934">
            <a:off x="900113" y="6021388"/>
            <a:ext cx="431800" cy="836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8143" name="Picture 15" descr="277673-175026-jerry_lar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92600"/>
            <a:ext cx="17383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16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1" name="AutoShape 17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48146" name="AutoShape 18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4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7</a:t>
            </a:r>
          </a:p>
        </p:txBody>
      </p:sp>
      <p:sp>
        <p:nvSpPr>
          <p:cNvPr id="82964" name="AutoShape 20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28</a:t>
            </a:r>
          </a:p>
        </p:txBody>
      </p:sp>
      <p:sp>
        <p:nvSpPr>
          <p:cNvPr id="82965" name="AutoShape 21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21</a:t>
            </a:r>
          </a:p>
        </p:txBody>
      </p:sp>
      <p:sp>
        <p:nvSpPr>
          <p:cNvPr id="82966" name="AutoShape 22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18</a:t>
            </a:r>
          </a:p>
        </p:txBody>
      </p:sp>
      <p:pic>
        <p:nvPicPr>
          <p:cNvPr id="82967" name="Picture 2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547813" y="42211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8" name="Picture 2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88125" y="4221163"/>
            <a:ext cx="11287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9" name="Picture 25" descr="4433d5dd_thumb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592219" y="5090319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4" name="Picture 26" descr="tom_jerr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212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1" name="Picture 27" descr="pic_13334_m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395288" y="4941888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6" name="Picture 2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53542 -0.5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-258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2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2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ом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842 0.008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4"/>
                  </p:tgtEl>
                </p:cond>
              </p:nextCondLst>
            </p:seq>
          </p:childTnLst>
        </p:cTn>
      </p:par>
    </p:tnLst>
    <p:bldLst>
      <p:bldP spid="8296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2"/>
          <p:cNvSpPr>
            <a:spLocks noChangeArrowheads="1"/>
          </p:cNvSpPr>
          <p:nvPr/>
        </p:nvSpPr>
        <p:spPr bwMode="auto">
          <a:xfrm rot="1757920">
            <a:off x="7827963" y="4656138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 rot="1022033">
            <a:off x="415925" y="5430838"/>
            <a:ext cx="288925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468313" y="53006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 rot="1757920">
            <a:off x="684213" y="6640513"/>
            <a:ext cx="358775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 rot="1757920">
            <a:off x="592138" y="5224463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 rot="1757920">
            <a:off x="611188" y="50847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 rot="1757920">
            <a:off x="444500" y="5386388"/>
            <a:ext cx="287338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 rot="-2064431">
            <a:off x="1835150" y="4508500"/>
            <a:ext cx="360363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 rot="1757920">
            <a:off x="1547813" y="4508500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611188" y="3789363"/>
            <a:ext cx="647700" cy="719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 rot="901513">
            <a:off x="684213" y="6237288"/>
            <a:ext cx="358775" cy="6207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 rot="-1579638">
            <a:off x="822325" y="6092825"/>
            <a:ext cx="287338" cy="7556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 rot="-2089934">
            <a:off x="900113" y="6021388"/>
            <a:ext cx="431800" cy="836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9167" name="Picture 15" descr="277673-175026-jerry_lar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92600"/>
            <a:ext cx="17383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16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9" name="AutoShape 17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49170" name="AutoShape 18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6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7</a:t>
            </a:r>
          </a:p>
        </p:txBody>
      </p:sp>
      <p:sp>
        <p:nvSpPr>
          <p:cNvPr id="85012" name="AutoShape 20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49</a:t>
            </a:r>
          </a:p>
        </p:txBody>
      </p:sp>
      <p:sp>
        <p:nvSpPr>
          <p:cNvPr id="85013" name="AutoShape 21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45</a:t>
            </a:r>
          </a:p>
        </p:txBody>
      </p:sp>
      <p:sp>
        <p:nvSpPr>
          <p:cNvPr id="85014" name="AutoShape 22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42</a:t>
            </a:r>
          </a:p>
        </p:txBody>
      </p:sp>
      <p:pic>
        <p:nvPicPr>
          <p:cNvPr id="85015" name="Picture 2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287337" y="5072856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16" name="Picture 2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95264" y="4359578"/>
            <a:ext cx="11287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17" name="Picture 25" descr="4433d5dd_thumb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804944" y="5090590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8" name="Picture 26" descr="tom_jerr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" y="3444003"/>
            <a:ext cx="2212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19" name="Picture 27" descr="pic_13334_m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518739" y="4090062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0" name="Picture 2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0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28351 -0.274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3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5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7875 -0.3421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75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5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ом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49479 -0.1886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5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3698 -0.1384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12"/>
                  </p:tgtEl>
                </p:cond>
              </p:nextCondLst>
            </p:seq>
          </p:childTnLst>
        </p:cTn>
      </p:par>
    </p:tnLst>
    <p:bldLst>
      <p:bldP spid="8500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2"/>
          <p:cNvSpPr>
            <a:spLocks noChangeArrowheads="1"/>
          </p:cNvSpPr>
          <p:nvPr/>
        </p:nvSpPr>
        <p:spPr bwMode="auto">
          <a:xfrm rot="1757920">
            <a:off x="7827963" y="4656138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79" name="Oval 3"/>
          <p:cNvSpPr>
            <a:spLocks noChangeArrowheads="1"/>
          </p:cNvSpPr>
          <p:nvPr/>
        </p:nvSpPr>
        <p:spPr bwMode="auto">
          <a:xfrm rot="1022033">
            <a:off x="415925" y="5430838"/>
            <a:ext cx="288925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468313" y="53006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 rot="1757920">
            <a:off x="684213" y="6640513"/>
            <a:ext cx="358775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 rot="1757920">
            <a:off x="592138" y="5224463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 rot="1757920">
            <a:off x="611188" y="50847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 rot="1757920">
            <a:off x="444500" y="5386388"/>
            <a:ext cx="287338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 rot="-2064431">
            <a:off x="1835150" y="4508500"/>
            <a:ext cx="360363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6" name="Oval 10"/>
          <p:cNvSpPr>
            <a:spLocks noChangeArrowheads="1"/>
          </p:cNvSpPr>
          <p:nvPr/>
        </p:nvSpPr>
        <p:spPr bwMode="auto">
          <a:xfrm rot="1757920">
            <a:off x="1547813" y="4508500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611188" y="3789363"/>
            <a:ext cx="647700" cy="719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 rot="901513">
            <a:off x="684213" y="6237288"/>
            <a:ext cx="358775" cy="6207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9" name="Oval 13"/>
          <p:cNvSpPr>
            <a:spLocks noChangeArrowheads="1"/>
          </p:cNvSpPr>
          <p:nvPr/>
        </p:nvSpPr>
        <p:spPr bwMode="auto">
          <a:xfrm rot="-1579638">
            <a:off x="822325" y="6092825"/>
            <a:ext cx="287338" cy="7556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90" name="Oval 14"/>
          <p:cNvSpPr>
            <a:spLocks noChangeArrowheads="1"/>
          </p:cNvSpPr>
          <p:nvPr/>
        </p:nvSpPr>
        <p:spPr bwMode="auto">
          <a:xfrm rot="-2089934">
            <a:off x="900113" y="6021388"/>
            <a:ext cx="431800" cy="836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0191" name="Picture 15" descr="277673-175026-jerry_lar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92600"/>
            <a:ext cx="17383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16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1" name="AutoShape 17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56</a:t>
            </a:r>
          </a:p>
        </p:txBody>
      </p:sp>
      <p:sp>
        <p:nvSpPr>
          <p:cNvPr id="50194" name="AutoShape 18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9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7</a:t>
            </a:r>
          </a:p>
        </p:txBody>
      </p:sp>
      <p:sp>
        <p:nvSpPr>
          <p:cNvPr id="88084" name="AutoShape 20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49</a:t>
            </a:r>
          </a:p>
        </p:txBody>
      </p:sp>
      <p:sp>
        <p:nvSpPr>
          <p:cNvPr id="88085" name="AutoShape 21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63</a:t>
            </a:r>
          </a:p>
        </p:txBody>
      </p:sp>
      <p:sp>
        <p:nvSpPr>
          <p:cNvPr id="88086" name="AutoShape 22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84</a:t>
            </a:r>
          </a:p>
        </p:txBody>
      </p:sp>
      <p:pic>
        <p:nvPicPr>
          <p:cNvPr id="88087" name="Picture 2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547813" y="42211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8" name="Picture 2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88125" y="4221163"/>
            <a:ext cx="11287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9" name="Picture 25" descr="4433d5dd_thumb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592219" y="5090319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2" name="Picture 26" descr="tom_jerr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212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91" name="Picture 27" descr="pic_13334_m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395288" y="4941888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4" name="Picture 2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69288 -0.505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35" y="-25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8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8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ом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59861 -0.2685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8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8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75469 -0.4196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43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8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8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6858 -0.1384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84"/>
                  </p:tgtEl>
                </p:cond>
              </p:nextCondLst>
            </p:seq>
          </p:childTnLst>
        </p:cTn>
      </p:par>
    </p:tnLst>
    <p:bldLst>
      <p:bldP spid="8808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2"/>
          <p:cNvSpPr>
            <a:spLocks noChangeArrowheads="1"/>
          </p:cNvSpPr>
          <p:nvPr/>
        </p:nvSpPr>
        <p:spPr bwMode="auto">
          <a:xfrm rot="1757920">
            <a:off x="7827963" y="4656138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3" name="Oval 3"/>
          <p:cNvSpPr>
            <a:spLocks noChangeArrowheads="1"/>
          </p:cNvSpPr>
          <p:nvPr/>
        </p:nvSpPr>
        <p:spPr bwMode="auto">
          <a:xfrm rot="1022033">
            <a:off x="415925" y="5430838"/>
            <a:ext cx="288925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468313" y="53006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 rot="1757920">
            <a:off x="684213" y="6640513"/>
            <a:ext cx="358775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 rot="1757920">
            <a:off x="592138" y="5224463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 rot="1757920">
            <a:off x="611188" y="50847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 rot="1757920">
            <a:off x="444500" y="5386388"/>
            <a:ext cx="287338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 rot="-2064431">
            <a:off x="1835150" y="4508500"/>
            <a:ext cx="360363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 rot="1757920">
            <a:off x="1547813" y="4508500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611188" y="3789363"/>
            <a:ext cx="647700" cy="719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 rot="901513">
            <a:off x="684213" y="6237288"/>
            <a:ext cx="358775" cy="6207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 rot="-1579638">
            <a:off x="822325" y="6092825"/>
            <a:ext cx="287338" cy="7556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4" name="Oval 14"/>
          <p:cNvSpPr>
            <a:spLocks noChangeArrowheads="1"/>
          </p:cNvSpPr>
          <p:nvPr/>
        </p:nvSpPr>
        <p:spPr bwMode="auto">
          <a:xfrm rot="-2089934">
            <a:off x="900113" y="6021388"/>
            <a:ext cx="431800" cy="836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215" name="Picture 15" descr="277673-175026-jerry_lar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92600"/>
            <a:ext cx="17383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16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3" name="AutoShape 17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54</a:t>
            </a:r>
          </a:p>
        </p:txBody>
      </p:sp>
      <p:sp>
        <p:nvSpPr>
          <p:cNvPr id="51218" name="AutoShape 18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7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7</a:t>
            </a:r>
          </a:p>
        </p:txBody>
      </p:sp>
      <p:sp>
        <p:nvSpPr>
          <p:cNvPr id="86036" name="AutoShape 20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81</a:t>
            </a:r>
          </a:p>
        </p:txBody>
      </p:sp>
      <p:sp>
        <p:nvSpPr>
          <p:cNvPr id="86037" name="AutoShape 21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86038" name="AutoShape 22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49</a:t>
            </a:r>
          </a:p>
        </p:txBody>
      </p:sp>
      <p:pic>
        <p:nvPicPr>
          <p:cNvPr id="86039" name="Picture 2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547813" y="42211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0" name="Picture 2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88125" y="4221163"/>
            <a:ext cx="11287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1" name="Picture 25" descr="4433d5dd_thumb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592219" y="5090319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6" name="Picture 26" descr="tom_jerr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212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3" name="Picture 27" descr="pic_13334_m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395288" y="4941888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8" name="Picture 2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55903 -0.568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-284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49618 -0.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6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ом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49479 -0.1886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6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75677 -0.6423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4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36"/>
                  </p:tgtEl>
                </p:cond>
              </p:nextCondLst>
            </p:seq>
          </p:childTnLst>
        </p:cTn>
      </p:par>
    </p:tnLst>
    <p:bldLst>
      <p:bldP spid="860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9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2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18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11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476375" y="4797425"/>
            <a:ext cx="215900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54" name="Picture 10" descr="1171d83264188fd73f859d4a6f0bbf4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9" r="46773"/>
          <a:stretch>
            <a:fillRect/>
          </a:stretch>
        </p:blipFill>
        <p:spPr bwMode="auto">
          <a:xfrm>
            <a:off x="0" y="4065588"/>
            <a:ext cx="2382838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7596188" y="5084763"/>
            <a:ext cx="215900" cy="2873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56" name="Picture 12" descr="1171d83264188fd73f859d4a6f0bbf4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0" t="37381"/>
          <a:stretch>
            <a:fillRect/>
          </a:stretch>
        </p:blipFill>
        <p:spPr bwMode="auto">
          <a:xfrm>
            <a:off x="7235825" y="4352925"/>
            <a:ext cx="13747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835150" y="50847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16688" y="5229225"/>
            <a:ext cx="11287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pic_13334_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762125" y="51530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015956" y="5306220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75375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45677 -0.65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32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r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46476 -0.2888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7639 -0.2851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 rot="1757920">
            <a:off x="7827963" y="4656138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 rot="1022033">
            <a:off x="415925" y="5430838"/>
            <a:ext cx="288925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468313" y="53006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 rot="1757920">
            <a:off x="684213" y="6640513"/>
            <a:ext cx="358775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 rot="1757920">
            <a:off x="592138" y="5224463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 rot="1757920">
            <a:off x="611188" y="50847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 rot="1757920">
            <a:off x="444500" y="5386388"/>
            <a:ext cx="287338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 rot="-2064431">
            <a:off x="1835150" y="4508500"/>
            <a:ext cx="360363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 rot="1757920">
            <a:off x="1547813" y="4508500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611188" y="3789363"/>
            <a:ext cx="647700" cy="719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 rot="901513">
            <a:off x="684213" y="6237288"/>
            <a:ext cx="358775" cy="6207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 rot="-1579638">
            <a:off x="822325" y="6092825"/>
            <a:ext cx="287338" cy="7556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 rot="-2089934">
            <a:off x="900113" y="6021388"/>
            <a:ext cx="431800" cy="836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2239" name="Picture 15" descr="277673-175026-jerry_lar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92600"/>
            <a:ext cx="17383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Picture 16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7" name="AutoShape 17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54</a:t>
            </a:r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8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7</a:t>
            </a:r>
          </a:p>
        </p:txBody>
      </p:sp>
      <p:sp>
        <p:nvSpPr>
          <p:cNvPr id="87060" name="AutoShape 20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49</a:t>
            </a:r>
          </a:p>
        </p:txBody>
      </p:sp>
      <p:sp>
        <p:nvSpPr>
          <p:cNvPr id="87061" name="AutoShape 21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56</a:t>
            </a:r>
          </a:p>
        </p:txBody>
      </p:sp>
      <p:sp>
        <p:nvSpPr>
          <p:cNvPr id="87062" name="AutoShape 22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72</a:t>
            </a:r>
          </a:p>
        </p:txBody>
      </p:sp>
      <p:pic>
        <p:nvPicPr>
          <p:cNvPr id="87063" name="Picture 2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547813" y="42211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4" name="Picture 2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88125" y="4221163"/>
            <a:ext cx="11287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5" name="Picture 25" descr="4433d5dd_thumb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592219" y="5090319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0" name="Picture 26" descr="tom_jerr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212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7" name="Picture 27" descr="pic_13334_m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395288" y="4941888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2" name="Picture 28" descr="j043252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48038 -0.5895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-29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7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ом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59861 -0.2685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7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60504 -0.5034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6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7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42604 -0.3273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60"/>
                  </p:tgtEl>
                </p:cond>
              </p:nextCondLst>
            </p:seq>
          </p:childTnLst>
        </p:cTn>
      </p:par>
    </p:tnLst>
    <p:bldLst>
      <p:bldP spid="8705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val 30"/>
          <p:cNvSpPr>
            <a:spLocks noChangeArrowheads="1"/>
          </p:cNvSpPr>
          <p:nvPr/>
        </p:nvSpPr>
        <p:spPr bwMode="auto">
          <a:xfrm>
            <a:off x="8243888" y="5084763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3251" name="Picture 20" descr="image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92375"/>
            <a:ext cx="1609725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Oval 27"/>
          <p:cNvSpPr>
            <a:spLocks noChangeArrowheads="1"/>
          </p:cNvSpPr>
          <p:nvPr/>
        </p:nvSpPr>
        <p:spPr bwMode="auto">
          <a:xfrm rot="-4330818">
            <a:off x="1865312" y="5062538"/>
            <a:ext cx="358775" cy="4445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3" name="Oval 26"/>
          <p:cNvSpPr>
            <a:spLocks noChangeArrowheads="1"/>
          </p:cNvSpPr>
          <p:nvPr/>
        </p:nvSpPr>
        <p:spPr bwMode="auto">
          <a:xfrm rot="-3381666">
            <a:off x="598488" y="6057900"/>
            <a:ext cx="419100" cy="4000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4" name="Oval 25"/>
          <p:cNvSpPr>
            <a:spLocks noChangeArrowheads="1"/>
          </p:cNvSpPr>
          <p:nvPr/>
        </p:nvSpPr>
        <p:spPr bwMode="auto">
          <a:xfrm rot="-264814">
            <a:off x="123825" y="6261100"/>
            <a:ext cx="342900" cy="588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5" name="Oval 24"/>
          <p:cNvSpPr>
            <a:spLocks noChangeArrowheads="1"/>
          </p:cNvSpPr>
          <p:nvPr/>
        </p:nvSpPr>
        <p:spPr bwMode="auto">
          <a:xfrm rot="-4010010">
            <a:off x="1549400" y="5845175"/>
            <a:ext cx="358775" cy="371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6" name="Oval 23"/>
          <p:cNvSpPr>
            <a:spLocks noChangeArrowheads="1"/>
          </p:cNvSpPr>
          <p:nvPr/>
        </p:nvSpPr>
        <p:spPr bwMode="auto">
          <a:xfrm rot="-3381666">
            <a:off x="695325" y="5626101"/>
            <a:ext cx="561975" cy="6413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 rot="-1633380">
            <a:off x="1331913" y="4287838"/>
            <a:ext cx="798512" cy="760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3258" name="Picture 22" descr="cd8ff0dcc7ed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7"/>
          <a:stretch>
            <a:fillRect/>
          </a:stretch>
        </p:blipFill>
        <p:spPr bwMode="auto">
          <a:xfrm>
            <a:off x="0" y="4005263"/>
            <a:ext cx="23336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2" descr="4651_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sp>
        <p:nvSpPr>
          <p:cNvPr id="53261" name="AutoShape 4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53262" name="Text Box 5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2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8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21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9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pic>
        <p:nvPicPr>
          <p:cNvPr id="9229" name="Picture 13" descr="ZS-SA-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835150" y="4941888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732588" y="3789363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2755">
            <a:off x="1547813" y="5589588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4433d5dd_thum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942931" y="3290095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0" name="Picture 29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20486 -0.543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трос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1337 -0.138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2"/>
          <p:cNvSpPr>
            <a:spLocks noChangeArrowheads="1"/>
          </p:cNvSpPr>
          <p:nvPr/>
        </p:nvSpPr>
        <p:spPr bwMode="auto">
          <a:xfrm>
            <a:off x="8284927" y="4304518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5" name="Oval 2"/>
          <p:cNvSpPr>
            <a:spLocks noChangeArrowheads="1"/>
          </p:cNvSpPr>
          <p:nvPr/>
        </p:nvSpPr>
        <p:spPr bwMode="auto">
          <a:xfrm rot="-4330818">
            <a:off x="1865312" y="5062538"/>
            <a:ext cx="358775" cy="4445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Oval 3"/>
          <p:cNvSpPr>
            <a:spLocks noChangeArrowheads="1"/>
          </p:cNvSpPr>
          <p:nvPr/>
        </p:nvSpPr>
        <p:spPr bwMode="auto">
          <a:xfrm rot="-3381666">
            <a:off x="598488" y="6057900"/>
            <a:ext cx="419100" cy="4000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Oval 4"/>
          <p:cNvSpPr>
            <a:spLocks noChangeArrowheads="1"/>
          </p:cNvSpPr>
          <p:nvPr/>
        </p:nvSpPr>
        <p:spPr bwMode="auto">
          <a:xfrm rot="-264814">
            <a:off x="123825" y="6261100"/>
            <a:ext cx="342900" cy="588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Oval 5"/>
          <p:cNvSpPr>
            <a:spLocks noChangeArrowheads="1"/>
          </p:cNvSpPr>
          <p:nvPr/>
        </p:nvSpPr>
        <p:spPr bwMode="auto">
          <a:xfrm rot="-4010010">
            <a:off x="1549400" y="5845175"/>
            <a:ext cx="358775" cy="371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Oval 6"/>
          <p:cNvSpPr>
            <a:spLocks noChangeArrowheads="1"/>
          </p:cNvSpPr>
          <p:nvPr/>
        </p:nvSpPr>
        <p:spPr bwMode="auto">
          <a:xfrm rot="-3381666">
            <a:off x="695325" y="5626101"/>
            <a:ext cx="561975" cy="6413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Oval 7"/>
          <p:cNvSpPr>
            <a:spLocks noChangeArrowheads="1"/>
          </p:cNvSpPr>
          <p:nvPr/>
        </p:nvSpPr>
        <p:spPr bwMode="auto">
          <a:xfrm rot="-1633380">
            <a:off x="1274073" y="4280230"/>
            <a:ext cx="798512" cy="760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4281" name="Picture 8" descr="cd8ff0dcc7ed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7"/>
          <a:stretch>
            <a:fillRect/>
          </a:stretch>
        </p:blipFill>
        <p:spPr bwMode="auto">
          <a:xfrm>
            <a:off x="-22441" y="4005263"/>
            <a:ext cx="23336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9" descr="image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95" y="2657680"/>
            <a:ext cx="1609725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0" descr="4651_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18" y="458414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AutoShape 11"/>
          <p:cNvSpPr>
            <a:spLocks noChangeArrowheads="1"/>
          </p:cNvSpPr>
          <p:nvPr/>
        </p:nvSpPr>
        <p:spPr bwMode="auto">
          <a:xfrm>
            <a:off x="2102171" y="2978570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dirty="0"/>
              <a:t>35</a:t>
            </a:r>
          </a:p>
        </p:txBody>
      </p:sp>
      <p:sp>
        <p:nvSpPr>
          <p:cNvPr id="54285" name="AutoShape 12"/>
          <p:cNvSpPr>
            <a:spLocks noChangeArrowheads="1"/>
          </p:cNvSpPr>
          <p:nvPr/>
        </p:nvSpPr>
        <p:spPr bwMode="auto">
          <a:xfrm>
            <a:off x="3654063" y="2326101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54286" name="Text Box 13"/>
          <p:cNvSpPr txBox="1">
            <a:spLocks noChangeArrowheads="1"/>
          </p:cNvSpPr>
          <p:nvPr/>
        </p:nvSpPr>
        <p:spPr bwMode="auto">
          <a:xfrm>
            <a:off x="3751733" y="2949156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 dirty="0"/>
              <a:t>5 </a:t>
            </a:r>
            <a:r>
              <a:rPr lang="ru-RU" sz="4800" b="1" dirty="0">
                <a:cs typeface="Arial" charset="0"/>
              </a:rPr>
              <a:t>•</a:t>
            </a:r>
            <a:r>
              <a:rPr lang="ru-RU" sz="4800" b="1" dirty="0"/>
              <a:t> 8</a:t>
            </a:r>
          </a:p>
        </p:txBody>
      </p:sp>
      <p:sp>
        <p:nvSpPr>
          <p:cNvPr id="71694" name="AutoShape 14"/>
          <p:cNvSpPr>
            <a:spLocks noChangeArrowheads="1"/>
          </p:cNvSpPr>
          <p:nvPr/>
        </p:nvSpPr>
        <p:spPr bwMode="auto">
          <a:xfrm>
            <a:off x="4204668" y="5024147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dirty="0"/>
              <a:t>40</a:t>
            </a:r>
          </a:p>
        </p:txBody>
      </p:sp>
      <p:sp>
        <p:nvSpPr>
          <p:cNvPr id="71695" name="AutoShape 15"/>
          <p:cNvSpPr>
            <a:spLocks noChangeArrowheads="1"/>
          </p:cNvSpPr>
          <p:nvPr/>
        </p:nvSpPr>
        <p:spPr bwMode="auto">
          <a:xfrm>
            <a:off x="4331926" y="764704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dirty="0"/>
              <a:t>36</a:t>
            </a:r>
          </a:p>
        </p:txBody>
      </p:sp>
      <p:sp>
        <p:nvSpPr>
          <p:cNvPr id="71696" name="AutoShape 16"/>
          <p:cNvSpPr>
            <a:spLocks noChangeArrowheads="1"/>
          </p:cNvSpPr>
          <p:nvPr/>
        </p:nvSpPr>
        <p:spPr bwMode="auto">
          <a:xfrm>
            <a:off x="6515124" y="2877178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dirty="0"/>
              <a:t>25</a:t>
            </a:r>
          </a:p>
        </p:txBody>
      </p:sp>
      <p:pic>
        <p:nvPicPr>
          <p:cNvPr id="71697" name="Picture 17" descr="ZS-SA-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691609" y="4876941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8" name="Picture 18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7620817" y="4751682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9" name="Picture 19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2755">
            <a:off x="1322420" y="5534950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0" name="Picture 20" descr="4433d5dd_thum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374368" y="3421857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4" name="Picture 21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13" y="6188998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25208 -0.337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6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67726 -0.6884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-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7467 -0.5351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44" y="-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трос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2963 L -0.22899 0.260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4"/>
                  </p:tgtEl>
                </p:cond>
              </p:nextCondLst>
            </p:seq>
          </p:childTnLst>
        </p:cTn>
      </p:par>
    </p:tnLst>
    <p:bldLst>
      <p:bldP spid="7169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val 22"/>
          <p:cNvSpPr>
            <a:spLocks noChangeArrowheads="1"/>
          </p:cNvSpPr>
          <p:nvPr/>
        </p:nvSpPr>
        <p:spPr bwMode="auto">
          <a:xfrm>
            <a:off x="8401197" y="5250525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299" name="Oval 2"/>
          <p:cNvSpPr>
            <a:spLocks noChangeArrowheads="1"/>
          </p:cNvSpPr>
          <p:nvPr/>
        </p:nvSpPr>
        <p:spPr bwMode="auto">
          <a:xfrm rot="-4330818">
            <a:off x="1888965" y="5444090"/>
            <a:ext cx="358775" cy="4445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Oval 3"/>
          <p:cNvSpPr>
            <a:spLocks noChangeArrowheads="1"/>
          </p:cNvSpPr>
          <p:nvPr/>
        </p:nvSpPr>
        <p:spPr bwMode="auto">
          <a:xfrm rot="-3381666">
            <a:off x="2108991" y="4666237"/>
            <a:ext cx="419100" cy="4000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Oval 4"/>
          <p:cNvSpPr>
            <a:spLocks noChangeArrowheads="1"/>
          </p:cNvSpPr>
          <p:nvPr/>
        </p:nvSpPr>
        <p:spPr bwMode="auto">
          <a:xfrm rot="-264814">
            <a:off x="1082138" y="5270098"/>
            <a:ext cx="342900" cy="588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Oval 5"/>
          <p:cNvSpPr>
            <a:spLocks noChangeArrowheads="1"/>
          </p:cNvSpPr>
          <p:nvPr/>
        </p:nvSpPr>
        <p:spPr bwMode="auto">
          <a:xfrm rot="-4010010">
            <a:off x="832868" y="5719399"/>
            <a:ext cx="358775" cy="371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Oval 6"/>
          <p:cNvSpPr>
            <a:spLocks noChangeArrowheads="1"/>
          </p:cNvSpPr>
          <p:nvPr/>
        </p:nvSpPr>
        <p:spPr bwMode="auto">
          <a:xfrm rot="-3381666">
            <a:off x="249146" y="5871637"/>
            <a:ext cx="561975" cy="6413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Oval 7"/>
          <p:cNvSpPr>
            <a:spLocks noChangeArrowheads="1"/>
          </p:cNvSpPr>
          <p:nvPr/>
        </p:nvSpPr>
        <p:spPr bwMode="auto">
          <a:xfrm rot="-1633380">
            <a:off x="1564045" y="3965322"/>
            <a:ext cx="798512" cy="760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5305" name="Picture 8" descr="cd8ff0dcc7ed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7"/>
          <a:stretch>
            <a:fillRect/>
          </a:stretch>
        </p:blipFill>
        <p:spPr bwMode="auto">
          <a:xfrm>
            <a:off x="267529" y="3626558"/>
            <a:ext cx="23336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9" descr="image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2624624"/>
            <a:ext cx="1609725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0" descr="4651_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99" y="376110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7" name="AutoShape 11"/>
          <p:cNvSpPr>
            <a:spLocks noChangeArrowheads="1"/>
          </p:cNvSpPr>
          <p:nvPr/>
        </p:nvSpPr>
        <p:spPr bwMode="auto">
          <a:xfrm>
            <a:off x="4559149" y="502883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dirty="0"/>
              <a:t>68</a:t>
            </a:r>
          </a:p>
        </p:txBody>
      </p:sp>
      <p:sp>
        <p:nvSpPr>
          <p:cNvPr id="55309" name="AutoShape 12"/>
          <p:cNvSpPr>
            <a:spLocks noChangeArrowheads="1"/>
          </p:cNvSpPr>
          <p:nvPr/>
        </p:nvSpPr>
        <p:spPr bwMode="auto">
          <a:xfrm>
            <a:off x="3906043" y="2185647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55310" name="Text Box 13"/>
          <p:cNvSpPr txBox="1">
            <a:spLocks noChangeArrowheads="1"/>
          </p:cNvSpPr>
          <p:nvPr/>
        </p:nvSpPr>
        <p:spPr bwMode="auto">
          <a:xfrm>
            <a:off x="3977480" y="2802646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 dirty="0"/>
              <a:t>9 </a:t>
            </a:r>
            <a:r>
              <a:rPr lang="ru-RU" sz="4800" b="1" dirty="0">
                <a:cs typeface="Arial" charset="0"/>
              </a:rPr>
              <a:t>•</a:t>
            </a:r>
            <a:r>
              <a:rPr lang="ru-RU" sz="4800" b="1" dirty="0"/>
              <a:t> 8</a:t>
            </a:r>
          </a:p>
        </p:txBody>
      </p:sp>
      <p:sp>
        <p:nvSpPr>
          <p:cNvPr id="75790" name="AutoShape 14"/>
          <p:cNvSpPr>
            <a:spLocks noChangeArrowheads="1"/>
          </p:cNvSpPr>
          <p:nvPr/>
        </p:nvSpPr>
        <p:spPr bwMode="auto">
          <a:xfrm>
            <a:off x="2338816" y="2762958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dirty="0"/>
              <a:t>81</a:t>
            </a:r>
          </a:p>
        </p:txBody>
      </p:sp>
      <p:sp>
        <p:nvSpPr>
          <p:cNvPr id="75791" name="AutoShape 15"/>
          <p:cNvSpPr>
            <a:spLocks noChangeArrowheads="1"/>
          </p:cNvSpPr>
          <p:nvPr/>
        </p:nvSpPr>
        <p:spPr bwMode="auto">
          <a:xfrm>
            <a:off x="6731148" y="2675243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dirty="0"/>
              <a:t>72</a:t>
            </a:r>
          </a:p>
        </p:txBody>
      </p:sp>
      <p:sp>
        <p:nvSpPr>
          <p:cNvPr id="75792" name="AutoShape 16"/>
          <p:cNvSpPr>
            <a:spLocks noChangeArrowheads="1"/>
          </p:cNvSpPr>
          <p:nvPr/>
        </p:nvSpPr>
        <p:spPr bwMode="auto">
          <a:xfrm>
            <a:off x="4552949" y="692696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dirty="0"/>
              <a:t>54</a:t>
            </a:r>
          </a:p>
        </p:txBody>
      </p:sp>
      <p:pic>
        <p:nvPicPr>
          <p:cNvPr id="75793" name="Picture 17" descr="ZS-SA-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702899" y="4599517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4" name="Picture 18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7636558" y="4870258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5" name="Picture 19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2755">
            <a:off x="1687137" y="4592404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6" name="Picture 20" descr="4433d5dd_thum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445907" y="3507105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8" name="Picture 21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30" y="6110774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59062 -0.610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-3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57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трос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4882 -0.3525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9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57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5313 -0.1465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9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57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2963 L -0.61493 -0.3798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74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90"/>
                  </p:tgtEl>
                </p:cond>
              </p:nextCondLst>
            </p:seq>
          </p:childTnLst>
        </p:cTn>
      </p:par>
    </p:tnLst>
    <p:bldLst>
      <p:bldP spid="7578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22"/>
          <p:cNvSpPr>
            <a:spLocks noChangeArrowheads="1"/>
          </p:cNvSpPr>
          <p:nvPr/>
        </p:nvSpPr>
        <p:spPr bwMode="auto">
          <a:xfrm>
            <a:off x="8291147" y="4709850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3" name="Oval 2"/>
          <p:cNvSpPr>
            <a:spLocks noChangeArrowheads="1"/>
          </p:cNvSpPr>
          <p:nvPr/>
        </p:nvSpPr>
        <p:spPr bwMode="auto">
          <a:xfrm rot="-4330818">
            <a:off x="1865312" y="5062538"/>
            <a:ext cx="358775" cy="4445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4" name="Oval 3"/>
          <p:cNvSpPr>
            <a:spLocks noChangeArrowheads="1"/>
          </p:cNvSpPr>
          <p:nvPr/>
        </p:nvSpPr>
        <p:spPr bwMode="auto">
          <a:xfrm rot="-3381666">
            <a:off x="598488" y="6057900"/>
            <a:ext cx="419100" cy="4000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Oval 4"/>
          <p:cNvSpPr>
            <a:spLocks noChangeArrowheads="1"/>
          </p:cNvSpPr>
          <p:nvPr/>
        </p:nvSpPr>
        <p:spPr bwMode="auto">
          <a:xfrm rot="-264814">
            <a:off x="123825" y="6261100"/>
            <a:ext cx="342900" cy="588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Oval 5"/>
          <p:cNvSpPr>
            <a:spLocks noChangeArrowheads="1"/>
          </p:cNvSpPr>
          <p:nvPr/>
        </p:nvSpPr>
        <p:spPr bwMode="auto">
          <a:xfrm rot="-4010010">
            <a:off x="1549400" y="5845175"/>
            <a:ext cx="358775" cy="371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Oval 6"/>
          <p:cNvSpPr>
            <a:spLocks noChangeArrowheads="1"/>
          </p:cNvSpPr>
          <p:nvPr/>
        </p:nvSpPr>
        <p:spPr bwMode="auto">
          <a:xfrm rot="-3381666">
            <a:off x="695325" y="5626101"/>
            <a:ext cx="561975" cy="6413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8" name="Oval 7"/>
          <p:cNvSpPr>
            <a:spLocks noChangeArrowheads="1"/>
          </p:cNvSpPr>
          <p:nvPr/>
        </p:nvSpPr>
        <p:spPr bwMode="auto">
          <a:xfrm rot="-1633380">
            <a:off x="1331913" y="4287838"/>
            <a:ext cx="798512" cy="760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6329" name="Picture 8" descr="cd8ff0dcc7ed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7"/>
          <a:stretch>
            <a:fillRect/>
          </a:stretch>
        </p:blipFill>
        <p:spPr bwMode="auto">
          <a:xfrm>
            <a:off x="0" y="3963290"/>
            <a:ext cx="23336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9" descr="image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61" y="2136851"/>
            <a:ext cx="1609725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0" descr="4651_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45" y="262730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4211960" y="620688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56333" name="AutoShape 12"/>
          <p:cNvSpPr>
            <a:spLocks noChangeArrowheads="1"/>
          </p:cNvSpPr>
          <p:nvPr/>
        </p:nvSpPr>
        <p:spPr bwMode="auto">
          <a:xfrm>
            <a:off x="3480594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56334" name="Text Box 13"/>
          <p:cNvSpPr txBox="1">
            <a:spLocks noChangeArrowheads="1"/>
          </p:cNvSpPr>
          <p:nvPr/>
        </p:nvSpPr>
        <p:spPr bwMode="auto">
          <a:xfrm>
            <a:off x="3552031" y="2834773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 dirty="0"/>
              <a:t>3 </a:t>
            </a:r>
            <a:r>
              <a:rPr lang="ru-RU" sz="4800" b="1" dirty="0">
                <a:cs typeface="Arial" charset="0"/>
              </a:rPr>
              <a:t>•</a:t>
            </a:r>
            <a:r>
              <a:rPr lang="ru-RU" sz="4800" b="1" dirty="0"/>
              <a:t> 8</a:t>
            </a:r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auto">
          <a:xfrm>
            <a:off x="6444208" y="2910031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dirty="0"/>
              <a:t>32</a:t>
            </a:r>
          </a:p>
        </p:txBody>
      </p:sp>
      <p:sp>
        <p:nvSpPr>
          <p:cNvPr id="66575" name="AutoShape 15"/>
          <p:cNvSpPr>
            <a:spLocks noChangeArrowheads="1"/>
          </p:cNvSpPr>
          <p:nvPr/>
        </p:nvSpPr>
        <p:spPr bwMode="auto">
          <a:xfrm>
            <a:off x="4211960" y="5083176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21</a:t>
            </a:r>
          </a:p>
        </p:txBody>
      </p:sp>
      <p:sp>
        <p:nvSpPr>
          <p:cNvPr id="66576" name="AutoShape 16"/>
          <p:cNvSpPr>
            <a:spLocks noChangeArrowheads="1"/>
          </p:cNvSpPr>
          <p:nvPr/>
        </p:nvSpPr>
        <p:spPr bwMode="auto">
          <a:xfrm>
            <a:off x="1954891" y="2817252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dirty="0"/>
              <a:t>16</a:t>
            </a:r>
          </a:p>
        </p:txBody>
      </p:sp>
      <p:pic>
        <p:nvPicPr>
          <p:cNvPr id="66577" name="Picture 17" descr="ZS-SA-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422778" y="4700580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8" name="Picture 18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936581" y="3229643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9" name="Picture 19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2755">
            <a:off x="1417161" y="4598979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0" name="Picture 20" descr="4433d5dd_thum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563264" y="3004218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2" name="Picture 21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43" y="6248779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20486 -0.543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трос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6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31511 -0.2581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6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2963 L -0.53611 -0.3587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33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4"/>
                  </p:tgtEl>
                </p:cond>
              </p:nextCondLst>
            </p:seq>
          </p:childTnLst>
        </p:cTn>
      </p:par>
    </p:tnLst>
    <p:bldLst>
      <p:bldP spid="6657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2"/>
          <p:cNvSpPr>
            <a:spLocks noChangeArrowheads="1"/>
          </p:cNvSpPr>
          <p:nvPr/>
        </p:nvSpPr>
        <p:spPr bwMode="auto">
          <a:xfrm>
            <a:off x="8243888" y="5084763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Oval 2"/>
          <p:cNvSpPr>
            <a:spLocks noChangeArrowheads="1"/>
          </p:cNvSpPr>
          <p:nvPr/>
        </p:nvSpPr>
        <p:spPr bwMode="auto">
          <a:xfrm rot="-4330818">
            <a:off x="1865312" y="5062538"/>
            <a:ext cx="358775" cy="4445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Oval 3"/>
          <p:cNvSpPr>
            <a:spLocks noChangeArrowheads="1"/>
          </p:cNvSpPr>
          <p:nvPr/>
        </p:nvSpPr>
        <p:spPr bwMode="auto">
          <a:xfrm rot="-3381666">
            <a:off x="598488" y="6057900"/>
            <a:ext cx="419100" cy="4000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9" name="Oval 4"/>
          <p:cNvSpPr>
            <a:spLocks noChangeArrowheads="1"/>
          </p:cNvSpPr>
          <p:nvPr/>
        </p:nvSpPr>
        <p:spPr bwMode="auto">
          <a:xfrm rot="-264814">
            <a:off x="123825" y="6261100"/>
            <a:ext cx="342900" cy="588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50" name="Oval 5"/>
          <p:cNvSpPr>
            <a:spLocks noChangeArrowheads="1"/>
          </p:cNvSpPr>
          <p:nvPr/>
        </p:nvSpPr>
        <p:spPr bwMode="auto">
          <a:xfrm rot="-4010010">
            <a:off x="1549400" y="5845175"/>
            <a:ext cx="358775" cy="371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51" name="Oval 6"/>
          <p:cNvSpPr>
            <a:spLocks noChangeArrowheads="1"/>
          </p:cNvSpPr>
          <p:nvPr/>
        </p:nvSpPr>
        <p:spPr bwMode="auto">
          <a:xfrm rot="-3381666">
            <a:off x="695325" y="5626101"/>
            <a:ext cx="561975" cy="6413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52" name="Oval 7"/>
          <p:cNvSpPr>
            <a:spLocks noChangeArrowheads="1"/>
          </p:cNvSpPr>
          <p:nvPr/>
        </p:nvSpPr>
        <p:spPr bwMode="auto">
          <a:xfrm rot="-1633380">
            <a:off x="1331913" y="4287838"/>
            <a:ext cx="798512" cy="760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7353" name="Picture 8" descr="cd8ff0dcc7ed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7"/>
          <a:stretch>
            <a:fillRect/>
          </a:stretch>
        </p:blipFill>
        <p:spPr bwMode="auto">
          <a:xfrm>
            <a:off x="35397" y="3992321"/>
            <a:ext cx="23336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9" descr="image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510847"/>
            <a:ext cx="1609725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0" descr="4651_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415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9" name="AutoShape 11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64</a:t>
            </a:r>
          </a:p>
        </p:txBody>
      </p:sp>
      <p:sp>
        <p:nvSpPr>
          <p:cNvPr id="57357" name="AutoShape 12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57358" name="Text Box 13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7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8</a:t>
            </a:r>
          </a:p>
        </p:txBody>
      </p:sp>
      <p:sp>
        <p:nvSpPr>
          <p:cNvPr id="73742" name="AutoShape 14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49</a:t>
            </a:r>
          </a:p>
        </p:txBody>
      </p:sp>
      <p:sp>
        <p:nvSpPr>
          <p:cNvPr id="73743" name="AutoShape 15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48</a:t>
            </a:r>
          </a:p>
        </p:txBody>
      </p:sp>
      <p:sp>
        <p:nvSpPr>
          <p:cNvPr id="73744" name="AutoShape 16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56</a:t>
            </a:r>
          </a:p>
        </p:txBody>
      </p:sp>
      <p:pic>
        <p:nvPicPr>
          <p:cNvPr id="73745" name="Picture 17" descr="ZS-SA-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568822" y="5032410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6" name="Picture 18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7168171" y="3753771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7" name="Picture 19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2755">
            <a:off x="1322420" y="5673474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8" name="Picture 20" descr="4433d5dd_thum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8037067" y="4605372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6" name="Picture 21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29149 -0.463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-23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3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64584 -0.7516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2" y="-3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3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трос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51841 -0.1256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0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2963 L -0.59132 -0.3587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3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2"/>
                  </p:tgtEl>
                </p:cond>
              </p:nextCondLst>
            </p:seq>
          </p:childTnLst>
        </p:cTn>
      </p:par>
    </p:tnLst>
    <p:bldLst>
      <p:bldP spid="7373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val 22"/>
          <p:cNvSpPr>
            <a:spLocks noChangeArrowheads="1"/>
          </p:cNvSpPr>
          <p:nvPr/>
        </p:nvSpPr>
        <p:spPr bwMode="auto">
          <a:xfrm>
            <a:off x="8243888" y="5084763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1" name="Oval 2"/>
          <p:cNvSpPr>
            <a:spLocks noChangeArrowheads="1"/>
          </p:cNvSpPr>
          <p:nvPr/>
        </p:nvSpPr>
        <p:spPr bwMode="auto">
          <a:xfrm rot="-4330818">
            <a:off x="1865312" y="5062538"/>
            <a:ext cx="358775" cy="4445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2" name="Oval 3"/>
          <p:cNvSpPr>
            <a:spLocks noChangeArrowheads="1"/>
          </p:cNvSpPr>
          <p:nvPr/>
        </p:nvSpPr>
        <p:spPr bwMode="auto">
          <a:xfrm rot="-3381666">
            <a:off x="598488" y="6057900"/>
            <a:ext cx="419100" cy="4000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Oval 4"/>
          <p:cNvSpPr>
            <a:spLocks noChangeArrowheads="1"/>
          </p:cNvSpPr>
          <p:nvPr/>
        </p:nvSpPr>
        <p:spPr bwMode="auto">
          <a:xfrm rot="-264814">
            <a:off x="123825" y="6261100"/>
            <a:ext cx="342900" cy="588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4" name="Oval 5"/>
          <p:cNvSpPr>
            <a:spLocks noChangeArrowheads="1"/>
          </p:cNvSpPr>
          <p:nvPr/>
        </p:nvSpPr>
        <p:spPr bwMode="auto">
          <a:xfrm rot="-4010010">
            <a:off x="1549400" y="5845175"/>
            <a:ext cx="358775" cy="371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5" name="Oval 6"/>
          <p:cNvSpPr>
            <a:spLocks noChangeArrowheads="1"/>
          </p:cNvSpPr>
          <p:nvPr/>
        </p:nvSpPr>
        <p:spPr bwMode="auto">
          <a:xfrm rot="-3381666">
            <a:off x="695325" y="5626101"/>
            <a:ext cx="561975" cy="6413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6" name="Oval 7"/>
          <p:cNvSpPr>
            <a:spLocks noChangeArrowheads="1"/>
          </p:cNvSpPr>
          <p:nvPr/>
        </p:nvSpPr>
        <p:spPr bwMode="auto">
          <a:xfrm rot="-1633380">
            <a:off x="1331913" y="4287838"/>
            <a:ext cx="798512" cy="760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8377" name="Picture 8" descr="cd8ff0dcc7ed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7"/>
          <a:stretch>
            <a:fillRect/>
          </a:stretch>
        </p:blipFill>
        <p:spPr bwMode="auto">
          <a:xfrm>
            <a:off x="0" y="4005263"/>
            <a:ext cx="23336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9" descr="image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92375"/>
            <a:ext cx="1609725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10" descr="4651_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28</a:t>
            </a:r>
          </a:p>
        </p:txBody>
      </p:sp>
      <p:sp>
        <p:nvSpPr>
          <p:cNvPr id="58381" name="AutoShape 12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58382" name="Text Box 13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4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8</a:t>
            </a:r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70671" name="AutoShape 15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48</a:t>
            </a:r>
          </a:p>
        </p:txBody>
      </p:sp>
      <p:sp>
        <p:nvSpPr>
          <p:cNvPr id="70672" name="AutoShape 16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pic>
        <p:nvPicPr>
          <p:cNvPr id="70673" name="Picture 17" descr="ZS-SA-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835150" y="4941888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4" name="Picture 18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732588" y="3789363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5" name="Picture 19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2755">
            <a:off x="1547813" y="5589588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6" name="Picture 20" descr="4433d5dd_thum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942931" y="3290095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0" name="Picture 21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44097 -0.62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31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0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2599 -0.3106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0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61285 -0.3356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42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0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трос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2963 L -0.22899 0.260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0"/>
                  </p:tgtEl>
                </p:cond>
              </p:nextCondLst>
            </p:seq>
          </p:childTnLst>
        </p:cTn>
      </p:par>
    </p:tnLst>
    <p:bldLst>
      <p:bldP spid="7066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val 22"/>
          <p:cNvSpPr>
            <a:spLocks noChangeArrowheads="1"/>
          </p:cNvSpPr>
          <p:nvPr/>
        </p:nvSpPr>
        <p:spPr bwMode="auto">
          <a:xfrm>
            <a:off x="8243888" y="5084763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5" name="Oval 2"/>
          <p:cNvSpPr>
            <a:spLocks noChangeArrowheads="1"/>
          </p:cNvSpPr>
          <p:nvPr/>
        </p:nvSpPr>
        <p:spPr bwMode="auto">
          <a:xfrm rot="-4330818">
            <a:off x="1865312" y="5062538"/>
            <a:ext cx="358775" cy="4445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Oval 3"/>
          <p:cNvSpPr>
            <a:spLocks noChangeArrowheads="1"/>
          </p:cNvSpPr>
          <p:nvPr/>
        </p:nvSpPr>
        <p:spPr bwMode="auto">
          <a:xfrm rot="-3381666">
            <a:off x="598488" y="6057900"/>
            <a:ext cx="419100" cy="4000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Oval 4"/>
          <p:cNvSpPr>
            <a:spLocks noChangeArrowheads="1"/>
          </p:cNvSpPr>
          <p:nvPr/>
        </p:nvSpPr>
        <p:spPr bwMode="auto">
          <a:xfrm rot="-264814">
            <a:off x="123825" y="6261100"/>
            <a:ext cx="342900" cy="588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8" name="Oval 5"/>
          <p:cNvSpPr>
            <a:spLocks noChangeArrowheads="1"/>
          </p:cNvSpPr>
          <p:nvPr/>
        </p:nvSpPr>
        <p:spPr bwMode="auto">
          <a:xfrm rot="-4010010">
            <a:off x="1549400" y="5845175"/>
            <a:ext cx="358775" cy="371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9" name="Oval 6"/>
          <p:cNvSpPr>
            <a:spLocks noChangeArrowheads="1"/>
          </p:cNvSpPr>
          <p:nvPr/>
        </p:nvSpPr>
        <p:spPr bwMode="auto">
          <a:xfrm rot="-3381666">
            <a:off x="695325" y="5626101"/>
            <a:ext cx="561975" cy="6413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00" name="Oval 7"/>
          <p:cNvSpPr>
            <a:spLocks noChangeArrowheads="1"/>
          </p:cNvSpPr>
          <p:nvPr/>
        </p:nvSpPr>
        <p:spPr bwMode="auto">
          <a:xfrm rot="-1633380">
            <a:off x="1331913" y="4287838"/>
            <a:ext cx="798512" cy="760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9401" name="Picture 8" descr="cd8ff0dcc7ed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7"/>
          <a:stretch>
            <a:fillRect/>
          </a:stretch>
        </p:blipFill>
        <p:spPr bwMode="auto">
          <a:xfrm>
            <a:off x="0" y="4005263"/>
            <a:ext cx="23336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9" descr="image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92375"/>
            <a:ext cx="1609725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0" descr="4651_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5" name="AutoShape 11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49</a:t>
            </a:r>
          </a:p>
        </p:txBody>
      </p:sp>
      <p:sp>
        <p:nvSpPr>
          <p:cNvPr id="59405" name="AutoShape 12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59406" name="Text Box 13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6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8</a:t>
            </a:r>
          </a:p>
        </p:txBody>
      </p:sp>
      <p:sp>
        <p:nvSpPr>
          <p:cNvPr id="72718" name="AutoShape 14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54</a:t>
            </a:r>
          </a:p>
        </p:txBody>
      </p:sp>
      <p:sp>
        <p:nvSpPr>
          <p:cNvPr id="72719" name="AutoShape 15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38</a:t>
            </a:r>
          </a:p>
        </p:txBody>
      </p:sp>
      <p:sp>
        <p:nvSpPr>
          <p:cNvPr id="72720" name="AutoShape 16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48</a:t>
            </a:r>
          </a:p>
        </p:txBody>
      </p:sp>
      <p:pic>
        <p:nvPicPr>
          <p:cNvPr id="72721" name="Picture 17" descr="ZS-SA-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835150" y="4941888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18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732588" y="3789363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3" name="Picture 19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2755">
            <a:off x="1547813" y="5589588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4" name="Picture 20" descr="4433d5dd_thum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942931" y="3290095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21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33072 -0.66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33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31511 -0.3210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трос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51841 -0.1256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0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2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2963 L -0.71718 -0.48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95" y="-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8"/>
                  </p:tgtEl>
                </p:cond>
              </p:nextCondLst>
            </p:seq>
          </p:childTnLst>
        </p:cTn>
      </p:par>
    </p:tnLst>
    <p:bldLst>
      <p:bldP spid="727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val 23"/>
          <p:cNvSpPr>
            <a:spLocks noChangeArrowheads="1"/>
          </p:cNvSpPr>
          <p:nvPr/>
        </p:nvSpPr>
        <p:spPr bwMode="auto">
          <a:xfrm>
            <a:off x="8243888" y="5084763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0419" name="Picture 10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Oval 2"/>
          <p:cNvSpPr>
            <a:spLocks noChangeArrowheads="1"/>
          </p:cNvSpPr>
          <p:nvPr/>
        </p:nvSpPr>
        <p:spPr bwMode="auto">
          <a:xfrm rot="-4330818">
            <a:off x="1989932" y="5003006"/>
            <a:ext cx="207962" cy="371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1" name="Oval 3"/>
          <p:cNvSpPr>
            <a:spLocks noChangeArrowheads="1"/>
          </p:cNvSpPr>
          <p:nvPr/>
        </p:nvSpPr>
        <p:spPr bwMode="auto">
          <a:xfrm rot="-3381666">
            <a:off x="598488" y="6057900"/>
            <a:ext cx="419100" cy="4000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2" name="Oval 4"/>
          <p:cNvSpPr>
            <a:spLocks noChangeArrowheads="1"/>
          </p:cNvSpPr>
          <p:nvPr/>
        </p:nvSpPr>
        <p:spPr bwMode="auto">
          <a:xfrm rot="-264814">
            <a:off x="123825" y="6261100"/>
            <a:ext cx="342900" cy="588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3" name="Oval 5"/>
          <p:cNvSpPr>
            <a:spLocks noChangeArrowheads="1"/>
          </p:cNvSpPr>
          <p:nvPr/>
        </p:nvSpPr>
        <p:spPr bwMode="auto">
          <a:xfrm rot="-4010010">
            <a:off x="1549400" y="5845175"/>
            <a:ext cx="358775" cy="371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4" name="Oval 6"/>
          <p:cNvSpPr>
            <a:spLocks noChangeArrowheads="1"/>
          </p:cNvSpPr>
          <p:nvPr/>
        </p:nvSpPr>
        <p:spPr bwMode="auto">
          <a:xfrm rot="-3381666">
            <a:off x="695325" y="5626101"/>
            <a:ext cx="561975" cy="6413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5" name="Oval 7"/>
          <p:cNvSpPr>
            <a:spLocks noChangeArrowheads="1"/>
          </p:cNvSpPr>
          <p:nvPr/>
        </p:nvSpPr>
        <p:spPr bwMode="auto">
          <a:xfrm rot="-1633380">
            <a:off x="1331913" y="4287838"/>
            <a:ext cx="798512" cy="760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0426" name="Picture 9" descr="image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92375"/>
            <a:ext cx="1609725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3" name="AutoShape 11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54</a:t>
            </a:r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8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8</a:t>
            </a:r>
          </a:p>
        </p:txBody>
      </p:sp>
      <p:sp>
        <p:nvSpPr>
          <p:cNvPr id="74766" name="AutoShape 14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56</a:t>
            </a:r>
          </a:p>
        </p:txBody>
      </p:sp>
      <p:sp>
        <p:nvSpPr>
          <p:cNvPr id="74767" name="AutoShape 15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64</a:t>
            </a:r>
          </a:p>
        </p:txBody>
      </p:sp>
      <p:sp>
        <p:nvSpPr>
          <p:cNvPr id="74768" name="AutoShape 16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68</a:t>
            </a:r>
          </a:p>
        </p:txBody>
      </p:sp>
      <p:pic>
        <p:nvPicPr>
          <p:cNvPr id="74770" name="Picture 18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732588" y="3789363"/>
            <a:ext cx="11287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1" name="Picture 19" descr="pic_13334_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2755">
            <a:off x="1476375" y="5589588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2" name="Picture 20" descr="4433d5dd_thumb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942931" y="3290095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Picture 21" descr="j043252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7" name="Oval 22"/>
          <p:cNvSpPr>
            <a:spLocks noChangeArrowheads="1"/>
          </p:cNvSpPr>
          <p:nvPr/>
        </p:nvSpPr>
        <p:spPr bwMode="auto">
          <a:xfrm rot="-4330818">
            <a:off x="1810544" y="5049044"/>
            <a:ext cx="288925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0438" name="Picture 8" descr="cd8ff0dcc7edt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7"/>
          <a:stretch>
            <a:fillRect/>
          </a:stretch>
        </p:blipFill>
        <p:spPr bwMode="auto">
          <a:xfrm>
            <a:off x="0" y="4005263"/>
            <a:ext cx="23336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9" name="Picture 17" descr="ZS-SA-00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979613" y="48688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59062 -0.610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-3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4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трос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4882 -0.3525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4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5313 -0.1465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4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2963 L -0.61493 -0.3798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74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6"/>
                  </p:tgtEl>
                </p:cond>
              </p:nextCondLst>
            </p:seq>
          </p:childTnLst>
        </p:cTn>
      </p:par>
    </p:tnLst>
    <p:bldLst>
      <p:bldP spid="7476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 descr="5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0" t="52000" r="22800" b="3888"/>
          <a:stretch>
            <a:fillRect/>
          </a:stretch>
        </p:blipFill>
        <p:spPr bwMode="auto">
          <a:xfrm>
            <a:off x="6300788" y="4244975"/>
            <a:ext cx="284321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Oval 4"/>
          <p:cNvSpPr>
            <a:spLocks noChangeArrowheads="1"/>
          </p:cNvSpPr>
          <p:nvPr/>
        </p:nvSpPr>
        <p:spPr bwMode="auto">
          <a:xfrm rot="282885">
            <a:off x="900113" y="4221163"/>
            <a:ext cx="647700" cy="9366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445" name="Picture 5" descr="9ed7e9f34b5f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13368" b="8545"/>
          <a:stretch>
            <a:fillRect/>
          </a:stretch>
        </p:blipFill>
        <p:spPr bwMode="auto">
          <a:xfrm>
            <a:off x="403225" y="4076700"/>
            <a:ext cx="14319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54</a:t>
            </a:r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7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9</a:t>
            </a:r>
          </a:p>
        </p:txBody>
      </p:sp>
      <p:sp>
        <p:nvSpPr>
          <p:cNvPr id="79881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35</a:t>
            </a:r>
          </a:p>
        </p:txBody>
      </p:sp>
      <p:sp>
        <p:nvSpPr>
          <p:cNvPr id="79882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49</a:t>
            </a:r>
          </a:p>
        </p:txBody>
      </p:sp>
      <p:sp>
        <p:nvSpPr>
          <p:cNvPr id="79883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63</a:t>
            </a:r>
          </a:p>
        </p:txBody>
      </p:sp>
      <p:pic>
        <p:nvPicPr>
          <p:cNvPr id="79884" name="Picture 12" descr="ZS-SA-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258888" y="4941888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5" name="Picture 13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672">
            <a:off x="7451725" y="3933825"/>
            <a:ext cx="11287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6" name="Picture 14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116013" y="4724400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7" name="Picture 15" descr="4433d5dd_thum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007894" y="4225131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51198 -0.673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-33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68507 -0.3629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8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ип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59705 -0.1467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1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98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4497 -0.2747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1"/>
                  </p:tgtEl>
                </p:cond>
              </p:nextCondLst>
            </p:seq>
          </p:childTnLst>
        </p:cTn>
      </p:par>
    </p:tnLst>
    <p:bldLst>
      <p:bldP spid="798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5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2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15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7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476375" y="4797425"/>
            <a:ext cx="215900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178" name="Picture 10" descr="1171d83264188fd73f859d4a6f0bbf4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9" r="46773"/>
          <a:stretch>
            <a:fillRect/>
          </a:stretch>
        </p:blipFill>
        <p:spPr bwMode="auto">
          <a:xfrm>
            <a:off x="0" y="4065588"/>
            <a:ext cx="2382838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7596188" y="5084763"/>
            <a:ext cx="215900" cy="2873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180" name="Picture 12" descr="1171d83264188fd73f859d4a6f0bbf4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0" t="37381"/>
          <a:stretch>
            <a:fillRect/>
          </a:stretch>
        </p:blipFill>
        <p:spPr bwMode="auto">
          <a:xfrm>
            <a:off x="7235825" y="4352925"/>
            <a:ext cx="13747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835150" y="50847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16688" y="5229225"/>
            <a:ext cx="11287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pic_13334_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762125" y="51530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015956" y="5306220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20486 -0.543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r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66163 -0.3518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66233 -0.3798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5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0" t="52000" r="22800" b="3888"/>
          <a:stretch>
            <a:fillRect/>
          </a:stretch>
        </p:blipFill>
        <p:spPr bwMode="auto">
          <a:xfrm>
            <a:off x="6300788" y="4244975"/>
            <a:ext cx="284321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Oval 4"/>
          <p:cNvSpPr>
            <a:spLocks noChangeArrowheads="1"/>
          </p:cNvSpPr>
          <p:nvPr/>
        </p:nvSpPr>
        <p:spPr bwMode="auto">
          <a:xfrm rot="282885">
            <a:off x="900113" y="4221163"/>
            <a:ext cx="647700" cy="9366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2469" name="Picture 5" descr="9ed7e9f34b5f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13368" b="8545"/>
          <a:stretch>
            <a:fillRect/>
          </a:stretch>
        </p:blipFill>
        <p:spPr bwMode="auto">
          <a:xfrm>
            <a:off x="403225" y="4076700"/>
            <a:ext cx="14319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27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3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9</a:t>
            </a:r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37</a:t>
            </a: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18</a:t>
            </a: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pic>
        <p:nvPicPr>
          <p:cNvPr id="67596" name="Picture 12" descr="ZS-SA-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258888" y="4941888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13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481">
            <a:off x="7451725" y="3933825"/>
            <a:ext cx="11287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Picture 14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116013" y="4724400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9" name="Picture 15" descr="4433d5dd_thum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007894" y="4225131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0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2757 -0.5372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268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чип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7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66945 -0.3733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7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7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50469 -0.3585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3"/>
                  </p:tgtEl>
                </p:cond>
              </p:nextCondLst>
            </p:seq>
          </p:childTnLst>
        </p:cTn>
      </p:par>
    </p:tnLst>
    <p:bldLst>
      <p:bldP spid="6759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 descr="5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0" t="52000" r="22800" b="3888"/>
          <a:stretch>
            <a:fillRect/>
          </a:stretch>
        </p:blipFill>
        <p:spPr bwMode="auto">
          <a:xfrm>
            <a:off x="6300788" y="4244975"/>
            <a:ext cx="284321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Oval 4"/>
          <p:cNvSpPr>
            <a:spLocks noChangeArrowheads="1"/>
          </p:cNvSpPr>
          <p:nvPr/>
        </p:nvSpPr>
        <p:spPr bwMode="auto">
          <a:xfrm rot="282885">
            <a:off x="900113" y="4221163"/>
            <a:ext cx="647700" cy="9366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3493" name="Picture 5" descr="9ed7e9f34b5f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13368" b="8545"/>
          <a:stretch>
            <a:fillRect/>
          </a:stretch>
        </p:blipFill>
        <p:spPr bwMode="auto">
          <a:xfrm>
            <a:off x="403225" y="4076700"/>
            <a:ext cx="14319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4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9</a:t>
            </a:r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36</a:t>
            </a:r>
          </a:p>
        </p:txBody>
      </p:sp>
      <p:sp>
        <p:nvSpPr>
          <p:cNvPr id="76811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28</a:t>
            </a:r>
          </a:p>
        </p:txBody>
      </p:sp>
      <p:pic>
        <p:nvPicPr>
          <p:cNvPr id="76812" name="Picture 12" descr="ZS-SA-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258888" y="4941888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3" name="Picture 13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672">
            <a:off x="7451725" y="3933825"/>
            <a:ext cx="11287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4" name="Picture 14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116013" y="4724400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5" name="Picture 15" descr="4433d5dd_thum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007894" y="4225131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35452 -0.379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-19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6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ип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51979 -0.2474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6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6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1337 -0.138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9"/>
                  </p:tgtEl>
                </p:cond>
              </p:nextCondLst>
            </p:seq>
          </p:childTnLst>
        </p:cTn>
      </p:par>
    </p:tnLst>
    <p:bldLst>
      <p:bldP spid="7680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 descr="5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0" t="52000" r="22800" b="3888"/>
          <a:stretch>
            <a:fillRect/>
          </a:stretch>
        </p:blipFill>
        <p:spPr bwMode="auto">
          <a:xfrm>
            <a:off x="6660232" y="4009808"/>
            <a:ext cx="284321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Oval 4"/>
          <p:cNvSpPr>
            <a:spLocks noChangeArrowheads="1"/>
          </p:cNvSpPr>
          <p:nvPr/>
        </p:nvSpPr>
        <p:spPr bwMode="auto">
          <a:xfrm rot="282885">
            <a:off x="900113" y="4221163"/>
            <a:ext cx="647700" cy="9366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4517" name="Picture 5" descr="9ed7e9f34b5f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13368" b="8545"/>
          <a:stretch>
            <a:fillRect/>
          </a:stretch>
        </p:blipFill>
        <p:spPr bwMode="auto">
          <a:xfrm>
            <a:off x="323528" y="3751381"/>
            <a:ext cx="14319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68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8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9</a:t>
            </a:r>
          </a:p>
        </p:txBody>
      </p:sp>
      <p:sp>
        <p:nvSpPr>
          <p:cNvPr id="80905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72</a:t>
            </a:r>
          </a:p>
        </p:txBody>
      </p:sp>
      <p:sp>
        <p:nvSpPr>
          <p:cNvPr id="80906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54</a:t>
            </a:r>
          </a:p>
        </p:txBody>
      </p:sp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64</a:t>
            </a:r>
          </a:p>
        </p:txBody>
      </p:sp>
      <p:pic>
        <p:nvPicPr>
          <p:cNvPr id="80908" name="Picture 12" descr="ZS-SA-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008948" y="462655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13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672">
            <a:off x="8122145" y="4034882"/>
            <a:ext cx="11287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4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937510" y="492249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1" name="Picture 15" descr="4433d5dd_thum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793899" y="4199515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8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44" y="6291262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32292 -0.379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19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0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70868 -0.4363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-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77812 -0.3462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06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0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ип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12674 0.1349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5"/>
                  </p:tgtEl>
                </p:cond>
              </p:nextCondLst>
            </p:seq>
          </p:childTnLst>
        </p:cTn>
      </p:par>
    </p:tnLst>
    <p:bldLst>
      <p:bldP spid="8090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 descr="5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0" t="52000" r="22800" b="3888"/>
          <a:stretch>
            <a:fillRect/>
          </a:stretch>
        </p:blipFill>
        <p:spPr bwMode="auto">
          <a:xfrm>
            <a:off x="6274819" y="3922712"/>
            <a:ext cx="284321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Oval 4"/>
          <p:cNvSpPr>
            <a:spLocks noChangeArrowheads="1"/>
          </p:cNvSpPr>
          <p:nvPr/>
        </p:nvSpPr>
        <p:spPr bwMode="auto">
          <a:xfrm rot="282885">
            <a:off x="748708" y="3547635"/>
            <a:ext cx="647700" cy="9366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5541" name="Picture 5" descr="9ed7e9f34b5f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13368" b="8545"/>
          <a:stretch>
            <a:fillRect/>
          </a:stretch>
        </p:blipFill>
        <p:spPr bwMode="auto">
          <a:xfrm>
            <a:off x="188112" y="3213100"/>
            <a:ext cx="14319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40</a:t>
            </a: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5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9</a:t>
            </a:r>
          </a:p>
        </p:txBody>
      </p:sp>
      <p:sp>
        <p:nvSpPr>
          <p:cNvPr id="77833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54</a:t>
            </a:r>
          </a:p>
        </p:txBody>
      </p:sp>
      <p:sp>
        <p:nvSpPr>
          <p:cNvPr id="77834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45</a:t>
            </a: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30</a:t>
            </a:r>
          </a:p>
        </p:txBody>
      </p:sp>
      <p:pic>
        <p:nvPicPr>
          <p:cNvPr id="77836" name="Picture 12" descr="ZS-SA-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042987" y="423499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7" name="Picture 13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672">
            <a:off x="7726336" y="3838146"/>
            <a:ext cx="11287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8" name="Picture 14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796430" y="4060713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9" name="Picture 15" descr="4433d5dd_thum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143625" y="3977481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54341 -0.610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-3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ип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51979 -0.2474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64653 -0.4217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3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</p:childTnLst>
        </p:cTn>
      </p:par>
    </p:tnLst>
    <p:bldLst>
      <p:bldP spid="7783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Oval 4"/>
          <p:cNvSpPr>
            <a:spLocks noChangeArrowheads="1"/>
          </p:cNvSpPr>
          <p:nvPr/>
        </p:nvSpPr>
        <p:spPr bwMode="auto">
          <a:xfrm rot="282885">
            <a:off x="900113" y="3701684"/>
            <a:ext cx="647700" cy="9366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6565" name="Picture 5" descr="9ed7e9f34b5f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13368" b="8545"/>
          <a:stretch>
            <a:fillRect/>
          </a:stretch>
        </p:blipFill>
        <p:spPr bwMode="auto">
          <a:xfrm>
            <a:off x="344210" y="3393281"/>
            <a:ext cx="14319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2" descr="4651_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 descr="5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0" t="52000" r="22800" b="3888"/>
          <a:stretch>
            <a:fillRect/>
          </a:stretch>
        </p:blipFill>
        <p:spPr bwMode="auto">
          <a:xfrm>
            <a:off x="6300788" y="4054175"/>
            <a:ext cx="284321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47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 dirty="0"/>
              <a:t>6 </a:t>
            </a:r>
            <a:r>
              <a:rPr lang="ru-RU" sz="4800" b="1" dirty="0">
                <a:cs typeface="Arial" charset="0"/>
              </a:rPr>
              <a:t>•</a:t>
            </a:r>
            <a:r>
              <a:rPr lang="ru-RU" sz="4800" b="1" dirty="0"/>
              <a:t> 9</a:t>
            </a:r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45</a:t>
            </a:r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64</a:t>
            </a:r>
          </a:p>
        </p:txBody>
      </p:sp>
      <p:sp>
        <p:nvSpPr>
          <p:cNvPr id="78859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54</a:t>
            </a:r>
          </a:p>
        </p:txBody>
      </p:sp>
      <p:pic>
        <p:nvPicPr>
          <p:cNvPr id="78860" name="Picture 12" descr="ZS-SA-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076230" y="4434049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1" name="Picture 13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672">
            <a:off x="7762701" y="3973886"/>
            <a:ext cx="11287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2" name="Picture 14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774679" y="4431507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3" name="Picture 15" descr="4433d5dd_thum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204979" y="4164389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504 -0.568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-284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8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40156 -0.2159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8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ип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59705 -0.1467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1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88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53629 -0.48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-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7"/>
                  </p:tgtEl>
                </p:cond>
              </p:nextCondLst>
            </p:seq>
          </p:childTnLst>
        </p:cTn>
      </p:par>
    </p:tnLst>
    <p:bldLst>
      <p:bldP spid="7885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5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0" t="52000" r="22800" b="3888"/>
          <a:stretch>
            <a:fillRect/>
          </a:stretch>
        </p:blipFill>
        <p:spPr bwMode="auto">
          <a:xfrm>
            <a:off x="6300788" y="4244975"/>
            <a:ext cx="284321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Oval 4"/>
          <p:cNvSpPr>
            <a:spLocks noChangeArrowheads="1"/>
          </p:cNvSpPr>
          <p:nvPr/>
        </p:nvSpPr>
        <p:spPr bwMode="auto">
          <a:xfrm rot="282885">
            <a:off x="900113" y="4221163"/>
            <a:ext cx="647700" cy="9366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7589" name="Picture 5" descr="9ed7e9f34b5f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13368" b="8545"/>
          <a:stretch>
            <a:fillRect/>
          </a:stretch>
        </p:blipFill>
        <p:spPr bwMode="auto">
          <a:xfrm>
            <a:off x="403225" y="4076700"/>
            <a:ext cx="14319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72</a:t>
            </a: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9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9</a:t>
            </a:r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81</a:t>
            </a:r>
          </a:p>
        </p:txBody>
      </p:sp>
      <p:sp>
        <p:nvSpPr>
          <p:cNvPr id="81930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68</a:t>
            </a:r>
          </a:p>
        </p:txBody>
      </p:sp>
      <p:sp>
        <p:nvSpPr>
          <p:cNvPr id="81931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54</a:t>
            </a:r>
          </a:p>
        </p:txBody>
      </p:sp>
      <p:pic>
        <p:nvPicPr>
          <p:cNvPr id="81932" name="Picture 12" descr="ZS-SA-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258888" y="4941888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3" name="Picture 13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672">
            <a:off x="7451725" y="3933825"/>
            <a:ext cx="11287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4" name="Picture 14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116013" y="4724400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5" name="Picture 15" descr="4433d5dd_thum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007894" y="4225131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0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47257 -0.694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-347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1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33073 -0.2159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66007 -0.5562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3" y="-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ип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12674 0.1349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9"/>
                  </p:tgtEl>
                </p:cond>
              </p:nextCondLst>
            </p:seq>
          </p:childTnLst>
        </p:cTn>
      </p:par>
    </p:tnLst>
    <p:bldLst>
      <p:bldP spid="8192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28" descr="5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0" t="52000" r="22800" b="3888"/>
          <a:stretch>
            <a:fillRect/>
          </a:stretch>
        </p:blipFill>
        <p:spPr bwMode="auto">
          <a:xfrm>
            <a:off x="6300788" y="4244975"/>
            <a:ext cx="284321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Oval 9"/>
          <p:cNvSpPr>
            <a:spLocks noChangeArrowheads="1"/>
          </p:cNvSpPr>
          <p:nvPr/>
        </p:nvSpPr>
        <p:spPr bwMode="auto">
          <a:xfrm rot="282885">
            <a:off x="900113" y="4221163"/>
            <a:ext cx="647700" cy="9366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8613" name="Picture 27" descr="9ed7e9f34b5f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13368" b="8545"/>
          <a:stretch>
            <a:fillRect/>
          </a:stretch>
        </p:blipFill>
        <p:spPr bwMode="auto">
          <a:xfrm>
            <a:off x="403225" y="4076700"/>
            <a:ext cx="14319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18</a:t>
            </a:r>
          </a:p>
        </p:txBody>
      </p:sp>
      <p:sp>
        <p:nvSpPr>
          <p:cNvPr id="68615" name="AutoShape 4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68616" name="Text Box 5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2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9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21</a:t>
            </a:r>
          </a:p>
        </p:txBody>
      </p:sp>
      <p:pic>
        <p:nvPicPr>
          <p:cNvPr id="11277" name="Picture 13" descr="ZS-SA-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258888" y="4941888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481">
            <a:off x="7451725" y="3933825"/>
            <a:ext cx="11287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pic_13334_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116013" y="4724400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4433d5dd_thum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6007894" y="4225131"/>
            <a:ext cx="6000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4" name="Picture 30" descr="j043252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2757 -0.5372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268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чип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1337 -0.138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Источники: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900" smtClean="0"/>
              <a:t>Картинки </a:t>
            </a:r>
            <a:endParaRPr lang="ru-RU" sz="900" smtClean="0">
              <a:hlinkClick r:id="rId2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2"/>
              </a:rPr>
              <a:t>http://gepard-paintball.kiev.ua/images/dopuslugi/darts.jpg</a:t>
            </a:r>
            <a:r>
              <a:rPr lang="ru-RU" sz="900" smtClean="0"/>
              <a:t> - дартс</a:t>
            </a:r>
            <a:endParaRPr lang="ru-RU" sz="900" smtClean="0">
              <a:hlinkClick r:id="rId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3"/>
              </a:rPr>
              <a:t>http://prikol.regun.net/kartinki/105457_43.jpg</a:t>
            </a:r>
            <a:r>
              <a:rPr lang="ru-RU" sz="900" smtClean="0"/>
              <a:t> - Винни-Пух  и Пятачок</a:t>
            </a:r>
            <a:endParaRPr lang="ru-RU" sz="900" smtClean="0">
              <a:hlinkClick r:id="rId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4"/>
              </a:rPr>
              <a:t>http://i032.radikal.ru/0806/ac/cd8ff0dcc7edt.jpg</a:t>
            </a:r>
            <a:r>
              <a:rPr lang="ru-RU" sz="900" smtClean="0"/>
              <a:t> - Матроскин</a:t>
            </a:r>
            <a:endParaRPr lang="ru-RU" sz="900" smtClean="0">
              <a:hlinkClick r:id="rId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5"/>
              </a:rPr>
              <a:t>http://i038.radikal.ru/0801/34/b2c9562e2641.jpg</a:t>
            </a:r>
            <a:r>
              <a:rPr lang="ru-RU" sz="900" smtClean="0"/>
              <a:t> - Обезьянка</a:t>
            </a:r>
            <a:endParaRPr lang="ru-RU" sz="900" smtClean="0">
              <a:hlinkClick r:id="rId6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6"/>
              </a:rPr>
              <a:t>http://i014.radikal.ru/0801/02/bcd7b362ac12.jpg</a:t>
            </a:r>
            <a:r>
              <a:rPr lang="ru-RU" sz="900" smtClean="0"/>
              <a:t> - Енот</a:t>
            </a:r>
            <a:endParaRPr lang="ru-RU" sz="900" smtClean="0">
              <a:hlinkClick r:id="rId7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7"/>
              </a:rPr>
              <a:t>http://festival.1september.ru/files/articles/31/3126/312648/image2.jpg</a:t>
            </a:r>
            <a:r>
              <a:rPr lang="ru-RU" sz="900" smtClean="0"/>
              <a:t> - Печкин</a:t>
            </a:r>
            <a:endParaRPr lang="ru-RU" sz="900" smtClean="0">
              <a:hlinkClick r:id="rId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8"/>
              </a:rPr>
              <a:t>http://gudki.com/uploads/posts/1205072346_maya_the_bee.jpg</a:t>
            </a:r>
            <a:r>
              <a:rPr lang="ru-RU" sz="900" smtClean="0"/>
              <a:t> - пчёла Майя</a:t>
            </a:r>
            <a:endParaRPr lang="ru-RU" sz="900" smtClean="0">
              <a:hlinkClick r:id="rId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9"/>
              </a:rPr>
              <a:t>http://www.funmedia.ru/up/photos/multik/multik272.png</a:t>
            </a:r>
            <a:r>
              <a:rPr lang="ru-RU" sz="900" smtClean="0"/>
              <a:t> - Кеша</a:t>
            </a:r>
            <a:endParaRPr lang="ru-RU" sz="900" smtClean="0">
              <a:hlinkClick r:id="rId1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10"/>
              </a:rPr>
              <a:t>http://img0.liveinternet.ru/images/attach/b/3//41/585/41585369_CAEEF220CBE5EEEFEEEBFCE4.jpg</a:t>
            </a:r>
            <a:r>
              <a:rPr lang="ru-RU" sz="900" smtClean="0"/>
              <a:t> - Леопольд</a:t>
            </a:r>
            <a:endParaRPr lang="ru-RU" sz="900" smtClean="0">
              <a:hlinkClick r:id="rId11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11"/>
              </a:rPr>
              <a:t>http://media.comicvine.com/uploads/1/12483/277673-175026-jerry_large.jpg</a:t>
            </a:r>
            <a:r>
              <a:rPr lang="ru-RU" sz="900" smtClean="0"/>
              <a:t> - Джерри</a:t>
            </a:r>
            <a:endParaRPr lang="ru-RU" sz="900" smtClean="0">
              <a:hlinkClick r:id="rId12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12"/>
              </a:rPr>
              <a:t>http://www.slusham.com/img2/tom_jerry.jpg</a:t>
            </a:r>
            <a:r>
              <a:rPr lang="ru-RU" sz="900" smtClean="0"/>
              <a:t> - Том</a:t>
            </a:r>
            <a:endParaRPr lang="ru-RU" sz="900" smtClean="0">
              <a:hlinkClick r:id="rId1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13"/>
              </a:rPr>
              <a:t>http://re.foto.radikal.ru/0709/42/9ed7e9f34b5ft.jpg</a:t>
            </a:r>
            <a:r>
              <a:rPr lang="ru-RU" sz="900" smtClean="0"/>
              <a:t> - Чип</a:t>
            </a:r>
            <a:endParaRPr lang="ru-RU" sz="900" smtClean="0">
              <a:hlinkClick r:id="rId1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14"/>
              </a:rPr>
              <a:t>http://www.photomagic.best-host.ru/userfiles/gallery/multi/images/52.jpg</a:t>
            </a:r>
            <a:r>
              <a:rPr lang="ru-RU" sz="900" smtClean="0"/>
              <a:t> </a:t>
            </a:r>
            <a:endParaRPr lang="ru-RU" sz="900" smtClean="0">
              <a:hlinkClick r:id="rId1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15"/>
              </a:rPr>
              <a:t>http://www.litsovet.ru/images/galleries/8828/7359/738db08a.gif</a:t>
            </a:r>
            <a:r>
              <a:rPr lang="ru-RU" sz="900" smtClean="0"/>
              <a:t> - Незнайка</a:t>
            </a:r>
            <a:endParaRPr lang="ru-RU" sz="900" smtClean="0">
              <a:hlinkClick r:id="rId16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16"/>
              </a:rPr>
              <a:t>http://www.v3toys.ru/images/JA-TSS-01.jpg</a:t>
            </a:r>
            <a:r>
              <a:rPr lang="ru-RU" sz="900" smtClean="0"/>
              <a:t> - Ёжик</a:t>
            </a:r>
            <a:endParaRPr lang="ru-RU" sz="900" smtClean="0">
              <a:hlinkClick r:id="rId17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17"/>
              </a:rPr>
              <a:t>http://www.smeshariki.ru/images/Losyash/faq_char.gif</a:t>
            </a:r>
            <a:r>
              <a:rPr lang="ru-RU" sz="900" smtClean="0"/>
              <a:t> - Лосяш</a:t>
            </a:r>
            <a:endParaRPr lang="ru-RU" sz="900" smtClean="0">
              <a:hlinkClick r:id="rId1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18"/>
              </a:rPr>
              <a:t>http://office.microsoft.com/clipart/preview.aspx?AssetID=MCj0431495&amp;Query=%d0%ba%d0%bd%d0%be%d0%bf%d0%ba%d0%b8&amp;Scope=20&amp;CTT=1&amp;Origin=EC790000121049&amp;QueryID=0gkGjACOM0&amp;AssetCol=MCj0431557,MCj0431513,MCj0431520,MCj0431515,MCj0431510,MCj0431500,MCj0431505,MCj0431495,MCj0431497,MCj0431521,MCj0431516,MCj0431555</a:t>
            </a:r>
            <a:r>
              <a:rPr lang="ru-RU" sz="900" smtClean="0"/>
              <a:t> – кнопка «домой»</a:t>
            </a:r>
            <a:endParaRPr lang="ru-RU" sz="900" smtClean="0">
              <a:hlinkClick r:id="rId1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19"/>
              </a:rPr>
              <a:t>http://office.microsoft.com/clipart/preview.aspx?AssetID=MCj0403997&amp;Query=%d0%b3%d0%bb%d0%b0%d0%b7&amp;Scope=20&amp;CTT=1&amp;Origin=EC790000121049&amp;QueryID=5gkGqOTm5&amp;AssetCol=MPj0422704,MPj0426505,MPj0423034,MPj0411776,MPj0422196,MPj0425262,MPj0425257,MPj0425499,MCj0403997,MCj0403893,MPj0409311,MPj0409654</a:t>
            </a:r>
            <a:r>
              <a:rPr lang="ru-RU" sz="900" smtClean="0"/>
              <a:t> – кнопка «глаз»</a:t>
            </a:r>
          </a:p>
        </p:txBody>
      </p:sp>
      <p:sp>
        <p:nvSpPr>
          <p:cNvPr id="7168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900" smtClean="0"/>
              <a:t>музыка </a:t>
            </a:r>
            <a:endParaRPr lang="ru-RU" sz="900" smtClean="0">
              <a:hlinkClick r:id="rId2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20"/>
              </a:rPr>
              <a:t>http://pitermediaport.narod.ru/sound/mult/Die_biene_Maja/Main_theme.mp3</a:t>
            </a:r>
            <a:r>
              <a:rPr lang="ru-RU" sz="900" smtClean="0"/>
              <a:t> </a:t>
            </a:r>
            <a:endParaRPr lang="ru-RU" sz="900" smtClean="0">
              <a:hlinkClick r:id="rId21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21"/>
              </a:rPr>
              <a:t>http://pitermediaport.narod.ru/sound/mult/kot_Leopold/if_song.mp3</a:t>
            </a:r>
            <a:r>
              <a:rPr lang="ru-RU" sz="900" smtClean="0"/>
              <a:t> </a:t>
            </a:r>
            <a:endParaRPr lang="ru-RU" sz="900" smtClean="0">
              <a:hlinkClick r:id="rId22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22"/>
              </a:rPr>
              <a:t>http://pitermediaport.narod.ru/sound/mult/little_raccoon/theme_song.mp3</a:t>
            </a:r>
            <a:r>
              <a:rPr lang="ru-RU" sz="900" smtClean="0"/>
              <a:t> </a:t>
            </a:r>
            <a:endParaRPr lang="ru-RU" sz="900" smtClean="0">
              <a:hlinkClick r:id="rId2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23"/>
              </a:rPr>
              <a:t>http://pitermediaport.narod.ru/sound/mult/Chip_and_Dale/rus_full.mp3</a:t>
            </a:r>
            <a:r>
              <a:rPr lang="ru-RU" sz="900" smtClean="0"/>
              <a:t> </a:t>
            </a:r>
            <a:endParaRPr lang="ru-RU" sz="900" smtClean="0">
              <a:hlinkClick r:id="rId2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24"/>
              </a:rPr>
              <a:t>http://pitermediaport.narod.ru/sound/mult/prosto/theme.mp3</a:t>
            </a:r>
            <a:r>
              <a:rPr lang="ru-RU" sz="900" smtClean="0"/>
              <a:t> </a:t>
            </a:r>
            <a:endParaRPr lang="ru-RU" sz="900" smtClean="0">
              <a:hlinkClick r:id="rId2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25"/>
              </a:rPr>
              <a:t>http://mptronru.513.com1.ru/my/23062009/mf_tom_i_dzherri_pesenka_kotov.mp3</a:t>
            </a:r>
            <a:r>
              <a:rPr lang="ru-RU" sz="900" smtClean="0"/>
              <a:t> </a:t>
            </a:r>
            <a:endParaRPr lang="ru-RU" sz="900" smtClean="0">
              <a:hlinkClick r:id="rId26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900" smtClean="0">
                <a:hlinkClick r:id="rId26"/>
              </a:rPr>
              <a:t>http://www.mobilmusic.ru/file.php?id=319025</a:t>
            </a:r>
            <a:r>
              <a:rPr lang="ru-RU" sz="900" smtClean="0"/>
              <a:t> </a:t>
            </a:r>
          </a:p>
        </p:txBody>
      </p:sp>
      <p:pic>
        <p:nvPicPr>
          <p:cNvPr id="71685" name="Picture 6" descr="j0432529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8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2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17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14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1476375" y="4797425"/>
            <a:ext cx="215900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202" name="Picture 10" descr="1171d83264188fd73f859d4a6f0bbf4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9" r="46773"/>
          <a:stretch>
            <a:fillRect/>
          </a:stretch>
        </p:blipFill>
        <p:spPr bwMode="auto">
          <a:xfrm>
            <a:off x="0" y="4065588"/>
            <a:ext cx="2382838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7596188" y="5084763"/>
            <a:ext cx="215900" cy="2873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204" name="Picture 12" descr="1171d83264188fd73f859d4a6f0bbf4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0" t="37381"/>
          <a:stretch>
            <a:fillRect/>
          </a:stretch>
        </p:blipFill>
        <p:spPr bwMode="auto">
          <a:xfrm>
            <a:off x="7235825" y="4352925"/>
            <a:ext cx="13747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835150" y="50847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16688" y="5229225"/>
            <a:ext cx="11287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pic_13334_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762125" y="51530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015956" y="5306220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30711 -0.684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34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26007 -0.2152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м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4948 -0.3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61493 -0.2958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74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5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3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2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6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9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1476375" y="4797425"/>
            <a:ext cx="215900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26" name="Picture 10" descr="1171d83264188fd73f859d4a6f0bbf4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9" r="46773"/>
          <a:stretch>
            <a:fillRect/>
          </a:stretch>
        </p:blipFill>
        <p:spPr bwMode="auto">
          <a:xfrm>
            <a:off x="0" y="4065588"/>
            <a:ext cx="2382838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7596188" y="5084763"/>
            <a:ext cx="215900" cy="2873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28" name="Picture 12" descr="1171d83264188fd73f859d4a6f0bbf4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0" t="37381"/>
          <a:stretch>
            <a:fillRect/>
          </a:stretch>
        </p:blipFill>
        <p:spPr bwMode="auto">
          <a:xfrm>
            <a:off x="7235825" y="4352925"/>
            <a:ext cx="13747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835150" y="50847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16688" y="5229225"/>
            <a:ext cx="11287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5" descr="pic_13334_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1762125" y="5153025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6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015956" y="5306220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16545 -0.442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22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0417 -0.5618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м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2917 -0.03334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65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9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7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2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14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1476375" y="4797425"/>
            <a:ext cx="215900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50" name="Picture 10" descr="1171d83264188fd73f859d4a6f0bbf4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9" r="46773"/>
          <a:stretch>
            <a:fillRect/>
          </a:stretch>
        </p:blipFill>
        <p:spPr bwMode="auto">
          <a:xfrm>
            <a:off x="0" y="4065588"/>
            <a:ext cx="2382838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7596188" y="5084763"/>
            <a:ext cx="215900" cy="2873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52" name="Picture 12" descr="1171d83264188fd73f859d4a6f0bbf4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0" t="37381"/>
          <a:stretch>
            <a:fillRect/>
          </a:stretch>
        </p:blipFill>
        <p:spPr bwMode="auto">
          <a:xfrm>
            <a:off x="7235825" y="4352925"/>
            <a:ext cx="13747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ZS-SA-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3" b="30515"/>
          <a:stretch>
            <a:fillRect/>
          </a:stretch>
        </p:blipFill>
        <p:spPr bwMode="auto">
          <a:xfrm rot="8279018">
            <a:off x="1835150" y="5084763"/>
            <a:ext cx="1152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51">
            <a:off x="6516688" y="5229225"/>
            <a:ext cx="11287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 descr="pic_13334_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5595">
            <a:off x="511722" y="5714583"/>
            <a:ext cx="1295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4433d5dd_thumb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09">
            <a:off x="7015956" y="5306220"/>
            <a:ext cx="600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66145 -0.65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32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r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46476 -0.2888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59931 -0.6108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606</Words>
  <Application>Microsoft Office PowerPoint</Application>
  <PresentationFormat>Экран (4:3)</PresentationFormat>
  <Paragraphs>371</Paragraphs>
  <Slides>67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Зарипова</cp:lastModifiedBy>
  <cp:revision>154</cp:revision>
  <dcterms:created xsi:type="dcterms:W3CDTF">2008-06-26T19:33:08Z</dcterms:created>
  <dcterms:modified xsi:type="dcterms:W3CDTF">2015-02-02T10:27:25Z</dcterms:modified>
</cp:coreProperties>
</file>