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69" r:id="rId3"/>
    <p:sldId id="271" r:id="rId4"/>
    <p:sldId id="276" r:id="rId5"/>
    <p:sldId id="277" r:id="rId6"/>
    <p:sldId id="278" r:id="rId7"/>
    <p:sldId id="274" r:id="rId8"/>
    <p:sldId id="268" r:id="rId9"/>
    <p:sldId id="257" r:id="rId10"/>
    <p:sldId id="270" r:id="rId11"/>
    <p:sldId id="258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EDE4FF-614E-4555-8D65-7035EEE465F4}">
          <p14:sldIdLst/>
        </p14:section>
        <p14:section name="Раздел без заголовка" id="{C462ABC2-9513-4A33-8E99-66BB2A67D370}">
          <p14:sldIdLst>
            <p14:sldId id="265"/>
            <p14:sldId id="269"/>
            <p14:sldId id="271"/>
            <p14:sldId id="276"/>
            <p14:sldId id="277"/>
            <p14:sldId id="278"/>
            <p14:sldId id="274"/>
            <p14:sldId id="268"/>
            <p14:sldId id="257"/>
            <p14:sldId id="270"/>
            <p14:sldId id="258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       		Педагогические чтения работников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	образовательных учреждений	Павловского района</a:t>
            </a:r>
            <a:r>
              <a:rPr lang="ru-RU" sz="2800" dirty="0" smtClean="0"/>
              <a:t>	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b="1" i="1" dirty="0"/>
              <a:t> </a:t>
            </a:r>
            <a:endParaRPr lang="ru-RU" b="1" i="1" dirty="0" smtClean="0"/>
          </a:p>
          <a:p>
            <a:pPr marL="114300" indent="0">
              <a:buNone/>
            </a:pPr>
            <a:r>
              <a:rPr lang="ru-RU" b="1" i="1" dirty="0" smtClean="0"/>
              <a:t>ИКТ </a:t>
            </a:r>
            <a:r>
              <a:rPr lang="ru-RU" b="1" i="1" dirty="0"/>
              <a:t>в образовательном пространстве </a:t>
            </a:r>
            <a:r>
              <a:rPr lang="ru-RU" b="1" i="1" dirty="0" smtClean="0"/>
              <a:t>ОУ</a:t>
            </a:r>
            <a:endParaRPr lang="ru-RU" b="1" i="1" dirty="0"/>
          </a:p>
          <a:p>
            <a:pPr marL="114300" indent="0">
              <a:buNone/>
            </a:pPr>
            <a:endParaRPr lang="ru-RU" dirty="0"/>
          </a:p>
          <a:p>
            <a:pPr marL="667512" lvl="2" indent="0">
              <a:buNone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Создание классной газеты в программе 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</a:rPr>
              <a:t>Microsoft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</a:rPr>
              <a:t>Office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</a:rPr>
              <a:t>Publisher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2003 (мастер-класс)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/>
              <a:t> </a:t>
            </a:r>
          </a:p>
          <a:p>
            <a:pPr lvl="8"/>
            <a:r>
              <a:rPr lang="ru-RU" sz="1800" dirty="0" smtClean="0"/>
              <a:t>Веретенникова И.П.,  учитель начальных классов МБОУ СОШ № 1 </a:t>
            </a:r>
            <a:r>
              <a:rPr lang="ru-RU" sz="1800" dirty="0" err="1" smtClean="0"/>
              <a:t>Г.Горбатов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98873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89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95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04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	Задачи </a:t>
            </a:r>
            <a:r>
              <a:rPr lang="ru-RU" b="1" dirty="0"/>
              <a:t>мастер - класса: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1. </a:t>
            </a:r>
            <a:r>
              <a:rPr lang="ru-RU" dirty="0"/>
              <a:t>Знакомство с программой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Office</a:t>
            </a:r>
            <a:r>
              <a:rPr lang="ru-RU" dirty="0"/>
              <a:t> </a:t>
            </a:r>
            <a:r>
              <a:rPr lang="ru-RU" dirty="0" err="1"/>
              <a:t>Publisher</a:t>
            </a:r>
            <a:r>
              <a:rPr lang="ru-RU" dirty="0"/>
              <a:t>:</a:t>
            </a:r>
          </a:p>
          <a:p>
            <a:r>
              <a:rPr lang="ru-RU" dirty="0" smtClean="0"/>
              <a:t> 2.Знакомство </a:t>
            </a:r>
            <a:r>
              <a:rPr lang="ru-RU" dirty="0"/>
              <a:t>с алгоритмом создания  классной газеты в виде буклетов в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Office</a:t>
            </a:r>
            <a:r>
              <a:rPr lang="ru-RU" dirty="0"/>
              <a:t> </a:t>
            </a:r>
            <a:r>
              <a:rPr lang="ru-RU" dirty="0" err="1"/>
              <a:t>Publisher</a:t>
            </a:r>
            <a:r>
              <a:rPr lang="ru-RU" dirty="0"/>
              <a:t>;</a:t>
            </a:r>
          </a:p>
          <a:p>
            <a:r>
              <a:rPr lang="ru-RU" dirty="0" smtClean="0"/>
              <a:t> 3.Формирование </a:t>
            </a:r>
            <a:r>
              <a:rPr lang="ru-RU" dirty="0"/>
              <a:t>интереса у педагогов к использованию ИКТ в работе;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81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2388" r="24020" b="9831"/>
          <a:stretch/>
        </p:blipFill>
        <p:spPr bwMode="auto">
          <a:xfrm>
            <a:off x="2123728" y="-23445"/>
            <a:ext cx="5184576" cy="684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41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8" t="19963" r="6252" b="9143"/>
          <a:stretch/>
        </p:blipFill>
        <p:spPr bwMode="auto">
          <a:xfrm>
            <a:off x="0" y="260648"/>
            <a:ext cx="905544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76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0" t="20335" r="24580" b="9702"/>
          <a:stretch/>
        </p:blipFill>
        <p:spPr bwMode="auto">
          <a:xfrm>
            <a:off x="1817373" y="0"/>
            <a:ext cx="4986875" cy="680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85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0" t="20335" r="23321" b="10076"/>
          <a:stretch/>
        </p:blipFill>
        <p:spPr bwMode="auto">
          <a:xfrm>
            <a:off x="0" y="472232"/>
            <a:ext cx="4320480" cy="579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92" y="471590"/>
            <a:ext cx="4379230" cy="57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77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571184" cy="5646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Алгоритм создания буклета  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389120"/>
          </a:xfrm>
        </p:spPr>
        <p:txBody>
          <a:bodyPr>
            <a:noAutofit/>
          </a:bodyPr>
          <a:lstStyle/>
          <a:p>
            <a:r>
              <a:rPr lang="en-US" sz="1800" dirty="0" smtClean="0"/>
              <a:t>1</a:t>
            </a:r>
            <a:r>
              <a:rPr lang="en-US" sz="1800" dirty="0"/>
              <a:t>. </a:t>
            </a:r>
            <a:r>
              <a:rPr lang="ru-RU" sz="1800" dirty="0"/>
              <a:t>Запускаем программу</a:t>
            </a:r>
            <a:r>
              <a:rPr lang="en-US" sz="1800" dirty="0"/>
              <a:t> Microsoft Office Publisher:</a:t>
            </a:r>
            <a:endParaRPr lang="ru-RU" sz="1800" dirty="0"/>
          </a:p>
          <a:p>
            <a:r>
              <a:rPr lang="ru-RU" sz="1800" dirty="0"/>
              <a:t>Пуск Все программы</a:t>
            </a:r>
            <a:r>
              <a:rPr lang="en-US" sz="1800" dirty="0"/>
              <a:t> Microsoft Office Microsoft Office Publisher 2007\2003 (</a:t>
            </a:r>
            <a:r>
              <a:rPr lang="ru-RU" sz="1800" dirty="0" err="1"/>
              <a:t>сл</a:t>
            </a:r>
            <a:r>
              <a:rPr lang="en-US" sz="1800" dirty="0"/>
              <a:t>. 2)</a:t>
            </a:r>
            <a:endParaRPr lang="ru-RU" sz="1800" dirty="0"/>
          </a:p>
          <a:p>
            <a:r>
              <a:rPr lang="ru-RU" sz="1800" dirty="0"/>
              <a:t>2. Выберем Типы публикаций (сл. 3) Буклеты (сл. 4) Выбираем вид букета Создать.</a:t>
            </a:r>
          </a:p>
          <a:p>
            <a:r>
              <a:rPr lang="ru-RU" sz="1800" dirty="0"/>
              <a:t>3. Измените (по желанию) дизайн буклета</a:t>
            </a:r>
          </a:p>
          <a:p>
            <a:r>
              <a:rPr lang="ru-RU" sz="1800" dirty="0"/>
              <a:t>Параметры (сл. 5) Цветовая схема (сл. 6) (выбрать) Шрифтовая схема (выбрать) (сл. 7) Макеты публикаций (выбрать (сл. 8)</a:t>
            </a:r>
          </a:p>
          <a:p>
            <a:r>
              <a:rPr lang="ru-RU" sz="1800" dirty="0"/>
              <a:t>4. Вставляем текст и картинки по необходимой тематике (из своих источников копировать - вставить) .</a:t>
            </a:r>
          </a:p>
          <a:p>
            <a:r>
              <a:rPr lang="ru-RU" sz="1800" dirty="0"/>
              <a:t>Изменяем размер рисунка (сжимаем за угол картинки, располагаем в тексте. (сл. 9)</a:t>
            </a:r>
          </a:p>
          <a:p>
            <a:r>
              <a:rPr lang="ru-RU" sz="1800" dirty="0"/>
              <a:t>5. Оформляем страницу 1, затем страницу 2. (сл. 10)</a:t>
            </a:r>
          </a:p>
          <a:p>
            <a:r>
              <a:rPr lang="ru-RU" sz="1800" dirty="0"/>
              <a:t>6. Просмотрим общий вид буклета (для каждой страницы отдельно. Предварительный просмотр) (сл. 11)</a:t>
            </a:r>
          </a:p>
          <a:p>
            <a:r>
              <a:rPr lang="ru-RU" sz="1800" dirty="0"/>
              <a:t>7. Сохраним буклет в свою папку Файл Сохранить как (сл. 12) Находим свою папку (куда сохраняем) Имя файла (Буклет) Тип файла (Файлы </a:t>
            </a:r>
            <a:r>
              <a:rPr lang="ru-RU" sz="1800" dirty="0" err="1"/>
              <a:t>Publisher</a:t>
            </a:r>
            <a:r>
              <a:rPr lang="ru-RU" sz="1800" dirty="0"/>
              <a:t>) Сохранить. (сл. 13)</a:t>
            </a:r>
          </a:p>
          <a:p>
            <a:r>
              <a:rPr lang="ru-RU" sz="1800" dirty="0"/>
              <a:t>8. Напечатаем буклет.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55189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468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555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</TotalTime>
  <Words>272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      Педагогические чтения работников   образовательных учреждений Павловского района </vt:lpstr>
      <vt:lpstr> Задачи мастер - класса: 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создания буклета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7</cp:revision>
  <dcterms:modified xsi:type="dcterms:W3CDTF">2014-02-05T18:06:15Z</dcterms:modified>
</cp:coreProperties>
</file>