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59" r:id="rId6"/>
    <p:sldId id="268" r:id="rId7"/>
    <p:sldId id="262" r:id="rId8"/>
    <p:sldId id="263" r:id="rId9"/>
    <p:sldId id="261" r:id="rId10"/>
    <p:sldId id="267" r:id="rId11"/>
    <p:sldId id="270" r:id="rId12"/>
    <p:sldId id="269" r:id="rId13"/>
    <p:sldId id="266" r:id="rId14"/>
    <p:sldId id="264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000"/>
    <a:srgbClr val="3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45F1B-310A-4E26-BF3B-A9D10E6DE898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79771-5BF6-4660-BD96-6DEF3F96B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397691-0A0C-46AE-AAE3-8058F01B7C68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1FCC7F-A9FB-4FB2-80B6-CB6D9AE6C8EF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513E6A-D63E-4025-AD1B-B9C7E1703587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hyperlink" Target="http://1podarok.ru/gi/1453_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eremeev.by.ru/china/Gen109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u.wikipedia.org/wiki/%D0%A4%D0%B0%D0%B9%D0%BB:The_Chinese-children_instruction_vehicle_of_Expo_2005_Aichi_Japan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u.wikipedia.org/wiki/%D0%A4%D0%B0%D0%B9%D0%BB:South-pointing_chariot_(Science_Museum_model)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iskateli.com/images/catalog/2c_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ru.wikipedia.org/wiki/%D0%A4%D0%B0%D0%B9%D0%BB:%D0%9A%D0%BE%D0%BC%D0%BF%D0%B0%D1%81333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%D0%9A%D0%BE%D0%BC%D0%BF%D0%B0%D1%813333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Model_Si_Nan_of_Han_Dynasty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A4%D0%B0%D0%B9%D0%BB:Kardanischer-Kompas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A4%D0%B0%D0%B9%D0%BB:Confluencia_23_S_x_49_W_-_GPS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\Pictures\КОМПАС\stock-photo-antique-brass-compass-over-old-canadian-map-background-30799531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3661" y="2643182"/>
            <a:ext cx="4280339" cy="25853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3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ЧТО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3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ТАКОЕ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3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КОМПАС?</a:t>
            </a:r>
            <a:endParaRPr lang="ru-RU" sz="5400" b="1" cap="none" spc="50" dirty="0">
              <a:ln w="11430"/>
              <a:solidFill>
                <a:srgbClr val="3E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9492" y="5657671"/>
            <a:ext cx="7574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1E0000"/>
                </a:solidFill>
                <a:latin typeface="Arial Black" pitchFamily="34" charset="0"/>
              </a:rPr>
              <a:t>ОКРУЖАЮЩИЙ МИР, 4 КЛАСС</a:t>
            </a:r>
          </a:p>
          <a:p>
            <a:pPr algn="r"/>
            <a:r>
              <a:rPr lang="ru-RU" b="1" dirty="0" smtClean="0">
                <a:solidFill>
                  <a:srgbClr val="1E0000"/>
                </a:solidFill>
                <a:latin typeface="Arial Black" pitchFamily="34" charset="0"/>
              </a:rPr>
              <a:t>УМК «ГАРМОНИЯ»</a:t>
            </a:r>
          </a:p>
          <a:p>
            <a:pPr algn="r"/>
            <a:r>
              <a:rPr lang="ru-RU" b="1" dirty="0" smtClean="0">
                <a:solidFill>
                  <a:srgbClr val="1E0000"/>
                </a:solidFill>
                <a:latin typeface="Arial Black" pitchFamily="34" charset="0"/>
              </a:rPr>
              <a:t>МБОУ </a:t>
            </a:r>
            <a:r>
              <a:rPr lang="ru-RU" b="1" dirty="0" smtClean="0">
                <a:solidFill>
                  <a:srgbClr val="1E0000"/>
                </a:solidFill>
                <a:latin typeface="Arial Black" pitchFamily="34" charset="0"/>
              </a:rPr>
              <a:t>СОШ №3, Г. КРАСНЫЙ СУЛИН, РОСТОВСКАЯ ОБЛ.</a:t>
            </a:r>
          </a:p>
          <a:p>
            <a:pPr algn="r"/>
            <a:r>
              <a:rPr lang="ru-RU" b="1" dirty="0" smtClean="0">
                <a:solidFill>
                  <a:srgbClr val="1E0000"/>
                </a:solidFill>
                <a:latin typeface="Arial Black" pitchFamily="34" charset="0"/>
              </a:rPr>
              <a:t>МАРЧЕНКО Е.В.</a:t>
            </a:r>
            <a:endParaRPr lang="ru-RU" b="1" dirty="0">
              <a:solidFill>
                <a:srgbClr val="1E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42852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Дорожный компас с солнечными часами</a:t>
            </a:r>
            <a:b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 (</a:t>
            </a:r>
            <a:r>
              <a:rPr lang="en-US" sz="4000" b="1" dirty="0" smtClean="0">
                <a:solidFill>
                  <a:srgbClr val="002060"/>
                </a:solidFill>
                <a:latin typeface="Arial Black" pitchFamily="34" charset="0"/>
              </a:rPr>
              <a:t>XVIII</a:t>
            </a: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 век)</a:t>
            </a: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0243" name="Picture 3" descr="C:\Мамина папка\картинки\компас\713px-Дорожный_компас_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928802"/>
            <a:ext cx="5409662" cy="4552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WordArt 13"/>
          <p:cNvSpPr>
            <a:spLocks noChangeArrowheads="1" noChangeShapeType="1" noTextEdit="1"/>
          </p:cNvSpPr>
          <p:nvPr/>
        </p:nvSpPr>
        <p:spPr bwMode="auto">
          <a:xfrm>
            <a:off x="5143504" y="214290"/>
            <a:ext cx="3309938" cy="7921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300" dirty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/>
              </a:rPr>
              <a:t>"</a:t>
            </a:r>
            <a:r>
              <a:rPr lang="ru-RU" sz="3600" b="1" kern="10" spc="300" dirty="0" err="1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/>
              </a:rPr>
              <a:t>Синан</a:t>
            </a:r>
            <a:r>
              <a:rPr lang="ru-RU" sz="3600" b="1" kern="10" spc="300" dirty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/>
              </a:rPr>
              <a:t>"</a:t>
            </a:r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 rot="9499062">
            <a:off x="3906268" y="655899"/>
            <a:ext cx="1375706" cy="526797"/>
          </a:xfrm>
          <a:prstGeom prst="notchedRightArrow">
            <a:avLst>
              <a:gd name="adj1" fmla="val 50000"/>
              <a:gd name="adj2" fmla="val 878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80" name="Picture 20" descr="Картинка 8 из 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143248"/>
            <a:ext cx="2289175" cy="3240087"/>
          </a:xfrm>
          <a:prstGeom prst="rect">
            <a:avLst/>
          </a:prstGeom>
          <a:noFill/>
        </p:spPr>
      </p:pic>
      <p:pic>
        <p:nvPicPr>
          <p:cNvPr id="40982" name="Picture 22" descr="Картинка 4 из 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571876"/>
            <a:ext cx="2343150" cy="2476500"/>
          </a:xfrm>
          <a:prstGeom prst="rect">
            <a:avLst/>
          </a:prstGeom>
          <a:noFill/>
        </p:spPr>
      </p:pic>
      <p:pic>
        <p:nvPicPr>
          <p:cNvPr id="40984" name="Picture 24" descr="Gen10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28"/>
            <a:ext cx="3876675" cy="2695575"/>
          </a:xfrm>
          <a:prstGeom prst="rect">
            <a:avLst/>
          </a:prstGeom>
          <a:noFill/>
        </p:spPr>
      </p:pic>
      <p:pic>
        <p:nvPicPr>
          <p:cNvPr id="40986" name="Picture 26" descr="Cot-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143248"/>
            <a:ext cx="2349500" cy="3213100"/>
          </a:xfrm>
          <a:prstGeom prst="rect">
            <a:avLst/>
          </a:prstGeom>
          <a:noFill/>
        </p:spPr>
      </p:pic>
      <p:sp>
        <p:nvSpPr>
          <p:cNvPr id="40987" name="WordArt 27"/>
          <p:cNvSpPr>
            <a:spLocks noChangeArrowheads="1" noChangeShapeType="1" noTextEdit="1"/>
          </p:cNvSpPr>
          <p:nvPr/>
        </p:nvSpPr>
        <p:spPr bwMode="auto">
          <a:xfrm>
            <a:off x="5143504" y="1214422"/>
            <a:ext cx="330993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/>
              </a:rPr>
              <a:t>(первый древний китайский  компас)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Викинги пользовались таким компасом</a:t>
            </a:r>
          </a:p>
        </p:txBody>
      </p:sp>
      <p:pic>
        <p:nvPicPr>
          <p:cNvPr id="13315" name="Picture 3" descr="C:\Мамина папка\картинки\компас\kompas Викинг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785926"/>
            <a:ext cx="5334000" cy="4370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142852"/>
            <a:ext cx="8929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Колесница, указывающая на юг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Рисунок 3" descr="http://upload.wikimedia.org/wikipedia/commons/thumb/c/cc/The_Chinese-children_instruction_vehicle_of_Expo_2005_Aichi_Japan.jpg/220px-The_Chinese-children_instruction_vehicle_of_Expo_2005_Aichi_Japan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378621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72066" y="4786322"/>
            <a:ext cx="2643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РЕКОНСТРУКЦИЯ КОЛЕСНИЦЫ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2005 ГОД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5720" y="357166"/>
            <a:ext cx="837216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легенде она была изобретена около 2600 до нашей эры 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Китае Жёлтым Императором Хуан-ди, но первая реальная историческая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версия была создана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Цзюнем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(200-265 н.э.)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правителя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Мин-ди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царства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Вэй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Эпохи Троецарствия.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Колесница — это двухколёсное транспортное средство,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котором установлена фигурка человека.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Колесница, указывающая на юг, является механическим компасом,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который сохраняет направление, заданное указателю,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вдоль всего пути, по которому он проходит.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0034" y="285728"/>
            <a:ext cx="83721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легенде она была изобретена около 2600 до нашей эры 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Китае Жёлтым Императором Хуан-ди, но первая реальная историческая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версия была создана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Цзюнем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(200-265 н.э.)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правителя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Мин-ди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царства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Вэй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Эпохи Троецарствия.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Колесница — это двухколёсное транспортное средство,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котором установлена фигурка человека.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Колесница, указывающая на юг, является механическим компасом,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который сохраняет направление, заданное указателю,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вдоль всего пути, по которому он проходит.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upload.wikimedia.org/wikipedia/commons/thumb/c/ce/South-pointing_chariot_%28Science_Museum_model%29.jpg/220px-South-pointing_chariot_%28Science_Museum_model%2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07196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2976" y="5000636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МОДЕЛЬ КОЛЕСНИЦЫ В МУЗЕЕ В ЛОНДОНЕ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2" name="WordArt 16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91440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kern="10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Определение сторон горизонта</a:t>
            </a:r>
          </a:p>
        </p:txBody>
      </p:sp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4000496" y="1428736"/>
            <a:ext cx="49323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Компас нужно </a:t>
            </a:r>
            <a:r>
              <a:rPr lang="ru-RU" sz="2400" kern="10" dirty="0" smtClean="0">
                <a:ln w="952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держать </a:t>
            </a:r>
          </a:p>
          <a:p>
            <a:pPr algn="ctr"/>
            <a:r>
              <a:rPr lang="ru-RU" sz="2400" kern="10" dirty="0" smtClean="0">
                <a:ln w="952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по отношению к земле</a:t>
            </a:r>
          </a:p>
          <a:p>
            <a:pPr algn="ctr"/>
            <a:r>
              <a:rPr lang="ru-RU" sz="2400" kern="10" dirty="0" smtClean="0">
                <a:ln w="952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в </a:t>
            </a:r>
            <a:r>
              <a:rPr lang="ru-RU" sz="2400" kern="10" dirty="0">
                <a:ln w="952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горизонтальном </a:t>
            </a:r>
            <a:r>
              <a:rPr lang="ru-RU" sz="2400" kern="10" dirty="0" smtClean="0">
                <a:ln w="952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положении</a:t>
            </a:r>
            <a:endParaRPr lang="ru-RU" sz="2400" kern="10" dirty="0">
              <a:ln w="952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solidFill>
                <a:schemeClr val="accent4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722" name="WordArt 26"/>
          <p:cNvSpPr>
            <a:spLocks noChangeArrowheads="1" noChangeShapeType="1" noTextEdit="1"/>
          </p:cNvSpPr>
          <p:nvPr/>
        </p:nvSpPr>
        <p:spPr bwMode="auto">
          <a:xfrm>
            <a:off x="3929058" y="5214950"/>
            <a:ext cx="4962531" cy="12715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b="1" kern="10" dirty="0">
                <a:ln w="952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Если стоять лицом на "Север",</a:t>
            </a:r>
          </a:p>
          <a:p>
            <a:r>
              <a:rPr lang="ru-RU" sz="2000" b="1" kern="10" dirty="0">
                <a:ln w="952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то за спиной будет "Юг",</a:t>
            </a:r>
          </a:p>
          <a:p>
            <a:r>
              <a:rPr lang="ru-RU" sz="2000" b="1" kern="10" dirty="0">
                <a:ln w="952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справа - "Восток", слева - "Запад"</a:t>
            </a:r>
          </a:p>
        </p:txBody>
      </p:sp>
      <p:pic>
        <p:nvPicPr>
          <p:cNvPr id="14" name="Picture 4" descr="C:\Мамина папка\картинки\компас\компас1.jpg"/>
          <p:cNvPicPr>
            <a:picLocks noChangeAspect="1" noChangeArrowheads="1"/>
          </p:cNvPicPr>
          <p:nvPr/>
        </p:nvPicPr>
        <p:blipFill>
          <a:blip r:embed="rId2" cstate="print"/>
          <a:srcRect l="9411" t="3636" r="6728" b="7393"/>
          <a:stretch>
            <a:fillRect/>
          </a:stretch>
        </p:blipFill>
        <p:spPr bwMode="auto">
          <a:xfrm rot="20078782">
            <a:off x="712843" y="2355720"/>
            <a:ext cx="3003405" cy="300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18" name="WordArt 22"/>
          <p:cNvSpPr>
            <a:spLocks noChangeArrowheads="1" noChangeShapeType="1" noTextEdit="1"/>
          </p:cNvSpPr>
          <p:nvPr/>
        </p:nvSpPr>
        <p:spPr bwMode="auto">
          <a:xfrm>
            <a:off x="3714744" y="3571876"/>
            <a:ext cx="1228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 dirty="0">
                <a:ln w="19050">
                  <a:solidFill>
                    <a:schemeClr val="tx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Восток</a:t>
            </a:r>
          </a:p>
        </p:txBody>
      </p:sp>
      <p:sp>
        <p:nvSpPr>
          <p:cNvPr id="29719" name="WordArt 23"/>
          <p:cNvSpPr>
            <a:spLocks noChangeArrowheads="1" noChangeShapeType="1" noTextEdit="1"/>
          </p:cNvSpPr>
          <p:nvPr/>
        </p:nvSpPr>
        <p:spPr bwMode="auto">
          <a:xfrm>
            <a:off x="0" y="3643314"/>
            <a:ext cx="11144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 dirty="0">
                <a:ln w="19050">
                  <a:solidFill>
                    <a:schemeClr val="tx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Запад</a:t>
            </a:r>
          </a:p>
        </p:txBody>
      </p:sp>
      <p:sp>
        <p:nvSpPr>
          <p:cNvPr id="29715" name="WordArt 19"/>
          <p:cNvSpPr>
            <a:spLocks noChangeArrowheads="1" noChangeShapeType="1" noTextEdit="1"/>
          </p:cNvSpPr>
          <p:nvPr/>
        </p:nvSpPr>
        <p:spPr bwMode="auto">
          <a:xfrm>
            <a:off x="1571604" y="1928802"/>
            <a:ext cx="13684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 dirty="0">
                <a:ln w="19050">
                  <a:solidFill>
                    <a:schemeClr val="tx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Север</a:t>
            </a:r>
          </a:p>
        </p:txBody>
      </p:sp>
      <p:sp>
        <p:nvSpPr>
          <p:cNvPr id="29717" name="WordArt 21"/>
          <p:cNvSpPr>
            <a:spLocks noChangeArrowheads="1" noChangeShapeType="1" noTextEdit="1"/>
          </p:cNvSpPr>
          <p:nvPr/>
        </p:nvSpPr>
        <p:spPr bwMode="auto">
          <a:xfrm>
            <a:off x="1928794" y="5357826"/>
            <a:ext cx="7905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 dirty="0">
                <a:ln w="19050">
                  <a:solidFill>
                    <a:schemeClr val="tx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Юг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357166"/>
            <a:ext cx="9144000" cy="1252538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buFont typeface="Wingdings" pitchFamily="2" charset="2"/>
              <a:buChar char="ü"/>
            </a:pPr>
            <a:r>
              <a:rPr lang="ru-RU" sz="3800" b="1" dirty="0" smtClean="0">
                <a:solidFill>
                  <a:srgbClr val="002060"/>
                </a:solidFill>
                <a:latin typeface="Arial Black" pitchFamily="34" charset="0"/>
              </a:rPr>
              <a:t>   Устройство компаса </a:t>
            </a:r>
            <a:r>
              <a:rPr lang="ru-RU" sz="3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800" b="1" dirty="0">
                <a:solidFill>
                  <a:srgbClr val="002060"/>
                </a:solidFill>
                <a:latin typeface="Arial Black" pitchFamily="34" charset="0"/>
              </a:rPr>
              <a:t>Андрианова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</a:rPr>
            </a:b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6086" name="Rectangle 6"/>
          <p:cNvSpPr>
            <a:spLocks noRot="1" noChangeArrowheads="1"/>
          </p:cNvSpPr>
          <p:nvPr/>
        </p:nvSpPr>
        <p:spPr bwMode="auto">
          <a:xfrm>
            <a:off x="500034" y="1142984"/>
            <a:ext cx="5113338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+mj-lt"/>
              <a:buAutoNum type="romanUcPeriod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корпус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компаса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+mj-lt"/>
              <a:buAutoNum type="romanUcPeriod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визирное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кольцо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+mj-lt"/>
              <a:buAutoNum type="romanUcPeriod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магнитная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стрелка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+mj-lt"/>
              <a:buAutoNum type="romanUcPeriod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лимб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(круговая шкала)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+mj-lt"/>
              <a:buAutoNum type="romanUcPeriod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зажим (арретир)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2770" name="Picture 2" descr="C:\Users\кал\Pictures\КОМПАС\0001-001-Orientirovanie-na-mest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9000"/>
            <a:ext cx="4190981" cy="3143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714444" y="285728"/>
            <a:ext cx="9858444" cy="1397000"/>
          </a:xfrm>
        </p:spPr>
        <p:txBody>
          <a:bodyPr>
            <a:normAutofit/>
          </a:bodyPr>
          <a:lstStyle/>
          <a:p>
            <a:pPr lvl="2">
              <a:buFont typeface="Wingdings" pitchFamily="2" charset="2"/>
              <a:buChar char="ü"/>
            </a:pPr>
            <a:r>
              <a:rPr lang="ru-RU" sz="3200" b="1" dirty="0" smtClean="0">
                <a:latin typeface="Arial Black" pitchFamily="34" charset="0"/>
              </a:rPr>
              <a:t>   </a:t>
            </a: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Спортивные жидкостные компаса</a:t>
            </a:r>
          </a:p>
        </p:txBody>
      </p:sp>
      <p:pic>
        <p:nvPicPr>
          <p:cNvPr id="51209" name="Picture 9" descr="Картинка 18 из 1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500173"/>
            <a:ext cx="2071702" cy="3981207"/>
          </a:xfrm>
          <a:prstGeom prst="rect">
            <a:avLst/>
          </a:prstGeom>
          <a:noFill/>
        </p:spPr>
      </p:pic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143108" y="1500174"/>
            <a:ext cx="68040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Основным отличием спортивного компаса от обычного (Андрианова) является, то, что стрелка такого компаса помещается в капсуле, наполненной специальной жидкостью, позволяющей стрелке устанавливаться в направлении на север в течение нескольких секунд. </a:t>
            </a:r>
          </a:p>
        </p:txBody>
      </p:sp>
      <p:pic>
        <p:nvPicPr>
          <p:cNvPr id="8" name="Рисунок 7" descr="http://upload.wikimedia.org/wikipedia/ru/thumb/8/82/%D0%9A%D0%BE%D0%BC%D0%BF%D0%B0%D1%813333.jpg/180px-%D0%9A%D0%BE%D0%BC%D0%BF%D0%B0%D1%813333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857760"/>
            <a:ext cx="17145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7072330" cy="4832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err="1" smtClean="0"/>
              <a:t>Ко́мпас</a:t>
            </a:r>
            <a:r>
              <a:rPr lang="ru-RU" sz="4400" b="1" dirty="0" smtClean="0"/>
              <a:t>                                                (</a:t>
            </a:r>
            <a:r>
              <a:rPr lang="ru-RU" sz="4400" b="1" i="1" dirty="0" smtClean="0"/>
              <a:t>в профессиональной речи моряков: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компа́с</a:t>
            </a:r>
            <a:r>
              <a:rPr lang="ru-RU" sz="4400" b="1" dirty="0" smtClean="0"/>
              <a:t>) — устройство, облегчающее ориентирование на местности.</a:t>
            </a:r>
          </a:p>
          <a:p>
            <a:pPr algn="ctr"/>
            <a:endParaRPr lang="ru-RU" sz="4400" b="1" dirty="0"/>
          </a:p>
        </p:txBody>
      </p:sp>
      <p:pic>
        <p:nvPicPr>
          <p:cNvPr id="2050" name="Picture 2" descr="C:\Users\кал\Pictures\КОМПАС\0001-001-Orientirovanie-na-mestnosti.jpg"/>
          <p:cNvPicPr>
            <a:picLocks noChangeAspect="1" noChangeArrowheads="1"/>
          </p:cNvPicPr>
          <p:nvPr/>
        </p:nvPicPr>
        <p:blipFill>
          <a:blip r:embed="rId2" cstate="print"/>
          <a:srcRect l="3125" t="4166" r="3125" b="3125"/>
          <a:stretch>
            <a:fillRect/>
          </a:stretch>
        </p:blipFill>
        <p:spPr bwMode="auto">
          <a:xfrm>
            <a:off x="5143504" y="3714752"/>
            <a:ext cx="3776550" cy="2800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6715172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Слово «компас»происходит от старинного английского слова </a:t>
            </a:r>
            <a:r>
              <a:rPr lang="ru-RU" sz="4800" b="1" dirty="0" err="1" smtClean="0">
                <a:solidFill>
                  <a:srgbClr val="002060"/>
                </a:solidFill>
              </a:rPr>
              <a:t>compas</a:t>
            </a:r>
            <a:r>
              <a:rPr lang="ru-RU" sz="4800" b="1" dirty="0" smtClean="0">
                <a:solidFill>
                  <a:srgbClr val="002060"/>
                </a:solidFill>
              </a:rPr>
              <a:t>, означавшего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в XIII—XIV вв. «круг».</a:t>
            </a:r>
          </a:p>
        </p:txBody>
      </p:sp>
      <p:pic>
        <p:nvPicPr>
          <p:cNvPr id="3" name="Рисунок 2" descr="http://upload.wikimedia.org/wikipedia/ru/thumb/8/82/%D0%9A%D0%BE%D0%BC%D0%BF%D0%B0%D1%813333.jpg/180px-%D0%9A%D0%BE%D0%BC%D0%BF%D0%B0%D1%81333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214818"/>
            <a:ext cx="278608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214290"/>
            <a:ext cx="7929585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Существуют три  вида компаса: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магнитный компас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гирокомпас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электронный компас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4" descr="роза ветр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85728"/>
            <a:ext cx="1377985" cy="1428760"/>
          </a:xfrm>
          <a:prstGeom prst="rect">
            <a:avLst/>
          </a:prstGeom>
          <a:noFill/>
          <a:ln/>
        </p:spPr>
      </p:pic>
      <p:pic>
        <p:nvPicPr>
          <p:cNvPr id="4" name="Picture 6" descr="field_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500174"/>
            <a:ext cx="1071538" cy="1289559"/>
          </a:xfrm>
          <a:prstGeom prst="rect">
            <a:avLst/>
          </a:prstGeom>
          <a:noFill/>
        </p:spPr>
      </p:pic>
      <p:pic>
        <p:nvPicPr>
          <p:cNvPr id="6" name="Picture 1" descr="C:\Users\кал\Pictures\КОМПАС\2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929066"/>
            <a:ext cx="2137398" cy="279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1" descr="ranger_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214818"/>
            <a:ext cx="1390631" cy="1635564"/>
          </a:xfrm>
          <a:prstGeom prst="rect">
            <a:avLst/>
          </a:prstGeom>
          <a:noFill/>
        </p:spPr>
      </p:pic>
      <p:pic>
        <p:nvPicPr>
          <p:cNvPr id="8" name="Picture 4" descr="eclipse_96_gp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429132"/>
            <a:ext cx="2170099" cy="1351165"/>
          </a:xfrm>
          <a:prstGeom prst="rect">
            <a:avLst/>
          </a:prstGeom>
          <a:noFill/>
        </p:spPr>
      </p:pic>
      <p:pic>
        <p:nvPicPr>
          <p:cNvPr id="9" name="Picture 2" descr="C:\Users\кал\Pictures\КОМПАС\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6423" y="4000504"/>
            <a:ext cx="2018123" cy="2690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42852"/>
            <a:ext cx="67072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4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магнитный компас</a:t>
            </a:r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071546"/>
            <a:ext cx="81439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омпас был изобретён в Китае 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использовался для указания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направления движения по пустыням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Европе изобретение компаса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относят к XII—XIII вв.,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upload.wikimedia.org/wikipedia/commons/thumb/5/53/Model_Si_Nan_of_Han_Dynasty.jpg/220px-Model_Si_Nan_of_Han_Dynasty.jpg">
            <a:hlinkClick r:id="rId2"/>
          </p:cNvPr>
          <p:cNvPicPr/>
          <p:nvPr/>
        </p:nvPicPr>
        <p:blipFill>
          <a:blip r:embed="rId3" cstate="print"/>
          <a:srcRect l="11940" t="10638" r="8955" b="4255"/>
          <a:stretch>
            <a:fillRect/>
          </a:stretch>
        </p:blipFill>
        <p:spPr bwMode="auto">
          <a:xfrm>
            <a:off x="357158" y="4286256"/>
            <a:ext cx="314327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00430" y="4929198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МОДЕЛЬ ДРЕВНЕГО КИТАЙСКОГО КОМПАСА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361" name="Picture 1" descr="C:\Users\кал\Pictures\КОМПАС\СТАРИННЫЙ КИТАЙСКИЙ КОМПА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643314"/>
            <a:ext cx="3043225" cy="304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28604"/>
            <a:ext cx="8305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>Древний китайский компас</a:t>
            </a:r>
          </a:p>
        </p:txBody>
      </p:sp>
      <p:pic>
        <p:nvPicPr>
          <p:cNvPr id="11267" name="Picture 3" descr="C:\Мамина папка\картинки\компас\древний китайский комп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143116"/>
            <a:ext cx="5276832" cy="3398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0"/>
            <a:ext cx="5000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гирокомпас</a:t>
            </a:r>
          </a:p>
        </p:txBody>
      </p:sp>
      <p:pic>
        <p:nvPicPr>
          <p:cNvPr id="18434" name="Picture 2" descr="C:\Users\кал\Pictures\КОМПАС\МОРСКОЙ КОМПАС.jpg"/>
          <p:cNvPicPr>
            <a:picLocks noChangeAspect="1" noChangeArrowheads="1"/>
          </p:cNvPicPr>
          <p:nvPr/>
        </p:nvPicPr>
        <p:blipFill>
          <a:blip r:embed="rId2" cstate="print"/>
          <a:srcRect l="16544" t="7777" r="16306"/>
          <a:stretch>
            <a:fillRect/>
          </a:stretch>
        </p:blipFill>
        <p:spPr bwMode="auto">
          <a:xfrm>
            <a:off x="4572000" y="2071678"/>
            <a:ext cx="4375027" cy="4511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857232"/>
            <a:ext cx="5500662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Гирокомпас — прибор, указывающий направление на земной поверхности; Используется в управлении крупных морских судов; в отличие от магнитного компаса его показания связаны с направлением на истинный географический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(а не магнитный)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Северный полюс. 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f/f8/Kardanischer-Kompass.jpg/220px-Kardanischer-Kompas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3643338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57422" y="4500570"/>
            <a:ext cx="4929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СТАРИННЫЙ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КОРАБЕЛЬНЫЙ КОМПАС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289" name="Picture 1" descr="C:\Users\кал\Pictures\КОМПАС\СТАРИНЫЙ КОРАБЕЛЬНЫЙ КОМПАС.jpg"/>
          <p:cNvPicPr>
            <a:picLocks noChangeAspect="1" noChangeArrowheads="1"/>
          </p:cNvPicPr>
          <p:nvPr/>
        </p:nvPicPr>
        <p:blipFill>
          <a:blip r:embed="rId4" cstate="print"/>
          <a:srcRect l="2754" b="12524"/>
          <a:stretch>
            <a:fillRect/>
          </a:stretch>
        </p:blipFill>
        <p:spPr bwMode="auto">
          <a:xfrm>
            <a:off x="4429124" y="428604"/>
            <a:ext cx="434560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5/5c/Confluencia_23_S_x_49_W_-_GPS.jpg/200px-Confluencia_23_S_x_49_W_-_GP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371477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7439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4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электронный компас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4286256"/>
            <a:ext cx="45720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Компас, построенный на принципе определения координат через спутниковые системы навигации.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425</Words>
  <Application>Microsoft Office PowerPoint</Application>
  <PresentationFormat>Экран (4:3)</PresentationFormat>
  <Paragraphs>80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Древний китайский компас</vt:lpstr>
      <vt:lpstr>Слайд 7</vt:lpstr>
      <vt:lpstr>Слайд 8</vt:lpstr>
      <vt:lpstr>Слайд 9</vt:lpstr>
      <vt:lpstr>Дорожный компас с солнечными часами  (XVIII век) </vt:lpstr>
      <vt:lpstr>Слайд 11</vt:lpstr>
      <vt:lpstr>Викинги пользовались таким компасом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12</cp:revision>
  <dcterms:created xsi:type="dcterms:W3CDTF">2010-09-23T14:20:18Z</dcterms:created>
  <dcterms:modified xsi:type="dcterms:W3CDTF">2013-11-29T17:17:19Z</dcterms:modified>
</cp:coreProperties>
</file>