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ал\Pictures\картинки\Sample Pictures\рамки\0_1b6c9_e6ab487b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8458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034" y="2000240"/>
            <a:ext cx="7912744" cy="212365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КАК  ОРИЕНТИРОВАТЬСЯ </a:t>
            </a:r>
          </a:p>
          <a:p>
            <a:pPr algn="ctr"/>
            <a:r>
              <a:rPr lang="ru-RU" sz="4400" b="1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НА МЕСТНОСТИ</a:t>
            </a:r>
          </a:p>
          <a:p>
            <a:pPr algn="ctr"/>
            <a:endParaRPr lang="ru-RU" sz="4400" b="1" spc="50" dirty="0">
              <a:ln w="1143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0298" y="4214818"/>
            <a:ext cx="55721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Arial Black" pitchFamily="34" charset="0"/>
              </a:rPr>
              <a:t>ОКРУЖАЮЩИЙ МИР, 4 КЛАСС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Arial Black" pitchFamily="34" charset="0"/>
              </a:rPr>
              <a:t>УМК «ГАРМОНИЯ»</a:t>
            </a:r>
          </a:p>
          <a:p>
            <a:pPr algn="ctr"/>
            <a:r>
              <a:rPr lang="ru-RU" b="1" i="1" smtClean="0">
                <a:solidFill>
                  <a:srgbClr val="002060"/>
                </a:solidFill>
                <a:latin typeface="Arial Black" pitchFamily="34" charset="0"/>
              </a:rPr>
              <a:t>МБОУ </a:t>
            </a:r>
            <a:r>
              <a:rPr lang="ru-RU" b="1" i="1" dirty="0" smtClean="0">
                <a:solidFill>
                  <a:srgbClr val="002060"/>
                </a:solidFill>
                <a:latin typeface="Arial Black" pitchFamily="34" charset="0"/>
              </a:rPr>
              <a:t>СОШ №3, Г. КРАСНЫЙ СУЛИН, РОСТОВСКАЯ ОБЛ. 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Arial Black" pitchFamily="34" charset="0"/>
              </a:rPr>
              <a:t>МАРЧЕНКО Е.В. </a:t>
            </a:r>
            <a:endParaRPr lang="ru-RU" b="1" i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0242" name="Picture 2" descr="C:\Users\кал\Pictures\картинки\Анимация\деревья\boom00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6432" y="3500438"/>
            <a:ext cx="1577568" cy="1785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428604"/>
            <a:ext cx="6635984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ЧЕЛОВЕК ОРИЕНТИРОВАЛСЯ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 ПО СОЛНЦУ С ДРЕВНИХ ВРЕМЁН: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ВОСТОК- ТАМ, ГДЕ ВОСХОДИТ,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ВОСТЕКАТ СОЛНЦЕ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ЗАПАД- ТАМ, ГДЕ СОЛНЦЕ ЗАХОДИТ,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 ЗАПАДАЕТ СОЛНЦЕ</a:t>
            </a:r>
          </a:p>
          <a:p>
            <a:pPr algn="ctr"/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3075" name="Picture 3" descr="C:\Users\кал\Pictures\картинки\Sample Pictures\небо\Восход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00438"/>
            <a:ext cx="3857652" cy="30739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C:\Users\кал\Pictures\картинки\Sample Pictures\небо\Зака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3938" y="3500437"/>
            <a:ext cx="4095780" cy="30718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кал\Pictures\работа\окр мир\природа\ТАЙНЫ ЛЕСА ПОВЕДЕНИЕ В ПРИРОДЕ\ориентирование по карте 2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4148028" cy="621510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929058" y="1000108"/>
            <a:ext cx="503189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В ПОЛДЕНЬ СОЛНЦЕ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НАХОДИТСЯ НА ЮГЕ,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ЕСЛИ ВСТАТЬ К СОЛНЦУ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 СПИНОЙ В ПОЛДЕНЬ,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 ТО ТЕНЬ УКАЖЕТ НА СЕВЕР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4071942"/>
            <a:ext cx="5998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(С)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346399" y="214290"/>
            <a:ext cx="7697941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ОРИЕНТИРОВАИЕ ПО ДЕРЕВУ</a:t>
            </a:r>
            <a:endParaRPr lang="ru-RU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122" name="Picture 2" descr="C:\Users\кал\Pictures\работа\окр мир\растения\ТАЙНЫ ЛЕСА РАСТЕНИЯ\ЯСЕН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071546"/>
            <a:ext cx="3196098" cy="3929090"/>
          </a:xfrm>
          <a:prstGeom prst="rect">
            <a:avLst/>
          </a:prstGeom>
          <a:noFill/>
        </p:spPr>
      </p:pic>
      <p:cxnSp>
        <p:nvCxnSpPr>
          <p:cNvPr id="5" name="Прямая соединительная линия 4"/>
          <p:cNvCxnSpPr/>
          <p:nvPr/>
        </p:nvCxnSpPr>
        <p:spPr>
          <a:xfrm rot="16200000" flipH="1">
            <a:off x="71406" y="3214686"/>
            <a:ext cx="4786346" cy="71438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1142976" y="5643578"/>
            <a:ext cx="228601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142976" y="5286388"/>
            <a:ext cx="540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(Ю)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000364" y="5286388"/>
            <a:ext cx="450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(С)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214810" y="2000240"/>
            <a:ext cx="458811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С ЮЖНОЙ СТОРОНЫ 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КРОНА ДЕРЕВА ПЫШНЕЕ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0" y="285728"/>
            <a:ext cx="7571303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ОРИЕНТИРОВАНИЕ ПО ПНЮ?</a:t>
            </a:r>
            <a:endParaRPr lang="ru-RU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146" name="Picture 2" descr="C:\Users\кал\Pictures\работа\окр мир\природа\ТАЙНЫ ЛЕСА ПОВЕДЕНИЕ В ПРИРОДЕ\ориентирование в лесу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1" y="1500174"/>
            <a:ext cx="4146729" cy="342902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714744" y="1428736"/>
            <a:ext cx="8162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(Ю)</a:t>
            </a:r>
            <a:endParaRPr lang="ru-RU" sz="32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3929058" y="1785926"/>
            <a:ext cx="571504" cy="35719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714612" y="5072074"/>
            <a:ext cx="626428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/>
              <a:t>С </a:t>
            </a:r>
            <a:r>
              <a:rPr lang="ru-RU" sz="2800" b="1" i="1" dirty="0" smtClean="0">
                <a:solidFill>
                  <a:srgbClr val="C00000"/>
                </a:solidFill>
              </a:rPr>
              <a:t>ЮЖНОЙ</a:t>
            </a:r>
            <a:r>
              <a:rPr lang="ru-RU" sz="2800" b="1" i="1" dirty="0" smtClean="0"/>
              <a:t> СТОРОНЫ  ПРОМЕЖУТОК</a:t>
            </a:r>
          </a:p>
          <a:p>
            <a:pPr algn="ctr"/>
            <a:r>
              <a:rPr lang="ru-RU" sz="2800" b="1" i="1" dirty="0" smtClean="0"/>
              <a:t> МЕЖДУ КОЛЬЦАМИ НА ПНЕ </a:t>
            </a:r>
            <a:r>
              <a:rPr lang="ru-RU" sz="2800" b="1" i="1" dirty="0" smtClean="0">
                <a:solidFill>
                  <a:srgbClr val="C00000"/>
                </a:solidFill>
              </a:rPr>
              <a:t>БОЛЬШЕ</a:t>
            </a:r>
            <a:r>
              <a:rPr lang="ru-RU" sz="2800" b="1" i="1" dirty="0" smtClean="0"/>
              <a:t>, </a:t>
            </a:r>
          </a:p>
          <a:p>
            <a:pPr algn="ctr"/>
            <a:r>
              <a:rPr lang="ru-RU" sz="2800" b="1" i="1" dirty="0" smtClean="0"/>
              <a:t>ЧЕМ НА СЕВЕРНОЙ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кал\Pictures\работа\окр мир\природа\ТАЙНЫ ЛЕСА ПОВЕДЕНИЕ В ПРИРОДЕ\ориентирование в лесу 2 - копия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642918"/>
            <a:ext cx="2883449" cy="35719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71538" y="4643446"/>
            <a:ext cx="748422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С </a:t>
            </a:r>
            <a:r>
              <a:rPr lang="ru-RU" sz="3600" b="1" dirty="0" smtClean="0">
                <a:solidFill>
                  <a:srgbClr val="C00000"/>
                </a:solidFill>
              </a:rPr>
              <a:t>СЕВЕРНОЙ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 СТОРОНЫ </a:t>
            </a:r>
            <a:r>
              <a:rPr lang="ru-RU" sz="3600" b="1" dirty="0" smtClean="0">
                <a:solidFill>
                  <a:srgbClr val="C00000"/>
                </a:solidFill>
              </a:rPr>
              <a:t>МОХ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НА КОРЕ ДЕРЕВА  </a:t>
            </a:r>
            <a:r>
              <a:rPr lang="ru-RU" sz="3600" b="1" dirty="0" smtClean="0">
                <a:solidFill>
                  <a:srgbClr val="C00000"/>
                </a:solidFill>
              </a:rPr>
              <a:t>ГУЩЕ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 И </a:t>
            </a:r>
            <a:r>
              <a:rPr lang="ru-RU" sz="3600" b="1" dirty="0" smtClean="0">
                <a:solidFill>
                  <a:srgbClr val="C00000"/>
                </a:solidFill>
              </a:rPr>
              <a:t>ЗЕЛЕНЕЕ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</a:p>
          <a:p>
            <a:pPr algn="ctr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НА ЮЖНОЙ- ЖЕЛТЕЕ И КОРИЧНЕВЕЕ</a:t>
            </a:r>
            <a:endParaRPr lang="ru-RU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3143248"/>
            <a:ext cx="8354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(С)</a:t>
            </a:r>
            <a:endParaRPr lang="ru-RU" sz="44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 flipH="1" flipV="1">
            <a:off x="892943" y="2321711"/>
            <a:ext cx="1714512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кал\Pictures\картинки\Анимация\зодиак\созвездия\sever_skymap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361286" cy="528638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5780782"/>
            <a:ext cx="86813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ЕСЛИ ВСТАТЬ </a:t>
            </a:r>
            <a:r>
              <a:rPr lang="ru-RU" sz="3200" b="1" dirty="0" smtClean="0">
                <a:solidFill>
                  <a:srgbClr val="C00000"/>
                </a:solidFill>
              </a:rPr>
              <a:t>ЛИЦОМ</a:t>
            </a:r>
            <a:r>
              <a:rPr lang="ru-RU" sz="3200" b="1" dirty="0" smtClean="0"/>
              <a:t> К </a:t>
            </a:r>
            <a:r>
              <a:rPr lang="ru-RU" sz="3200" b="1" dirty="0" smtClean="0">
                <a:solidFill>
                  <a:srgbClr val="C00000"/>
                </a:solidFill>
              </a:rPr>
              <a:t>ПОЛЯРОЙ ЗВЕЗДЕ</a:t>
            </a:r>
            <a:r>
              <a:rPr lang="ru-RU" sz="3200" b="1" dirty="0" smtClean="0"/>
              <a:t>, </a:t>
            </a:r>
          </a:p>
          <a:p>
            <a:pPr algn="ctr"/>
            <a:r>
              <a:rPr lang="ru-RU" sz="3200" b="1" dirty="0" smtClean="0"/>
              <a:t>ТО ПЕРЕД ТОБОЙ БУДЕТ НАПРВЛЕНИЕ НА </a:t>
            </a:r>
            <a:r>
              <a:rPr lang="ru-RU" sz="3200" b="1" dirty="0" smtClean="0">
                <a:solidFill>
                  <a:srgbClr val="C00000"/>
                </a:solidFill>
              </a:rPr>
              <a:t>СЕВЕР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9220" name="Picture 4" descr="C:\Users\кал\Pictures\картинки\Анимация\мальчишки\mensen_jongen_loopt_in_geel_shirt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643702" y="3500438"/>
            <a:ext cx="621861" cy="1719262"/>
          </a:xfrm>
          <a:prstGeom prst="rect">
            <a:avLst/>
          </a:prstGeom>
          <a:noFill/>
        </p:spPr>
      </p:pic>
      <p:sp>
        <p:nvSpPr>
          <p:cNvPr id="6" name="6-конечная звезда 5"/>
          <p:cNvSpPr/>
          <p:nvPr/>
        </p:nvSpPr>
        <p:spPr>
          <a:xfrm>
            <a:off x="3143240" y="2500306"/>
            <a:ext cx="414334" cy="500066"/>
          </a:xfrm>
          <a:prstGeom prst="star6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 rot="10800000">
            <a:off x="3571868" y="2928934"/>
            <a:ext cx="3000396" cy="10001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197244">
            <a:off x="4419880" y="2839307"/>
            <a:ext cx="12522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СЕВЕР</a:t>
            </a:r>
            <a:endParaRPr lang="ru-RU" sz="3200" b="1" dirty="0">
              <a:solidFill>
                <a:srgbClr val="C00000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7286644" y="4214818"/>
            <a:ext cx="1562112" cy="5619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1197244">
            <a:off x="7792911" y="4037389"/>
            <a:ext cx="7377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ЮГ</a:t>
            </a:r>
            <a:endParaRPr lang="ru-RU" sz="3200" b="1" dirty="0">
              <a:solidFill>
                <a:srgbClr val="C00000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rot="5400000" flipH="1" flipV="1">
            <a:off x="6955649" y="2759863"/>
            <a:ext cx="1652598" cy="9906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6434150" y="4638684"/>
            <a:ext cx="1000132" cy="4381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18741205">
            <a:off x="6810879" y="2715275"/>
            <a:ext cx="16133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ВОСТОК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18142578">
            <a:off x="5920400" y="4602616"/>
            <a:ext cx="14091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ЗАПАД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кал\Pictures\картинки\Sample Pictures\поля, степи\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46399" y="214290"/>
            <a:ext cx="8797601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КАКИЕ  РАЗЛИЧАЮТ ОРИЕНТИРЫ?</a:t>
            </a:r>
            <a:endParaRPr lang="ru-RU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1428736"/>
            <a:ext cx="8541121" cy="304698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200" b="1" i="1" u="sng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ОРИЕНТИР</a:t>
            </a:r>
            <a:r>
              <a:rPr lang="ru-RU" sz="3200" b="1" dirty="0" smtClean="0">
                <a:solidFill>
                  <a:srgbClr val="002060"/>
                </a:solidFill>
                <a:latin typeface="Arial Black" pitchFamily="34" charset="0"/>
              </a:rPr>
              <a:t>-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 Black" pitchFamily="34" charset="0"/>
              </a:rPr>
              <a:t>ОТ ФРАНЦ. СЛОВА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 Black" pitchFamily="34" charset="0"/>
              </a:rPr>
              <a:t> «ВОСТОК, ВОСХОДЯЩЕЕ СОЛНЦЕ»</a:t>
            </a:r>
          </a:p>
          <a:p>
            <a:pPr algn="ctr"/>
            <a:r>
              <a:rPr lang="ru-RU" sz="3200" b="1" i="1" u="sng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ОРИЕНТИРОВАТЬСЯ</a:t>
            </a:r>
            <a:r>
              <a:rPr lang="ru-RU" sz="3200" b="1" dirty="0" smtClean="0">
                <a:solidFill>
                  <a:srgbClr val="002060"/>
                </a:solidFill>
                <a:latin typeface="Arial Black" pitchFamily="34" charset="0"/>
              </a:rPr>
              <a:t>-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 Black" pitchFamily="34" charset="0"/>
              </a:rPr>
              <a:t>«УСТАНАВЛИВАТЬ СВОЁ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 Black" pitchFamily="34" charset="0"/>
              </a:rPr>
              <a:t> МЕСТО ПО СОЛНЦУ»</a:t>
            </a:r>
            <a:endParaRPr lang="ru-RU" sz="32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кал\Pictures\картинки\Sample Pictures\поля, степи\Sample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4346" y="214290"/>
            <a:ext cx="5936240" cy="10772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ЧТО МОЖЕТ СЛУЖИТЬ</a:t>
            </a:r>
          </a:p>
          <a:p>
            <a:r>
              <a:rPr lang="ru-RU" sz="3200" b="1" spc="50" dirty="0" smtClean="0">
                <a:ln w="1143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ОРИЕНТИРОМ В ГОРОДЕ?</a:t>
            </a:r>
            <a:endParaRPr lang="ru-RU" sz="3200" b="1" spc="50" dirty="0">
              <a:ln w="11430"/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077" name="Picture 5" descr="C:\Users\кал\Pictures\картинки\Sample Pictures\страны, города\exit.jpg"/>
          <p:cNvPicPr>
            <a:picLocks noChangeAspect="1" noChangeArrowheads="1"/>
          </p:cNvPicPr>
          <p:nvPr/>
        </p:nvPicPr>
        <p:blipFill>
          <a:blip r:embed="rId3" cstate="print"/>
          <a:srcRect t="16959" r="791" b="11814"/>
          <a:stretch>
            <a:fillRect/>
          </a:stretch>
        </p:blipFill>
        <p:spPr bwMode="auto">
          <a:xfrm>
            <a:off x="500034" y="1643050"/>
            <a:ext cx="7960235" cy="4286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кал\Pictures\картинки\Sample Pictures\времена года\ЛЕТО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3643314"/>
            <a:ext cx="3929090" cy="29468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14282" y="0"/>
            <a:ext cx="5786478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ЧТО МОЖЕТ БЫТЬ </a:t>
            </a:r>
          </a:p>
          <a:p>
            <a:pPr algn="ctr"/>
            <a:r>
              <a:rPr lang="ru-RU" sz="36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ОРИЕНТИРОМ</a:t>
            </a:r>
          </a:p>
          <a:p>
            <a:pPr algn="ctr"/>
            <a:r>
              <a:rPr lang="ru-RU" sz="36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В ЛЕСУ?</a:t>
            </a:r>
            <a:endParaRPr lang="ru-RU" sz="3600" b="1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103" name="Picture 7" descr="C:\Users\кал\Pictures\картинки\Sample Pictures\времена года\ЛЕТО\forestback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1857364"/>
            <a:ext cx="3071834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6" name="Picture 10" descr="C:\Users\кал\Pictures\картинки\Sample Pictures\времена года\ЛЕТО\_a_backforest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214290"/>
            <a:ext cx="3287707" cy="32877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4" name="Picture 2" descr="C:\Users\кал\Pictures\работа\окр мир\природа\ТАЙНЫ ЛЕСА ПОВЕДЕНИЕ В ПРИРОДЕ\ориентирование по карте 2 - копия (2) - копи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14662"/>
            <a:ext cx="2814317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C:\Users\кал\Pictures\картинки\Sample Pictures\поля, степи\2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928670"/>
            <a:ext cx="6215106" cy="41549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46399" y="214290"/>
            <a:ext cx="6085320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ЧТО ТАКОЕ ГОРИЗОНТ?</a:t>
            </a:r>
            <a:endParaRPr lang="ru-RU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5072074"/>
            <a:ext cx="85010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u="sng" dirty="0" smtClean="0">
                <a:solidFill>
                  <a:schemeClr val="accent2">
                    <a:lumMod val="50000"/>
                  </a:schemeClr>
                </a:solidFill>
              </a:rPr>
              <a:t>ГОРИЗОНТ </a:t>
            </a:r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</a:rPr>
              <a:t>ОТ ГРЕЧ. СЛОВА «КРУГОЗОР»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- МЕСТНОСТЬ, КОТОРУЮ МЫ ВИДИМ ВОРУГ СЕБЯ, ОГРАНИЧИВАЮЩАЯ КРУГОЗОР</a:t>
            </a:r>
            <a:endParaRPr lang="ru-RU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58016" y="2143116"/>
            <a:ext cx="227196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u="sng" dirty="0" smtClean="0">
                <a:solidFill>
                  <a:schemeClr val="accent2">
                    <a:lumMod val="50000"/>
                  </a:schemeClr>
                </a:solidFill>
              </a:rPr>
              <a:t>ЛИНИЯ </a:t>
            </a:r>
          </a:p>
          <a:p>
            <a:r>
              <a:rPr lang="ru-RU" sz="3200" b="1" i="1" u="sng" dirty="0" smtClean="0">
                <a:solidFill>
                  <a:schemeClr val="accent2">
                    <a:lumMod val="50000"/>
                  </a:schemeClr>
                </a:solidFill>
              </a:rPr>
              <a:t>ГОРИЗОНТА</a:t>
            </a:r>
            <a:endParaRPr lang="ru-RU" sz="32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 rot="10800000" flipV="1">
            <a:off x="5143504" y="2430456"/>
            <a:ext cx="1785950" cy="14128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ал\Pictures\работа\окр мир\природа\ТАЙНЫ ЛЕСА ПОВЕДЕНИЕ В ПРИРОДЕ\ориентирование по карте 1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500042"/>
            <a:ext cx="4646791" cy="41627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00034" y="4929198"/>
            <a:ext cx="82153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ОСНОВНЫЕ СТОРОНЫ ГОРИЗОНТА:                                    СЕВЕР </a:t>
            </a:r>
            <a:r>
              <a:rPr lang="ru-RU" sz="2800" b="1" dirty="0" smtClean="0">
                <a:solidFill>
                  <a:srgbClr val="C00000"/>
                </a:solidFill>
              </a:rPr>
              <a:t>(С)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, ЮГ </a:t>
            </a:r>
            <a:r>
              <a:rPr lang="ru-RU" sz="2800" b="1" dirty="0" smtClean="0">
                <a:solidFill>
                  <a:srgbClr val="C00000"/>
                </a:solidFill>
              </a:rPr>
              <a:t>(Ю)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, ЗАПАД </a:t>
            </a:r>
            <a:r>
              <a:rPr lang="ru-RU" sz="2800" b="1" dirty="0" smtClean="0">
                <a:solidFill>
                  <a:srgbClr val="C00000"/>
                </a:solidFill>
              </a:rPr>
              <a:t>(З)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, ВОСТОК </a:t>
            </a:r>
            <a:r>
              <a:rPr lang="ru-RU" sz="2800" b="1" dirty="0" smtClean="0">
                <a:solidFill>
                  <a:srgbClr val="C00000"/>
                </a:solidFill>
              </a:rPr>
              <a:t>(В)</a:t>
            </a:r>
          </a:p>
          <a:p>
            <a:pPr algn="ctr"/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6314" y="357166"/>
            <a:ext cx="540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(С)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4214818"/>
            <a:ext cx="657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(Ю)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43042" y="2214554"/>
            <a:ext cx="6383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(З)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643702" y="2285992"/>
            <a:ext cx="6110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(В)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ал\Pictures\работа\окр мир\природа\ТАЙНЫ ЛЕСА ПОВЕДЕНИЕ В ПРИРОДЕ\ориентирование по карте 1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357166"/>
            <a:ext cx="4646791" cy="41627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00034" y="4929198"/>
            <a:ext cx="82153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ПРОМЕЖУТОЧНЫЕ СТОРОНЫ ГОРИЗОНТА:                                    СЕВЕРО-ЗАПАД </a:t>
            </a:r>
            <a:r>
              <a:rPr lang="ru-RU" sz="2800" b="1" dirty="0" smtClean="0">
                <a:solidFill>
                  <a:srgbClr val="C00000"/>
                </a:solidFill>
              </a:rPr>
              <a:t>(СЗ)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, ЮГО-ЗАПАД </a:t>
            </a:r>
            <a:r>
              <a:rPr lang="ru-RU" sz="2800" b="1" dirty="0" smtClean="0">
                <a:solidFill>
                  <a:srgbClr val="C00000"/>
                </a:solidFill>
              </a:rPr>
              <a:t>(ЮЗ)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,                        СЕВРО-ВОСТОК </a:t>
            </a:r>
            <a:r>
              <a:rPr lang="ru-RU" sz="2800" b="1" dirty="0" smtClean="0">
                <a:solidFill>
                  <a:srgbClr val="C00000"/>
                </a:solidFill>
              </a:rPr>
              <a:t>(СВ)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, ЮГО-ВОСТОК </a:t>
            </a:r>
            <a:r>
              <a:rPr lang="ru-RU" sz="2800" b="1" dirty="0" smtClean="0">
                <a:solidFill>
                  <a:srgbClr val="C00000"/>
                </a:solidFill>
              </a:rPr>
              <a:t>(ЮВ)</a:t>
            </a:r>
          </a:p>
          <a:p>
            <a:pPr algn="ctr"/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857232"/>
            <a:ext cx="1162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(СЗ)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2857496"/>
            <a:ext cx="1115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(ЮЗ)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,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6500826" y="785794"/>
            <a:ext cx="9749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(СВ)</a:t>
            </a:r>
            <a:endParaRPr lang="ru-RU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6500826" y="2857496"/>
            <a:ext cx="10470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(ЮВ)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14290"/>
            <a:ext cx="584525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i="1" u="sng" dirty="0" smtClean="0">
                <a:solidFill>
                  <a:srgbClr val="C00000"/>
                </a:solidFill>
              </a:rPr>
              <a:t>УМЕТЬ ОРИЕНТИРОВАТЬСЯ</a:t>
            </a:r>
            <a:r>
              <a:rPr lang="ru-RU" sz="3600" b="1" dirty="0" smtClean="0"/>
              <a:t>-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УМЕТЬ ОПРЕДЕЛЯТЬ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СВОЁ МЕСТОПОЛОЖЕНИЕ  И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НАПРАВЛЕНИЕ ДВИЖЕНИЯ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ПО ОРИЕНТИРАМ И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 СТОРОАМ ГОРИЗОНТА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кал\Pictures\работа\окр мир\природа\ТАЙНЫ ЛЕСА ПОВЕДЕНИЕ В ПРИРОДЕ\ориентирование по карте 1 - копия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6690" y="3500438"/>
            <a:ext cx="3362856" cy="31664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кал\Pictures\картинки\Анимация\часики\compa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8299" y="989013"/>
            <a:ext cx="1778937" cy="15827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142844" y="285728"/>
            <a:ext cx="8786874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КАК ОПРЕДЕЛЯЮТ СТОРОНЫ ГОРИЗОНТА?</a:t>
            </a:r>
            <a:endParaRPr lang="ru-RU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786" y="2285992"/>
            <a:ext cx="8358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СОЛНЦЕ- ДНЕВНАЯ ПУТЕВОДНАЯ  ЗВЕЗДА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4" name="Picture 6" descr="солнце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3071810"/>
            <a:ext cx="2740071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</TotalTime>
  <Words>307</Words>
  <Application>Microsoft Office PowerPoint</Application>
  <PresentationFormat>Экран (4:3)</PresentationFormat>
  <Paragraphs>72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1</cp:lastModifiedBy>
  <cp:revision>18</cp:revision>
  <dcterms:created xsi:type="dcterms:W3CDTF">2010-09-16T13:17:26Z</dcterms:created>
  <dcterms:modified xsi:type="dcterms:W3CDTF">2013-11-29T17:17:35Z</dcterms:modified>
</cp:coreProperties>
</file>