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4B"/>
    <a:srgbClr val="663300"/>
    <a:srgbClr val="3A1D00"/>
    <a:srgbClr val="FF00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5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B9C61-259A-4BDF-BE1F-62BEBDA9E74C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BCE0E-B241-4C98-87A9-825963C81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BAC1-E2FA-4135-8CB4-F2AAD9A43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366A-573B-4A39-AFDB-1AF6B22F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F53BA-5B36-43CC-850F-AFF09E45F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C04CF-CAC0-403A-AA91-F8B0B3879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48A8-9055-4105-B1FD-19BCC621F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A35A-BE37-4A79-97BE-B4F169D99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F145-B11E-492B-BC15-18ED25F5A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99A1-3E5D-4E76-A09D-3633825E6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6722-B82F-413B-835E-5B13FBC99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26DA-B993-4CD0-B687-5DB14956E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8D4C-D230-4FDD-B305-7F0118B3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1307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9BB86F2-A977-499A-A61D-CF97B9D1D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827584" y="4149080"/>
            <a:ext cx="398057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Окружающий мир, 4 класс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УМК «Гармония»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Марченко Е.В.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МБОУ СОШ №3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Г. Красный Сулин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Ростовская обл.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5490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</a:rPr>
              <a:t>Австралия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Рельеф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Большую часть территории страны занимают обширные пустыни и низменные территории.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Самой</a:t>
            </a: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низкой</a:t>
            </a: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точкой Австралии является озеро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Эйр</a:t>
            </a: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(-20 м), площадь которого составляет около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15000 км².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Гора Косцюшко — высшая точка</a:t>
            </a:r>
            <a:r>
              <a:rPr lang="ru-RU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Австралийского континента. Высшая точка страны (вулкан Моусон) находится на субантарктическом острове Херд.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69025"/>
            <a:ext cx="8229600" cy="53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i="1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Голубых горах (часть Большого Водораздельного хребта) у Катумбы</a:t>
            </a:r>
          </a:p>
        </p:txBody>
      </p:sp>
      <p:pic>
        <p:nvPicPr>
          <p:cNvPr id="12292" name="Picture 4" descr="800px-E9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4638"/>
            <a:ext cx="7859712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Флора и фауна.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Хотя большую часть континента занимают полупустыни и пустыни, в Австралии имеются разнообразные ландшафты от аналогичных альпийским лугам до тропических джунглей. Из-за значительного возраста континента (а также низкого плодородия почв), большого разнообразия погодных условий и длительной географической изоляции, биота Австралии богата и уникальна. Из примерно 12 тысяч видов около 9 тысяч — эндемики[25]. Среди цветковых растений эндемиков 85 %, из млекопитающих — 84 %, птиц — 45 %, прибрежных рыб — 89 %[26]. Многим экологическим регионам Австралии и их флоре и фауне угрожает человеческая деятельность и интродуцированные виды растений и животных.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Большая часть австралийских древесных растений являются вечнозелёными</a:t>
            </a:r>
            <a:r>
              <a:rPr lang="ru-RU" sz="21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а некоторые из них приспособились к засухам или пожарам, как, например, эвкалипты и акации. На континенте произрастает </a:t>
            </a:r>
            <a:r>
              <a:rPr lang="ru-RU" sz="2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большое число эндемичных</a:t>
            </a:r>
            <a:r>
              <a:rPr lang="ru-RU" sz="21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растений семейства Бобовые, которые могут выжить на малоплодородных почвах благодаря микоризе с бактериями рода Rhizobium</a:t>
            </a:r>
            <a:r>
              <a:rPr lang="ru-RU" sz="1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Флора прохладной Тасмании значительно отличается от флоры большой земли. Наиболее известными представителями австралийской фауны являются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однопроходные животные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(утконосы и ехидны), разнообразные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сумчатые 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(коалы, кенгуру, вомбаты), и такие птицы как эму, какаду и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кукабарра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 В Австралии обитает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самое большое количество в мире ядовитых змей[30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]. Динго были завезены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австронезийцами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которые торговали с австралийскими аборигенами с 3000 г. до н. э. Многие растения и животные, включая гигантских сумчатых, вымерли с заселением материка аборигенами; другие (например,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тасманский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тигр (сумчатый волк) вымерли с появлением европейцев.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Богаты омывающие Австралию воды и головоногими моллюсками. Среди особо известных видов —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синекольчатые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осьминоги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(несколько видов из рода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Hapalochlaena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; англ.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Blue-ringed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octopus</a:t>
            </a:r>
            <a:r>
              <a:rPr lang="ru-RU" sz="2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), причисляемые к самым ядовитым животным мира, и гигантские австралийские каракатицы, собирающиеся каждую зиму для массовых брачных игр в одной из бухт залива Спенсер</a:t>
            </a:r>
            <a:r>
              <a:rPr lang="ru-RU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Коала на стволе эвкалипта, листьями которого питается этот эндемик Австралии</a:t>
            </a:r>
          </a:p>
        </p:txBody>
      </p:sp>
      <p:pic>
        <p:nvPicPr>
          <p:cNvPr id="15363" name="Picture 5" descr="610px-Koala_climbing_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571500"/>
            <a:ext cx="5810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457200" y="6400800"/>
            <a:ext cx="793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Укус синекольчатого осьминога (Hapalochlaena lunulata) смертелен</a:t>
            </a:r>
          </a:p>
        </p:txBody>
      </p:sp>
      <p:pic>
        <p:nvPicPr>
          <p:cNvPr id="16389" name="Picture 5" descr="482px-Hapalochlaena_lunu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74638"/>
            <a:ext cx="4811712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457200" y="4005263"/>
            <a:ext cx="1327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Эвкалипт</a:t>
            </a:r>
          </a:p>
        </p:txBody>
      </p:sp>
      <p:pic>
        <p:nvPicPr>
          <p:cNvPr id="17411" name="Picture 5" descr="800px-Eucalyptus_flow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9275"/>
            <a:ext cx="4665663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857500" y="5348288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Акация</a:t>
            </a:r>
          </a:p>
        </p:txBody>
      </p:sp>
      <p:pic>
        <p:nvPicPr>
          <p:cNvPr id="17413" name="Picture 7" descr="800px-Acacia_Neg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514600"/>
            <a:ext cx="438785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0" y="5734050"/>
            <a:ext cx="1939925" cy="39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Страус эму</a:t>
            </a:r>
            <a:endParaRPr lang="ru-RU" sz="2400" dirty="0" smtClean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971550" y="4076700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 Ехидна</a:t>
            </a:r>
          </a:p>
        </p:txBody>
      </p:sp>
      <p:pic>
        <p:nvPicPr>
          <p:cNvPr id="18436" name="Picture 5" descr="800px-Wild_shortbeak_echi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74638"/>
            <a:ext cx="51228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Em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2060575"/>
            <a:ext cx="423862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971550" y="6076950"/>
            <a:ext cx="4845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Гигантская австралийская каракатица</a:t>
            </a:r>
          </a:p>
        </p:txBody>
      </p:sp>
      <p:pic>
        <p:nvPicPr>
          <p:cNvPr id="19459" name="Picture 5" descr="800px-Sepia_ap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2104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3460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Климат Австралии</a:t>
            </a:r>
          </a:p>
        </p:txBody>
      </p:sp>
      <p:pic>
        <p:nvPicPr>
          <p:cNvPr id="20483" name="Picture 4" descr="Климатическая_карта_Австра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19138"/>
            <a:ext cx="65532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6337300" cy="60483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Австра́лия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и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Океа́ния</a:t>
            </a: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— часть света, состоящая из</a:t>
            </a: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материка Австралия, островов, прилегающих к Австралии, и островов, входящих в Океанию. Общая площадь Австралии и Океании составляет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8,52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млн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км²,</a:t>
            </a:r>
            <a:r>
              <a:rPr lang="ru-RU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население —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33,8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млн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Население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 состоянию на 1 июля 2007, население Австралии составило 20 001 546 человек.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Большинство населения Австралии — потомки иммигрантов XIX и XX веков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период с 1839 по 1900 в Австралию прибыло свыше 18 тыс. немцев, расселившихся в основном на юге страны; к 1890 немцы представляли собой вторую по численности этническую группу континента. Среди них были подвергавшиеся преследованиям лютеране, экономические и политические беженцы — например, те, кто покинул Германию после революционных событий 1848.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Самый крупный город Австралии — Сидней, столица самого густонаселенного штата Новый Южный Уэльс.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Официальный язык — английский (диалект, известный как австралийский английский).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5221213" cy="1143000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Австралия  и Океания на </a:t>
            </a:r>
            <a:r>
              <a:rPr lang="ru-RU" b="1" dirty="0" smtClean="0">
                <a:solidFill>
                  <a:srgbClr val="3A1D00"/>
                </a:solidFill>
                <a:latin typeface="Monotype Corsiva" pitchFamily="66" charset="0"/>
              </a:rPr>
              <a:t>карте мира</a:t>
            </a:r>
          </a:p>
        </p:txBody>
      </p:sp>
      <p:pic>
        <p:nvPicPr>
          <p:cNvPr id="135172" name="Picture 4" descr="800px-LocationOcea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17638"/>
            <a:ext cx="8796338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Австралия.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Австралийский Союз (англ. Commonwealth of Australia), Австралия (англ. Australia, от лат. austrālis «южный») — государство в Южном полушарии, расположенное на материке Австралия, острове Тасмания и нескольких других островах Индийского и Тихого океанов.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Шестое по площади государство мира</a:t>
            </a: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единственное государство, занимающее целый материк. Материковая часть Австралийского Союза была заселена австралийскими аборигенами более 42 тысяч лет назад. Открытие Австралии европейцами совершил голландский путешественник 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Биллем Янсзон в 1606 году</a:t>
            </a:r>
            <a:r>
              <a:rPr lang="ru-RU" sz="24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. В 1770 году восточная часть Австралии была провозглашена территорией Британской империи. 26 января 1788 года в Австралии была основана первая колония — Новый Южный Уэльс. По мере роста населения в XIX веке, на территории Австралии были основаны ещё пять самоуправляющихся коронных колоний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663300"/>
                </a:solidFill>
                <a:latin typeface="Monotype Corsiva" pitchFamily="66" charset="0"/>
              </a:rPr>
              <a:t>Австралия  на </a:t>
            </a:r>
            <a:r>
              <a:rPr lang="ru-RU" b="1" smtClean="0">
                <a:solidFill>
                  <a:srgbClr val="3A1D00"/>
                </a:solidFill>
                <a:latin typeface="Monotype Corsiva" pitchFamily="66" charset="0"/>
              </a:rPr>
              <a:t>карте мира</a:t>
            </a:r>
            <a:endParaRPr lang="ru-RU" smtClean="0"/>
          </a:p>
        </p:txBody>
      </p:sp>
      <p:pic>
        <p:nvPicPr>
          <p:cNvPr id="137220" name="Picture 4" descr="541px-Australia_(orthographic_project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7638"/>
            <a:ext cx="5153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4919008"/>
            <a:ext cx="398057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Окружающий мир, 4 класс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УМК «Гармония»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Марченко Е.В.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МБОУ СОШ №3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Г. Красный Сулин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Ростовская обл.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smtClean="0">
                <a:solidFill>
                  <a:srgbClr val="663300"/>
                </a:solidFill>
                <a:latin typeface="Monotype Corsiva" pitchFamily="66" charset="0"/>
              </a:rPr>
              <a:t>Герб Австралии</a:t>
            </a:r>
          </a:p>
        </p:txBody>
      </p:sp>
      <p:pic>
        <p:nvPicPr>
          <p:cNvPr id="138246" name="Picture 6" descr="777px-Australian_Coat_of_A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14375"/>
            <a:ext cx="7400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Monotype Corsiva" pitchFamily="66" charset="0"/>
              </a:rPr>
              <a:t>Австралийский флаг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9268" name="Picture 4" descr="800px-Flag_of_Austr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4963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Географическое положение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Австралийский союз — государство в Южном полушарии площадью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7 692 024 км².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В него входят: материк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Австралия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включая остров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Тасмания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Кокосовые 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(Килинг) острова, остров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Рождества,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острова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Ашмор и Картье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острова Кораллового моря ,острова Херд и Макдоналд ,остров Норфолк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и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Австралийская антарктическая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территория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Северное и восточное побережья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Австралии омывают моря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Тихого океана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: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Арафурское, Коралловое, Тасманово, Тиморское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моря;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западное и южное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Индийский океан.</a:t>
            </a: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Близ Австралии расположены крупные острова Новая Гвинея и Тасмания. Вдоль северо-восточного побережья Австралии более чем на 2000 км тянется самый большой в мире коралловый риф — Большой Барьерный риф.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Австралия — это огромная страна, простирающаяся с запада на восток почти на 4000 км, а с севера на юг — на 3700 км. Крайними точками материка являются: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 севере — мыс Йорк (10° ю. ш.), на юге — мыс Саут-Ист-Кейп (39° ю. ш.), на западе — мыс Стип-Пойнт (114° в. д.), на востоке — мыс Байрон (154° в. д.).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Длина береговой линии Австралии составляет 59 736 км (из них материковой части — 35 877 км, островной — 23 859 км), а площадь исключительной экономической зоны — 8 148 250 км²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729px-Australia_satellite_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74638"/>
            <a:ext cx="7715250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5483225"/>
            <a:ext cx="5672137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A54B"/>
                </a:solidFill>
                <a:latin typeface="Monotype Corsiva" pitchFamily="66" charset="0"/>
              </a:rPr>
              <a:t>Австралия. Вид из космоса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973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Австралия  и Океания на карте мира</vt:lpstr>
      <vt:lpstr>Австралия.</vt:lpstr>
      <vt:lpstr>Австралия  на карте мира</vt:lpstr>
      <vt:lpstr>Герб Австралии</vt:lpstr>
      <vt:lpstr>Австралийский флаг</vt:lpstr>
      <vt:lpstr>Географическое положение</vt:lpstr>
      <vt:lpstr>Австралия. Вид из космоса</vt:lpstr>
      <vt:lpstr>Рельеф</vt:lpstr>
      <vt:lpstr>Слайд 11</vt:lpstr>
      <vt:lpstr>Флора и фауна.</vt:lpstr>
      <vt:lpstr>Слайд 13</vt:lpstr>
      <vt:lpstr>Слайд 14</vt:lpstr>
      <vt:lpstr>Слайд 15</vt:lpstr>
      <vt:lpstr>Слайд 16</vt:lpstr>
      <vt:lpstr>Слайд 17</vt:lpstr>
      <vt:lpstr>Слайд 18</vt:lpstr>
      <vt:lpstr>Климат Австралии</vt:lpstr>
      <vt:lpstr>Население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1</cp:lastModifiedBy>
  <cp:revision>16</cp:revision>
  <dcterms:created xsi:type="dcterms:W3CDTF">2010-01-20T04:16:34Z</dcterms:created>
  <dcterms:modified xsi:type="dcterms:W3CDTF">2013-11-29T18:12:03Z</dcterms:modified>
</cp:coreProperties>
</file>