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56" r:id="rId4"/>
    <p:sldId id="257" r:id="rId5"/>
    <p:sldId id="258" r:id="rId6"/>
    <p:sldId id="260" r:id="rId7"/>
    <p:sldId id="259" r:id="rId8"/>
    <p:sldId id="261" r:id="rId9"/>
    <p:sldId id="268" r:id="rId10"/>
    <p:sldId id="270" r:id="rId11"/>
    <p:sldId id="271" r:id="rId12"/>
    <p:sldId id="272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pic>
        <p:nvPicPr>
          <p:cNvPr id="1026" name="Picture 2" descr="C:\Users\кал\Pictures\картинки\Sample Pictures\детские\мультяшки\0_1c257_fb888c21_-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7400" y="4495800"/>
            <a:ext cx="617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ПОДОСИНОВИК</a:t>
            </a:r>
            <a:endParaRPr lang="ru-RU" sz="4400" b="1" cap="none" spc="0" dirty="0">
              <a:ln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2" descr="C:\Users\кал\Pictures\картинки\Sample Pictures\грибы\podosino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874" y="228600"/>
            <a:ext cx="6153756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81400" y="4419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ЛИСИЧКИ</a:t>
            </a:r>
            <a:endParaRPr lang="ru-RU" sz="4400" b="1" cap="none" spc="0" dirty="0">
              <a:ln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3" descr="C:\Users\кал\Pictures\картинки\Sample Pictures\грибы\лиси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997" y="0"/>
            <a:ext cx="636895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19400" y="4724400"/>
            <a:ext cx="480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БЕЛЫЙ ГРИБ</a:t>
            </a:r>
            <a:endParaRPr lang="ru-RU" sz="4400" b="1" cap="none" spc="0" dirty="0">
              <a:ln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4" descr="C:\Users\кал\Pictures\картинки\Sample Pictures\грибы\bel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046" y="0"/>
            <a:ext cx="6276354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69746" y="0"/>
            <a:ext cx="5509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8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собирать грибы</a:t>
            </a:r>
            <a:endParaRPr lang="ru-RU" sz="4800" b="1" cap="none" spc="0" dirty="0">
              <a:ln/>
              <a:solidFill>
                <a:srgbClr val="008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6858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1. Собирай только те грибы, которые хорошо знаешь.</a:t>
            </a:r>
            <a:endParaRPr lang="ru-RU" sz="24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4478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2. Когда ищешь грибы, не разрывай и не раскидывай в стороны листву, мох.</a:t>
            </a:r>
            <a:endParaRPr lang="ru-RU" sz="24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22860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3. Чтобы не повредить грибницу, лучше всего   срезать грибы ножиком.</a:t>
            </a:r>
            <a:endParaRPr lang="ru-RU" sz="24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31242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4. Не надо брать старые грибы. В них может быть опасный для человека яд.</a:t>
            </a:r>
            <a:endParaRPr lang="ru-RU" sz="240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4200" y="38862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5. Нельзя собирать грибы возле шоссейных дорог. В этих грибах накапливаются вредные вещества.</a:t>
            </a:r>
            <a:endParaRPr lang="ru-RU" sz="2400" dirty="0">
              <a:effectLst/>
            </a:endParaRPr>
          </a:p>
        </p:txBody>
      </p:sp>
      <p:pic>
        <p:nvPicPr>
          <p:cNvPr id="4098" name="Picture 2" descr="C:\Users\кал\Pictures\картинки\Sample Pictures\грибы\корз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-304800" y="0"/>
            <a:ext cx="9448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Грибы из </a:t>
            </a:r>
            <a:r>
              <a:rPr lang="ru-RU" sz="4400" b="1" i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Красной книги </a:t>
            </a:r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России</a:t>
            </a:r>
            <a:endParaRPr lang="ru-RU" sz="4400" b="1" cap="none" spc="0" dirty="0">
              <a:ln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Documents and Settings\Администратор\Мои документы\Мои рисунки\524sp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192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шишкогри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144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Мои рисунки\рогатик пестиков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200400"/>
            <a:ext cx="2408237" cy="22162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90800" y="312420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Шишкогриб</a:t>
            </a:r>
            <a:endParaRPr lang="ru-RU" sz="2400" b="1" dirty="0" smtClean="0">
              <a:solidFill>
                <a:srgbClr val="003300"/>
              </a:solidFill>
              <a:effectLst/>
              <a:latin typeface="Garamond Premr Pro Smbd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хлопьеножковый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2800" y="3276600"/>
            <a:ext cx="1814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Решеточник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красный</a:t>
            </a:r>
            <a:endParaRPr lang="ru-RU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5257800"/>
            <a:ext cx="278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Рогатик пестиковый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-533400" y="0"/>
            <a:ext cx="967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Грибы из </a:t>
            </a:r>
            <a:r>
              <a:rPr lang="ru-RU" sz="4400" b="1" i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Красной книги </a:t>
            </a:r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России</a:t>
            </a:r>
            <a:endParaRPr lang="ru-RU" sz="4400" b="1" cap="none" spc="0" dirty="0">
              <a:ln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Picture 5" descr="C:\Documents and Settings\Администратор\Мои документы\Мои рисунки\грифола курчавая гриб-бар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1905000" cy="2737069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истратор\Мои документы\Мои рисунки\сетконоска.jpg"/>
          <p:cNvPicPr>
            <a:picLocks noChangeAspect="1" noChangeArrowheads="1"/>
          </p:cNvPicPr>
          <p:nvPr/>
        </p:nvPicPr>
        <p:blipFill>
          <a:blip r:embed="rId4" cstate="print">
            <a:lum bright="-17000" contrast="33000"/>
          </a:blip>
          <a:srcRect/>
          <a:stretch>
            <a:fillRect/>
          </a:stretch>
        </p:blipFill>
        <p:spPr bwMode="auto">
          <a:xfrm>
            <a:off x="7315200" y="838200"/>
            <a:ext cx="1303652" cy="28289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39000" y="3657600"/>
            <a:ext cx="1744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Сетконоска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сдвоенная</a:t>
            </a:r>
            <a:endParaRPr lang="ru-RU" dirty="0">
              <a:effectLst/>
            </a:endParaRPr>
          </a:p>
        </p:txBody>
      </p:sp>
      <p:pic>
        <p:nvPicPr>
          <p:cNvPr id="6147" name="Picture 3" descr="C:\Documents and Settings\Администратор\Мои документы\Мои рисунки\ПАУТИННИК ФИОЛЕТОВЫЙ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819400"/>
            <a:ext cx="2209800" cy="211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3581400"/>
            <a:ext cx="1353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Грифола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курчавая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0200" y="4953000"/>
            <a:ext cx="1763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Паутинник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фиолетовый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ал\Pictures\картинки\Sample Pictures\детские\мультяшки\0_1c256_6358c99b_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2200" y="1676400"/>
            <a:ext cx="6583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CC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В царстве грибов</a:t>
            </a:r>
            <a:endParaRPr lang="ru-RU" sz="5400" b="1" cap="none" spc="0" dirty="0">
              <a:ln w="19050">
                <a:solidFill>
                  <a:srgbClr val="003300"/>
                </a:solidFill>
                <a:prstDash val="solid"/>
              </a:ln>
              <a:solidFill>
                <a:srgbClr val="00CC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Света\Рамочки\g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69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1676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И на горке, и под горкой,</a:t>
            </a:r>
          </a:p>
          <a:p>
            <a:r>
              <a:rPr lang="ru-RU" sz="2000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Под берёзой и под ёлкой.</a:t>
            </a:r>
          </a:p>
          <a:p>
            <a:r>
              <a:rPr lang="ru-RU" sz="2000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Хороводами и в ряд</a:t>
            </a:r>
          </a:p>
          <a:p>
            <a:r>
              <a:rPr lang="ru-RU" sz="2000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В шапках молодцы стоят.</a:t>
            </a:r>
            <a:endParaRPr lang="ru-RU" sz="2000" b="1" dirty="0">
              <a:solidFill>
                <a:srgbClr val="003300"/>
              </a:solidFill>
              <a:effectLst>
                <a:glow rad="228600">
                  <a:schemeClr val="accent3">
                    <a:lumMod val="75000"/>
                    <a:alpha val="40000"/>
                  </a:schemeClr>
                </a:glow>
              </a:effectLst>
              <a:latin typeface="Garamond Premr Pro Smb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762000"/>
            <a:ext cx="32415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Отгадайте загадку:</a:t>
            </a:r>
            <a:endParaRPr lang="ru-RU" sz="2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2052" name="Picture 4" descr="C:\Documents and Settings\Администратор\Мои документы\Мои рисунки\gribb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"/>
            <a:ext cx="2611374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12954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Царство грибов очень разнообразно.        Учёным известно около 100 000 видов этих организмов. </a:t>
            </a:r>
            <a:endParaRPr lang="ru-RU" sz="4000" b="1" dirty="0">
              <a:solidFill>
                <a:srgbClr val="003300"/>
              </a:solidFill>
              <a:effectLst>
                <a:glow rad="228600">
                  <a:schemeClr val="accent3">
                    <a:lumMod val="75000"/>
                    <a:alpha val="40000"/>
                  </a:schemeClr>
                </a:glow>
              </a:effectLst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pic>
        <p:nvPicPr>
          <p:cNvPr id="3" name="Picture 2" descr="C:\Documents and Settings\Администратор\Мои документы\Мои рисунки\000_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2538899" cy="36623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71800" y="0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/>
                <a:solidFill>
                  <a:srgbClr val="008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Строение гриба</a:t>
            </a:r>
            <a:endParaRPr lang="ru-RU" sz="5400" b="1" cap="none" spc="0" dirty="0">
              <a:ln/>
              <a:solidFill>
                <a:srgbClr val="008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172994" y="1142206"/>
            <a:ext cx="304800" cy="1588"/>
          </a:xfrm>
          <a:prstGeom prst="line">
            <a:avLst/>
          </a:prstGeom>
          <a:ln w="168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934994" y="1142206"/>
            <a:ext cx="304800" cy="1588"/>
          </a:xfrm>
          <a:prstGeom prst="line">
            <a:avLst/>
          </a:prstGeom>
          <a:ln w="168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63594" y="1218406"/>
            <a:ext cx="304800" cy="1588"/>
          </a:xfrm>
          <a:prstGeom prst="line">
            <a:avLst/>
          </a:prstGeom>
          <a:ln w="168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715794" y="2361406"/>
            <a:ext cx="304800" cy="1588"/>
          </a:xfrm>
          <a:prstGeom prst="line">
            <a:avLst/>
          </a:prstGeom>
          <a:ln w="168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392194" y="4266406"/>
            <a:ext cx="304800" cy="1588"/>
          </a:xfrm>
          <a:prstGeom prst="line">
            <a:avLst/>
          </a:prstGeom>
          <a:ln w="168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325394" y="3047206"/>
            <a:ext cx="304800" cy="1588"/>
          </a:xfrm>
          <a:prstGeom prst="line">
            <a:avLst/>
          </a:prstGeom>
          <a:ln w="168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43400" y="1828800"/>
            <a:ext cx="1676400" cy="158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67200" y="1371600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Шляпка </a:t>
            </a:r>
            <a:endParaRPr lang="ru-RU" dirty="0">
              <a:effectLst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43400" y="3200400"/>
            <a:ext cx="2286000" cy="158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43400" y="2743200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Ножка</a:t>
            </a:r>
            <a:endParaRPr lang="ru-RU" dirty="0">
              <a:effectLst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191000" y="4343400"/>
            <a:ext cx="1981200" cy="158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343400" y="3886200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Грибница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19400" y="228600"/>
            <a:ext cx="601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Garamond Premr Pro Smbd" pitchFamily="18" charset="0"/>
              </a:rPr>
              <a:t>Грибница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– подземная часть гриба. Она всасывает из почвы воду с растворёнными в ней минеральными солями.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1213008059_b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514600" cy="2219325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opja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2974391" cy="2209800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shampin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838200"/>
            <a:ext cx="1731923" cy="2667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0"/>
            <a:ext cx="7601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/>
                <a:solidFill>
                  <a:srgbClr val="008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Знаете ли вы грибы?</a:t>
            </a:r>
            <a:endParaRPr lang="ru-RU" sz="5400" b="1" cap="none" spc="0" dirty="0">
              <a:ln/>
              <a:solidFill>
                <a:srgbClr val="008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101" name="Picture 5" descr="C:\Documents and Settings\Администратор\Мои документы\Мои рисунки\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1371600" cy="23374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3352800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Белый гриб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3505200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Шампиньон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3429000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Опёнок осенний</a:t>
            </a:r>
            <a:endParaRPr lang="ru-RU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6096000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Желчный гриб</a:t>
            </a:r>
            <a:endParaRPr lang="ru-RU" dirty="0">
              <a:effectLst/>
            </a:endParaRPr>
          </a:p>
        </p:txBody>
      </p:sp>
      <p:pic>
        <p:nvPicPr>
          <p:cNvPr id="4102" name="Picture 6" descr="C:\Documents and Settings\Администратор\Мои документы\Мои рисунки\gribb-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962400"/>
            <a:ext cx="1910334" cy="2076450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Мои документы\Мои рисунки\21112005121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038600"/>
            <a:ext cx="1898244" cy="22098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00400" y="6248400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Бледная поганка</a:t>
            </a:r>
            <a:endParaRPr lang="ru-RU" dirty="0"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6027003"/>
            <a:ext cx="2640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Ложноопёнок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3300"/>
                </a:solidFill>
                <a:effectLst/>
                <a:latin typeface="Garamond Premr Pro Smbd" pitchFamily="18" charset="0"/>
              </a:rPr>
              <a:t>кирпично-красный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Света\Рамочки\c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rgbClr val="00CC99">
                <a:alpha val="60000"/>
              </a:srgb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4495800"/>
            <a:ext cx="617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ПОДБЕРЁЗОВИК</a:t>
            </a:r>
            <a:endParaRPr lang="ru-RU" sz="4400" b="1" cap="none" spc="0" dirty="0">
              <a:ln/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1" name="Picture 2" descr="C:\Users\кал\Pictures\картинки\Sample Pictures\грибы\podberezo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5664814" cy="415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187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27</cp:revision>
  <dcterms:modified xsi:type="dcterms:W3CDTF">2013-09-28T05:12:43Z</dcterms:modified>
</cp:coreProperties>
</file>