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5" r:id="rId8"/>
    <p:sldId id="261" r:id="rId9"/>
    <p:sldId id="262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FAB26D9-59C0-4C01-B61C-70EBD8F9C770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244319-476F-40B1-8F8C-BE2A2B77BE2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/search" TargetMode="External"/><Relationship Id="rId2" Type="http://schemas.openxmlformats.org/officeDocument/2006/relationships/hyperlink" Target="http://easyen.ru/-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1771"/>
            <a:ext cx="7020272" cy="1470025"/>
          </a:xfrm>
        </p:spPr>
        <p:txBody>
          <a:bodyPr/>
          <a:lstStyle/>
          <a:p>
            <a:r>
              <a:rPr lang="ru-RU" b="1" dirty="0" smtClean="0"/>
              <a:t>Единицы времени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4 класс «Гармония»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69262"/>
            <a:ext cx="3942438" cy="3153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44008" y="4869160"/>
            <a:ext cx="4572000" cy="150810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Учитель начальных классов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МБОУ СОШ №14 г. Балей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Забайкальский край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b="1" dirty="0">
                <a:solidFill>
                  <a:prstClr val="black"/>
                </a:solidFill>
                <a:latin typeface="Calibri"/>
              </a:rPr>
              <a:t>Чередниченко Валентина Ивановна</a:t>
            </a:r>
            <a:endParaRPr lang="ru-RU" sz="20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183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6. Итог урока - 11562/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3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easyen.ru/</a:t>
            </a:r>
            <a:r>
              <a:rPr lang="ru-RU" sz="2400" dirty="0" smtClean="0">
                <a:hlinkClick r:id="rId2"/>
              </a:rPr>
              <a:t>-</a:t>
            </a:r>
            <a:r>
              <a:rPr lang="ru-RU" sz="2400" dirty="0" smtClean="0"/>
              <a:t> картинка мальчика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204864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yandex.ru/images/search</a:t>
            </a:r>
            <a:r>
              <a:rPr lang="ru-RU" sz="2000" dirty="0" smtClean="0"/>
              <a:t>  - таблица времени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2875002"/>
            <a:ext cx="5225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yandex.ru/images/search</a:t>
            </a:r>
            <a:r>
              <a:rPr lang="ru-RU" dirty="0" smtClean="0"/>
              <a:t> - картинка итог урока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42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 единицы времени в порядке их возрастания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1"/>
            <a:ext cx="8291264" cy="12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Час, минута, сутки, неделя, год, секунда, месяц, век.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924944"/>
            <a:ext cx="2885726" cy="6920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1час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= 60мин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0086" y="3836968"/>
            <a:ext cx="2606804" cy="7294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ea typeface="Calibri"/>
                <a:cs typeface="Times New Roman"/>
              </a:rPr>
              <a:t>1мин=60сек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73617" y="3933056"/>
            <a:ext cx="2097754" cy="6920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libri"/>
                <a:cs typeface="Times New Roman"/>
              </a:rPr>
              <a:t>1сут.=24ч</a:t>
            </a:r>
          </a:p>
        </p:txBody>
      </p:sp>
    </p:spTree>
    <p:extLst>
      <p:ext uri="{BB962C8B-B14F-4D97-AF65-F5344CB8AC3E}">
        <p14:creationId xmlns:p14="http://schemas.microsoft.com/office/powerpoint/2010/main" val="25331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нет-урок по математике &quot;Время. Единицы измерения времени&quot; Класс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74986"/>
            <a:ext cx="774882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2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Соедини линией равные величины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sz="3100" dirty="0" err="1" smtClean="0"/>
              <a:t>печ.тетрадь</a:t>
            </a:r>
            <a:r>
              <a:rPr lang="ru-RU" sz="3100" dirty="0" smtClean="0"/>
              <a:t> с 26,№53 )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60848"/>
            <a:ext cx="7530040" cy="4187552"/>
          </a:xfrm>
        </p:spPr>
        <p:txBody>
          <a:bodyPr/>
          <a:lstStyle/>
          <a:p>
            <a:r>
              <a:rPr lang="ru-RU" b="1" dirty="0" smtClean="0"/>
              <a:t>72ч</a:t>
            </a:r>
            <a:r>
              <a:rPr lang="ru-RU" dirty="0" smtClean="0"/>
              <a:t>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30сут.</a:t>
            </a:r>
          </a:p>
          <a:p>
            <a:r>
              <a:rPr lang="ru-RU" b="1" dirty="0" smtClean="0"/>
              <a:t>720ч</a:t>
            </a:r>
            <a:r>
              <a:rPr lang="ru-RU" dirty="0" smtClean="0"/>
              <a:t>                        </a:t>
            </a:r>
            <a:r>
              <a:rPr lang="ru-RU" b="1" dirty="0" smtClean="0">
                <a:solidFill>
                  <a:srgbClr val="0070C0"/>
                </a:solidFill>
              </a:rPr>
              <a:t>300сут.</a:t>
            </a:r>
          </a:p>
          <a:p>
            <a:r>
              <a:rPr lang="ru-RU" b="1" dirty="0" smtClean="0"/>
              <a:t>7200ч                      </a:t>
            </a:r>
            <a:r>
              <a:rPr lang="ru-RU" b="1" dirty="0" smtClean="0">
                <a:solidFill>
                  <a:srgbClr val="0070C0"/>
                </a:solidFill>
              </a:rPr>
              <a:t>3сут.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2400м                    24км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240дм                    24м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24000м                  2км 400м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39623" y="2456368"/>
            <a:ext cx="2160240" cy="11166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888007" y="2924944"/>
            <a:ext cx="1667840" cy="5583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683639" y="2456368"/>
            <a:ext cx="1872208" cy="5583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3151274" y="4662264"/>
            <a:ext cx="151216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043679" y="5229200"/>
            <a:ext cx="16561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007258" y="4617132"/>
            <a:ext cx="1656184" cy="122413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5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Сравни: </a:t>
            </a:r>
            <a:r>
              <a:rPr lang="en-US" dirty="0" smtClean="0"/>
              <a:t>&lt;  &gt;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4" y="1682346"/>
            <a:ext cx="75025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961249" y="1628800"/>
            <a:ext cx="4924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&gt;</a:t>
            </a: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32176" y="2636912"/>
            <a:ext cx="554960" cy="758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&gt; </a:t>
            </a:r>
            <a:endParaRPr lang="ru-RU" sz="4000" b="1" dirty="0"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253059" y="3616417"/>
            <a:ext cx="4924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&lt;</a:t>
            </a: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581128"/>
            <a:ext cx="4924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ea typeface="Calibri"/>
                <a:cs typeface="Times New Roman"/>
              </a:rPr>
              <a:t>&lt;</a:t>
            </a: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670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№ 59 Дополни каждую величину до двух суток и заполни таблицу</a:t>
            </a:r>
            <a:endParaRPr lang="ru-RU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250225"/>
              </p:ext>
            </p:extLst>
          </p:nvPr>
        </p:nvGraphicFramePr>
        <p:xfrm>
          <a:off x="467544" y="1556792"/>
          <a:ext cx="8219256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61256"/>
              </a:tblGrid>
              <a:tr h="3946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32ч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17ч 20мин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59мин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/>
                        <a:t>47ч</a:t>
                      </a:r>
                      <a:endParaRPr lang="ru-RU" sz="2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tx1"/>
                          </a:solidFill>
                        </a:rPr>
                        <a:t>12ч 30мин</a:t>
                      </a:r>
                      <a:endParaRPr lang="ru-RU" sz="2000" b="1" i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46ч 15мин</a:t>
                      </a:r>
                      <a:endParaRPr lang="ru-RU" sz="2000" b="1" dirty="0"/>
                    </a:p>
                  </a:txBody>
                  <a:tcPr/>
                </a:tc>
              </a:tr>
              <a:tr h="36938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  <a:tr h="3693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2сут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9552" y="1916832"/>
            <a:ext cx="56938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16ч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934529"/>
            <a:ext cx="1351652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30ч 40мин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1937148"/>
            <a:ext cx="122180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47ч 1мин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77345" y="1961421"/>
            <a:ext cx="4395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1ч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12160" y="1937148"/>
            <a:ext cx="1351652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35ч 30мин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89963" y="1916832"/>
            <a:ext cx="122180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FF0000"/>
                </a:solidFill>
                <a:ea typeface="Calibri"/>
                <a:cs typeface="Times New Roman"/>
              </a:rPr>
              <a:t>1ч 45мин</a:t>
            </a:r>
          </a:p>
        </p:txBody>
      </p:sp>
    </p:spTree>
    <p:extLst>
      <p:ext uri="{BB962C8B-B14F-4D97-AF65-F5344CB8AC3E}">
        <p14:creationId xmlns:p14="http://schemas.microsoft.com/office/powerpoint/2010/main" val="162858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№ 55 печатная тетрадь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2997200"/>
          <a:ext cx="8588376" cy="1224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396"/>
                <a:gridCol w="1431396"/>
                <a:gridCol w="1431396"/>
                <a:gridCol w="1431396"/>
                <a:gridCol w="1431396"/>
                <a:gridCol w="1431396"/>
              </a:tblGrid>
              <a:tr h="39613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4ч 15мин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2ч 30мин</a:t>
                      </a:r>
                      <a:endParaRPr lang="ru-RU" sz="20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240мин</a:t>
                      </a:r>
                      <a:endParaRPr lang="ru-RU" sz="20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4ч20мин</a:t>
                      </a:r>
                      <a:endParaRPr lang="ru-RU" sz="20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4ч 7мин</a:t>
                      </a:r>
                      <a:endParaRPr lang="ru-RU" sz="20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3ч 55мин</a:t>
                      </a:r>
                      <a:endParaRPr lang="ru-RU" sz="2000" b="1" dirty="0"/>
                    </a:p>
                  </a:txBody>
                  <a:tcPr marL="91427" marR="91427" marT="45708" marB="45708"/>
                </a:tc>
              </a:tr>
              <a:tr h="37074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7" marR="91427" marT="45708" marB="45708"/>
                </a:tc>
              </a:tr>
              <a:tr h="457082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5ч</a:t>
                      </a:r>
                      <a:endParaRPr lang="ru-RU" sz="24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5ч</a:t>
                      </a:r>
                      <a:endParaRPr lang="ru-RU" sz="24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5ч</a:t>
                      </a:r>
                      <a:endParaRPr lang="ru-RU" sz="24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5ч</a:t>
                      </a:r>
                      <a:endParaRPr lang="ru-RU" sz="24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5ч</a:t>
                      </a:r>
                      <a:endParaRPr lang="ru-RU" sz="2400" b="1" dirty="0"/>
                    </a:p>
                  </a:txBody>
                  <a:tcPr marL="91427" marR="91427" marT="45708" marB="45708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5ч</a:t>
                      </a:r>
                      <a:endParaRPr lang="ru-RU" sz="2400" b="1" dirty="0"/>
                    </a:p>
                  </a:txBody>
                  <a:tcPr marL="91427" marR="91427" marT="45708" marB="45708"/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55650" y="3368675"/>
            <a:ext cx="10556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sz="2400" b="1" smtClean="0">
                <a:solidFill>
                  <a:srgbClr val="FF0000"/>
                </a:solidFill>
                <a:latin typeface="Calibri" pitchFamily="34" charset="0"/>
              </a:rPr>
              <a:t>45мин</a:t>
            </a:r>
            <a:endParaRPr lang="ru-RU" altLang="ru-RU" sz="2400" b="1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08175" y="3343275"/>
            <a:ext cx="14303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sz="2400" b="1" dirty="0" smtClean="0">
                <a:solidFill>
                  <a:srgbClr val="FF0000"/>
                </a:solidFill>
                <a:latin typeface="Calibri" pitchFamily="34" charset="0"/>
              </a:rPr>
              <a:t>2ч 30мин</a:t>
            </a:r>
            <a:endParaRPr lang="ru-RU" altLang="ru-RU" sz="2400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38513" y="3343275"/>
            <a:ext cx="155098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b="1" smtClean="0">
                <a:solidFill>
                  <a:srgbClr val="FF0000"/>
                </a:solidFill>
                <a:latin typeface="Calibri" pitchFamily="34" charset="0"/>
              </a:rPr>
              <a:t>1ч или 60мин</a:t>
            </a:r>
            <a:endParaRPr lang="ru-RU" altLang="ru-RU" sz="900" b="1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889500" y="3281363"/>
            <a:ext cx="10556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sz="2400" b="1" smtClean="0">
                <a:solidFill>
                  <a:srgbClr val="FF0000"/>
                </a:solidFill>
                <a:latin typeface="Calibri" pitchFamily="34" charset="0"/>
              </a:rPr>
              <a:t>40мин</a:t>
            </a:r>
            <a:endParaRPr lang="ru-RU" altLang="ru-RU" sz="2400" b="1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294438" y="3327400"/>
            <a:ext cx="1054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sz="2400" b="1" smtClean="0">
                <a:solidFill>
                  <a:srgbClr val="FF0000"/>
                </a:solidFill>
                <a:latin typeface="Calibri" pitchFamily="34" charset="0"/>
              </a:rPr>
              <a:t>53мин</a:t>
            </a:r>
            <a:endParaRPr lang="ru-RU" altLang="ru-RU" sz="2400" b="1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596188" y="3343275"/>
            <a:ext cx="12747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sz="2400" b="1" smtClean="0">
                <a:solidFill>
                  <a:srgbClr val="FF0000"/>
                </a:solidFill>
                <a:latin typeface="Calibri" pitchFamily="34" charset="0"/>
              </a:rPr>
              <a:t>1ч 5мин</a:t>
            </a:r>
            <a:endParaRPr lang="ru-RU" altLang="ru-RU" sz="2400" b="1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375" name="Прямоугольник 10"/>
          <p:cNvSpPr>
            <a:spLocks noChangeArrowheads="1"/>
          </p:cNvSpPr>
          <p:nvPr/>
        </p:nvSpPr>
        <p:spPr bwMode="auto">
          <a:xfrm>
            <a:off x="2771775" y="1341438"/>
            <a:ext cx="444023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altLang="ru-RU" sz="3600" b="1" smtClean="0">
                <a:solidFill>
                  <a:srgbClr val="FF0000"/>
                </a:solidFill>
                <a:latin typeface="Calibri" pitchFamily="34" charset="0"/>
              </a:rPr>
              <a:t>Дополни до 5 часов</a:t>
            </a:r>
            <a:endParaRPr lang="ru-RU" altLang="ru-RU" sz="3600" b="1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6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№62 Заполни таблицу, </a:t>
            </a:r>
            <a:r>
              <a:rPr lang="ru-RU" sz="2800" b="1" dirty="0" err="1" smtClean="0"/>
              <a:t>вырази</a:t>
            </a:r>
            <a:r>
              <a:rPr lang="ru-RU" sz="2800" b="1" dirty="0" smtClean="0"/>
              <a:t> каждую </a:t>
            </a:r>
            <a:r>
              <a:rPr lang="ru-RU" sz="2800" b="1" dirty="0"/>
              <a:t>в</a:t>
            </a:r>
            <a:r>
              <a:rPr lang="ru-RU" sz="2800" b="1" dirty="0" smtClean="0"/>
              <a:t>еличину в секундах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25173"/>
              </p:ext>
            </p:extLst>
          </p:nvPr>
        </p:nvGraphicFramePr>
        <p:xfrm>
          <a:off x="2" y="1556792"/>
          <a:ext cx="9143995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5"/>
                <a:gridCol w="1306285"/>
                <a:gridCol w="1306285"/>
                <a:gridCol w="1306285"/>
                <a:gridCol w="1306285"/>
                <a:gridCol w="1306285"/>
                <a:gridCol w="1306285"/>
              </a:tblGrid>
              <a:tr h="6675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7мин 2сек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1ч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2ч 5с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15мин     2с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12мин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2мин 10с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1ч 5с</a:t>
                      </a:r>
                      <a:endParaRPr lang="ru-RU" sz="2800" b="1" dirty="0"/>
                    </a:p>
                  </a:txBody>
                  <a:tcPr/>
                </a:tc>
              </a:tr>
              <a:tr h="855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19" y="2636912"/>
            <a:ext cx="8835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422с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615952"/>
            <a:ext cx="10663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3600с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740" y="2615952"/>
            <a:ext cx="10663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7205с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2615951"/>
            <a:ext cx="8835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902с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59288" y="2644417"/>
            <a:ext cx="122413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720с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32238" y="2644417"/>
            <a:ext cx="88357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130с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56376" y="2644417"/>
            <a:ext cx="106631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ea typeface="Calibri"/>
                <a:cs typeface="Times New Roman"/>
              </a:rPr>
              <a:t>3605с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19" y="3429000"/>
            <a:ext cx="1313373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a typeface="Calibri"/>
                <a:cs typeface="Times New Roman"/>
              </a:rPr>
              <a:t>В часах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28860"/>
              </p:ext>
            </p:extLst>
          </p:nvPr>
        </p:nvGraphicFramePr>
        <p:xfrm>
          <a:off x="73549" y="4149080"/>
          <a:ext cx="8602909" cy="10081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8987"/>
                <a:gridCol w="1228987"/>
                <a:gridCol w="1228987"/>
                <a:gridCol w="1228987"/>
                <a:gridCol w="1228987"/>
                <a:gridCol w="1228987"/>
                <a:gridCol w="122898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420мин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2сут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3600с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3сут3ч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540мин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660мин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7200с</a:t>
                      </a:r>
                      <a:endParaRPr lang="ru-RU" sz="2400" b="1" dirty="0"/>
                    </a:p>
                  </a:txBody>
                  <a:tcPr/>
                </a:tc>
              </a:tr>
              <a:tr h="5509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95536" y="4581128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7ч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409098" y="4569016"/>
            <a:ext cx="702436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  <a:ea typeface="Calibri"/>
                <a:cs typeface="Times New Roman"/>
              </a:rPr>
              <a:t>8ч</a:t>
            </a:r>
            <a:endParaRPr lang="ru-RU" sz="24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43740" y="4628350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1ч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44290" y="4643768"/>
            <a:ext cx="64633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75ч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93429" y="4634219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9ч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91712" y="4634219"/>
            <a:ext cx="64633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11ч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751031" y="4606578"/>
            <a:ext cx="490840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2ч</a:t>
            </a:r>
          </a:p>
        </p:txBody>
      </p:sp>
    </p:spTree>
    <p:extLst>
      <p:ext uri="{BB962C8B-B14F-4D97-AF65-F5344CB8AC3E}">
        <p14:creationId xmlns:p14="http://schemas.microsoft.com/office/powerpoint/2010/main" val="66306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1771832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a typeface="Calibri"/>
                <a:cs typeface="Times New Roman"/>
              </a:rPr>
              <a:t>В минутах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29860"/>
              </p:ext>
            </p:extLst>
          </p:nvPr>
        </p:nvGraphicFramePr>
        <p:xfrm>
          <a:off x="0" y="1412776"/>
          <a:ext cx="9144002" cy="180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/>
                <a:gridCol w="1306286"/>
                <a:gridCol w="1306286"/>
                <a:gridCol w="1306286"/>
                <a:gridCol w="1306286"/>
                <a:gridCol w="1306286"/>
                <a:gridCol w="1306286"/>
              </a:tblGrid>
              <a:tr h="90010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3ч 3мин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4ч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480с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11ч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6000с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2ч 2мин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6ч</a:t>
                      </a:r>
                      <a:endParaRPr lang="ru-RU" sz="2400" b="1" dirty="0"/>
                    </a:p>
                  </a:txBody>
                  <a:tcPr>
                    <a:noFill/>
                  </a:tcPr>
                </a:tc>
              </a:tr>
              <a:tr h="9001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8274" y="2550705"/>
            <a:ext cx="121058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183мин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8862" y="2550705"/>
            <a:ext cx="121058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240мин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43807" y="2550705"/>
            <a:ext cx="89960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8мин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5929" y="2550705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660мин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1519" y="2588012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100мин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70282" y="2603796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122мин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919483" y="2603796"/>
            <a:ext cx="121058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FF0000"/>
                </a:solidFill>
                <a:ea typeface="Calibri"/>
                <a:cs typeface="Times New Roman"/>
              </a:rPr>
              <a:t>360мин</a:t>
            </a:r>
          </a:p>
        </p:txBody>
      </p:sp>
    </p:spTree>
    <p:extLst>
      <p:ext uri="{BB962C8B-B14F-4D97-AF65-F5344CB8AC3E}">
        <p14:creationId xmlns:p14="http://schemas.microsoft.com/office/powerpoint/2010/main" val="99933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235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Единицы времени</vt:lpstr>
      <vt:lpstr>Запиши единицы времени в порядке их возрастания</vt:lpstr>
      <vt:lpstr>Презентация PowerPoint</vt:lpstr>
      <vt:lpstr>Соедини линией равные величины (печ.тетрадь с 26,№53 )</vt:lpstr>
      <vt:lpstr>Сравни: &lt;  &gt;</vt:lpstr>
      <vt:lpstr>№ 59 Дополни каждую величину до двух суток и заполни таблицу</vt:lpstr>
      <vt:lpstr>№ 55 печатная тетрадь</vt:lpstr>
      <vt:lpstr>№62 Заполни таблицу, вырази каждую величину в секундах</vt:lpstr>
      <vt:lpstr>Презентация PowerPoint</vt:lpstr>
      <vt:lpstr>Презентация PowerPoint</vt:lpstr>
      <vt:lpstr>Ссылки: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qew1</dc:creator>
  <cp:lastModifiedBy>qew1</cp:lastModifiedBy>
  <cp:revision>14</cp:revision>
  <dcterms:created xsi:type="dcterms:W3CDTF">2015-02-02T12:47:07Z</dcterms:created>
  <dcterms:modified xsi:type="dcterms:W3CDTF">2015-02-03T23:12:47Z</dcterms:modified>
</cp:coreProperties>
</file>