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20" autoAdjust="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11/26/2013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0"/>
            <a:ext cx="8458200" cy="1414442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Что такое семья?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214554"/>
            <a:ext cx="8763000" cy="4643446"/>
          </a:xfrm>
        </p:spPr>
        <p:txBody>
          <a:bodyPr/>
          <a:lstStyle/>
          <a:p>
            <a:r>
              <a:rPr lang="ru-RU" sz="3600" dirty="0" smtClean="0"/>
              <a:t>Учитель : Самошкина И.К.</a:t>
            </a:r>
            <a:br>
              <a:rPr lang="ru-RU" sz="3600" dirty="0" smtClean="0"/>
            </a:br>
            <a:r>
              <a:rPr lang="ru-RU" sz="3600" dirty="0" smtClean="0"/>
              <a:t>ГБОУ СОШ №</a:t>
            </a:r>
            <a:r>
              <a:rPr lang="ru-RU" sz="3600" dirty="0" smtClean="0"/>
              <a:t>404    1 класс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214422"/>
            <a:ext cx="635798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Семья- это самое дорогое , что у вас есть.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  Это ваши мама и папа, сестры и братья . дедушки и бабушки- самые  близкие вам люди.      Они вас любят, заботятся о вас, делают все  , чтобы ваша жизнь была счастливой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Семья    - группа </a:t>
            </a:r>
            <a:r>
              <a:rPr lang="ru-RU" dirty="0" smtClean="0"/>
              <a:t>  живущих  вместе </a:t>
            </a:r>
            <a:r>
              <a:rPr lang="ru-RU" dirty="0" smtClean="0"/>
              <a:t>близких    родственников.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0659" y="1575048"/>
            <a:ext cx="8229600" cy="4572000"/>
          </a:xfrm>
        </p:spPr>
        <p:txBody>
          <a:bodyPr/>
          <a:lstStyle/>
          <a:p>
            <a:r>
              <a:rPr lang="ru-RU" sz="3600" dirty="0" smtClean="0"/>
              <a:t>мама                         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     </a:t>
            </a:r>
            <a:r>
              <a:rPr lang="ru-RU" sz="3600" dirty="0" smtClean="0"/>
              <a:t>папа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sz="3600" dirty="0" smtClean="0"/>
              <a:t>сестры                    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</a:t>
            </a:r>
            <a:r>
              <a:rPr lang="ru-RU" sz="3600" dirty="0" smtClean="0"/>
              <a:t>   </a:t>
            </a:r>
            <a:r>
              <a:rPr lang="ru-RU" sz="3600" dirty="0" smtClean="0"/>
              <a:t>братья                     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</a:t>
            </a:r>
            <a:r>
              <a:rPr lang="ru-RU" sz="3600" dirty="0" smtClean="0"/>
              <a:t> </a:t>
            </a:r>
            <a:r>
              <a:rPr lang="ru-RU" sz="3600" dirty="0" smtClean="0"/>
              <a:t>дедушки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         </a:t>
            </a:r>
            <a:r>
              <a:rPr lang="ru-RU" sz="3600" dirty="0" smtClean="0"/>
              <a:t>бабушки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Кого вы считаете членами семьи?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Рисунок 5" descr="iмам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365104"/>
            <a:ext cx="2786082" cy="2286016"/>
          </a:xfrm>
          <a:prstGeom prst="rect">
            <a:avLst/>
          </a:prstGeom>
        </p:spPr>
      </p:pic>
      <p:pic>
        <p:nvPicPr>
          <p:cNvPr id="7" name="Рисунок 6" descr="пап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628800"/>
            <a:ext cx="3096344" cy="2857520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5286412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86446" y="1714488"/>
            <a:ext cx="2841504" cy="3590924"/>
          </a:xfrm>
        </p:spPr>
        <p:txBody>
          <a:bodyPr/>
          <a:lstStyle/>
          <a:p>
            <a:r>
              <a:rPr lang="ru-RU" sz="3600" dirty="0" smtClean="0">
                <a:solidFill>
                  <a:srgbClr val="FFFF00"/>
                </a:solidFill>
              </a:rPr>
              <a:t>Это родословное дерево.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06524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Вся  семья  вместе, так  и душа на месте.</a:t>
            </a:r>
          </a:p>
          <a:p>
            <a:r>
              <a:rPr lang="ru-RU" sz="3200" dirty="0" smtClean="0"/>
              <a:t>Всякий  дом  хозяином  держится.</a:t>
            </a:r>
          </a:p>
          <a:p>
            <a:r>
              <a:rPr lang="ru-RU" sz="3200" dirty="0" smtClean="0"/>
              <a:t>Родители  трудолюбивы  и  дети не ленивы.</a:t>
            </a:r>
          </a:p>
          <a:p>
            <a:r>
              <a:rPr lang="ru-RU" sz="3200" dirty="0" smtClean="0"/>
              <a:t>Кто родителей почитает</a:t>
            </a:r>
            <a:r>
              <a:rPr lang="ru-RU" sz="3200" dirty="0" smtClean="0"/>
              <a:t>, тот </a:t>
            </a:r>
            <a:r>
              <a:rPr lang="ru-RU" sz="3200" dirty="0" smtClean="0"/>
              <a:t>вовеки не пропадает.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ПОСЛОВИЦЫ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5800" dirty="0" smtClean="0">
                <a:solidFill>
                  <a:srgbClr val="FFC000"/>
                </a:solidFill>
              </a:rPr>
              <a:t>       </a:t>
            </a:r>
            <a:r>
              <a:rPr lang="ru-RU" sz="8000" dirty="0" smtClean="0">
                <a:solidFill>
                  <a:srgbClr val="FFC000"/>
                </a:solidFill>
              </a:rPr>
              <a:t>День рождения.</a:t>
            </a:r>
          </a:p>
          <a:p>
            <a:pPr>
              <a:buNone/>
            </a:pPr>
            <a:r>
              <a:rPr lang="ru-RU" sz="5800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5800" dirty="0" smtClean="0">
                <a:solidFill>
                  <a:srgbClr val="00B050"/>
                </a:solidFill>
              </a:rPr>
              <a:t>  </a:t>
            </a:r>
            <a:r>
              <a:rPr lang="ru-RU" sz="8000" dirty="0" smtClean="0">
                <a:solidFill>
                  <a:srgbClr val="00B050"/>
                </a:solidFill>
              </a:rPr>
              <a:t>Новый год.</a:t>
            </a:r>
          </a:p>
          <a:p>
            <a:pPr>
              <a:buNone/>
            </a:pPr>
            <a:r>
              <a:rPr lang="ru-RU" sz="5800" dirty="0" smtClean="0"/>
              <a:t>                             </a:t>
            </a:r>
          </a:p>
          <a:p>
            <a:pPr>
              <a:buNone/>
            </a:pPr>
            <a:r>
              <a:rPr lang="ru-RU" sz="8600" dirty="0" smtClean="0"/>
              <a:t>                    </a:t>
            </a:r>
            <a:r>
              <a:rPr lang="ru-RU" sz="8600" dirty="0" smtClean="0"/>
              <a:t>   </a:t>
            </a:r>
            <a:r>
              <a:rPr lang="ru-RU" sz="8600" dirty="0" smtClean="0">
                <a:solidFill>
                  <a:srgbClr val="FFFF00"/>
                </a:solidFill>
              </a:rPr>
              <a:t>Старый новый год. </a:t>
            </a:r>
          </a:p>
          <a:p>
            <a:pPr>
              <a:buNone/>
            </a:pPr>
            <a:r>
              <a:rPr lang="ru-RU" sz="5800" dirty="0" smtClean="0"/>
              <a:t>        </a:t>
            </a:r>
          </a:p>
          <a:p>
            <a:pPr>
              <a:buNone/>
            </a:pPr>
            <a:r>
              <a:rPr lang="ru-RU" sz="5800" dirty="0" smtClean="0"/>
              <a:t>          </a:t>
            </a:r>
            <a:r>
              <a:rPr lang="ru-RU" sz="5800" dirty="0" smtClean="0"/>
              <a:t>                                   </a:t>
            </a:r>
            <a:r>
              <a:rPr lang="ru-RU" sz="8000" dirty="0" smtClean="0"/>
              <a:t>8 марта.</a:t>
            </a:r>
          </a:p>
          <a:p>
            <a:pPr>
              <a:buNone/>
            </a:pPr>
            <a:r>
              <a:rPr lang="ru-RU" sz="8000" dirty="0" smtClean="0">
                <a:solidFill>
                  <a:srgbClr val="FFC000"/>
                </a:solidFill>
              </a:rPr>
              <a:t>                            </a:t>
            </a:r>
            <a:r>
              <a:rPr lang="ru-RU" sz="8000" dirty="0" smtClean="0">
                <a:solidFill>
                  <a:srgbClr val="FFC000"/>
                </a:solidFill>
              </a:rPr>
              <a:t>               </a:t>
            </a:r>
            <a:r>
              <a:rPr lang="ru-RU" sz="8000" dirty="0" smtClean="0">
                <a:solidFill>
                  <a:srgbClr val="FFC000"/>
                </a:solidFill>
              </a:rPr>
              <a:t>23 февраля.</a:t>
            </a:r>
          </a:p>
          <a:p>
            <a:endParaRPr lang="ru-RU" sz="5800" dirty="0" smtClean="0"/>
          </a:p>
          <a:p>
            <a:pPr>
              <a:buNone/>
            </a:pPr>
            <a:r>
              <a:rPr lang="ru-RU" sz="11100" dirty="0" smtClean="0">
                <a:solidFill>
                  <a:srgbClr val="FF0000"/>
                </a:solidFill>
              </a:rPr>
              <a:t>                  </a:t>
            </a:r>
            <a:r>
              <a:rPr lang="ru-RU" sz="11100" dirty="0" smtClean="0">
                <a:solidFill>
                  <a:srgbClr val="FF0000"/>
                </a:solidFill>
              </a:rPr>
              <a:t>           Пасха</a:t>
            </a:r>
            <a:endParaRPr lang="ru-RU" sz="111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традиция?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Ирина\Desktop\Ded_Moroz_i_Snegurochka_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95505"/>
            <a:ext cx="2376264" cy="347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рина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99929"/>
            <a:ext cx="2631613" cy="258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FF0000"/>
                </a:solidFill>
              </a:rPr>
              <a:t>Чтобы семья была счастливой, необходимы:</a:t>
            </a:r>
          </a:p>
          <a:p>
            <a:r>
              <a:rPr lang="ru-RU" sz="2800" dirty="0" smtClean="0"/>
              <a:t>Любовь</a:t>
            </a:r>
          </a:p>
          <a:p>
            <a:r>
              <a:rPr lang="ru-RU" dirty="0" smtClean="0"/>
              <a:t> Уважение</a:t>
            </a:r>
          </a:p>
          <a:p>
            <a:r>
              <a:rPr lang="ru-RU" dirty="0" smtClean="0"/>
              <a:t> Помощь</a:t>
            </a:r>
          </a:p>
          <a:p>
            <a:r>
              <a:rPr lang="ru-RU" dirty="0" smtClean="0"/>
              <a:t> Согласие</a:t>
            </a:r>
          </a:p>
          <a:p>
            <a:r>
              <a:rPr lang="ru-RU" dirty="0" smtClean="0"/>
              <a:t> Добрые </a:t>
            </a:r>
            <a:r>
              <a:rPr lang="ru-RU" dirty="0" smtClean="0"/>
              <a:t>отношения</a:t>
            </a:r>
            <a:endParaRPr lang="ru-RU" dirty="0" smtClean="0"/>
          </a:p>
          <a:p>
            <a:r>
              <a:rPr lang="ru-RU" dirty="0" smtClean="0"/>
              <a:t>Умение ладить друг с другом…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esktop\4444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420888"/>
            <a:ext cx="302996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9600" smtClean="0"/>
              <a:t>Молодцы !</a:t>
            </a:r>
            <a:endParaRPr lang="ru-RU" sz="9600" dirty="0" smtClean="0"/>
          </a:p>
          <a:p>
            <a:r>
              <a:rPr lang="ru-RU" sz="5400" dirty="0" smtClean="0"/>
              <a:t>Спасибо за внимание.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155</TotalTime>
  <Words>175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Учитель : Самошкина И.К. ГБОУ СОШ №404    1 класс</vt:lpstr>
      <vt:lpstr>Семья    - группа   живущих  вместе близких    родственников.</vt:lpstr>
      <vt:lpstr>Кого вы считаете членами семьи?</vt:lpstr>
      <vt:lpstr>Презентация PowerPoint</vt:lpstr>
      <vt:lpstr>                ПОСЛОВИЦЫ</vt:lpstr>
      <vt:lpstr>Что такое традиция?</vt:lpstr>
      <vt:lpstr>Презентация PowerPoint</vt:lpstr>
      <vt:lpstr>Презентация PowerPoint</vt:lpstr>
    </vt:vector>
  </TitlesOfParts>
  <Company>BEST_XP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Ирина</cp:lastModifiedBy>
  <cp:revision>16</cp:revision>
  <dcterms:created xsi:type="dcterms:W3CDTF">2013-11-25T19:23:39Z</dcterms:created>
  <dcterms:modified xsi:type="dcterms:W3CDTF">2013-11-26T11:07:35Z</dcterms:modified>
</cp:coreProperties>
</file>