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088" y="116632"/>
            <a:ext cx="8229600" cy="1143000"/>
          </a:xfrm>
        </p:spPr>
        <p:txBody>
          <a:bodyPr/>
          <a:lstStyle/>
          <a:p>
            <a:r>
              <a:rPr lang="ru-RU" dirty="0" smtClean="0"/>
              <a:t>Кусково</a:t>
            </a:r>
            <a:endParaRPr lang="ru-RU" dirty="0"/>
          </a:p>
        </p:txBody>
      </p:sp>
      <p:pic>
        <p:nvPicPr>
          <p:cNvPr id="1026" name="Picture 2" descr="C:\Users\Александр\Desktop\kuskovo_aerial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62" y="1414950"/>
            <a:ext cx="7483053" cy="499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92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Desktop\kuskov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0" y="90872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8608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+mj-lt"/>
              </a:rPr>
              <a:t>Большой дом </a:t>
            </a:r>
          </a:p>
        </p:txBody>
      </p:sp>
    </p:spTree>
    <p:extLst>
      <p:ext uri="{BB962C8B-B14F-4D97-AF65-F5344CB8AC3E}">
        <p14:creationId xmlns:p14="http://schemas.microsoft.com/office/powerpoint/2010/main" val="259992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506" y="-2038"/>
            <a:ext cx="8229600" cy="766742"/>
          </a:xfrm>
        </p:spPr>
        <p:txBody>
          <a:bodyPr/>
          <a:lstStyle/>
          <a:p>
            <a:r>
              <a:rPr lang="ru-RU" dirty="0"/>
              <a:t>Итальянский домик</a:t>
            </a:r>
          </a:p>
        </p:txBody>
      </p:sp>
      <p:pic>
        <p:nvPicPr>
          <p:cNvPr id="2050" name="Picture 2" descr="C:\Users\Александр\Desktop\4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97263"/>
            <a:ext cx="7632848" cy="57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91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192" y="188640"/>
            <a:ext cx="8229600" cy="764704"/>
          </a:xfrm>
        </p:spPr>
        <p:txBody>
          <a:bodyPr/>
          <a:lstStyle/>
          <a:p>
            <a:r>
              <a:rPr lang="ru-RU" dirty="0"/>
              <a:t>Голландский </a:t>
            </a:r>
            <a:r>
              <a:rPr lang="ru-RU" dirty="0" smtClean="0"/>
              <a:t>домик</a:t>
            </a:r>
            <a:endParaRPr lang="ru-RU" dirty="0"/>
          </a:p>
        </p:txBody>
      </p:sp>
      <p:pic>
        <p:nvPicPr>
          <p:cNvPr id="3074" name="Picture 2" descr="C:\Users\Александр\Desktop\408w70-w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19" y="1412776"/>
            <a:ext cx="7552816" cy="50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2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585" y="18601"/>
            <a:ext cx="8229600" cy="1143000"/>
          </a:xfrm>
        </p:spPr>
        <p:txBody>
          <a:bodyPr/>
          <a:lstStyle/>
          <a:p>
            <a:r>
              <a:rPr lang="ru-RU" dirty="0"/>
              <a:t>Павильон «Грот»</a:t>
            </a:r>
          </a:p>
        </p:txBody>
      </p:sp>
      <p:pic>
        <p:nvPicPr>
          <p:cNvPr id="4098" name="Picture 2" descr="C:\Users\Александр\Desktop\09_kusko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1364396"/>
            <a:ext cx="7792094" cy="519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4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86" y="44624"/>
            <a:ext cx="8229600" cy="980728"/>
          </a:xfrm>
        </p:spPr>
        <p:txBody>
          <a:bodyPr/>
          <a:lstStyle/>
          <a:p>
            <a:r>
              <a:rPr lang="ru-RU" dirty="0"/>
              <a:t>Павильон Эрмитаж </a:t>
            </a:r>
          </a:p>
        </p:txBody>
      </p:sp>
      <p:pic>
        <p:nvPicPr>
          <p:cNvPr id="5122" name="Picture 2" descr="C:\Users\Александр\Desktop\43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57053" cy="529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67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Кусково</vt:lpstr>
      <vt:lpstr>Презентация PowerPoint</vt:lpstr>
      <vt:lpstr>Итальянский домик</vt:lpstr>
      <vt:lpstr>Голландский домик</vt:lpstr>
      <vt:lpstr>Павильон «Грот»</vt:lpstr>
      <vt:lpstr>Павильон Эрмитаж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4</cp:revision>
  <dcterms:created xsi:type="dcterms:W3CDTF">2013-12-08T07:56:31Z</dcterms:created>
  <dcterms:modified xsi:type="dcterms:W3CDTF">2013-12-16T16:24:54Z</dcterms:modified>
</cp:coreProperties>
</file>