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71" r:id="rId11"/>
    <p:sldId id="264" r:id="rId12"/>
    <p:sldId id="272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3300"/>
    <a:srgbClr val="00FF00"/>
    <a:srgbClr val="FF3300"/>
    <a:srgbClr val="3C250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2148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F5BC3-8258-4C00-A24E-95573AC80AB8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788AC-A599-4306-9957-8992A798A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BA8-72C3-4771-8BD1-F2510A3A909F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F634BC-4042-45EC-AF19-1B258B686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BA8-72C3-4771-8BD1-F2510A3A909F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34BC-4042-45EC-AF19-1B258B686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BA8-72C3-4771-8BD1-F2510A3A909F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34BC-4042-45EC-AF19-1B258B686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BA8-72C3-4771-8BD1-F2510A3A909F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F634BC-4042-45EC-AF19-1B258B686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BA8-72C3-4771-8BD1-F2510A3A909F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34BC-4042-45EC-AF19-1B258B686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BA8-72C3-4771-8BD1-F2510A3A909F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34BC-4042-45EC-AF19-1B258B686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BA8-72C3-4771-8BD1-F2510A3A909F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9F634BC-4042-45EC-AF19-1B258B686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BA8-72C3-4771-8BD1-F2510A3A909F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34BC-4042-45EC-AF19-1B258B686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BA8-72C3-4771-8BD1-F2510A3A909F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34BC-4042-45EC-AF19-1B258B686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BA8-72C3-4771-8BD1-F2510A3A909F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34BC-4042-45EC-AF19-1B258B686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BA8-72C3-4771-8BD1-F2510A3A909F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34BC-4042-45EC-AF19-1B258B686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BF0BA8-72C3-4771-8BD1-F2510A3A909F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F634BC-4042-45EC-AF19-1B258B686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://smiles.33b.ru/smile.10810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hyperlink" Target="http://smiles.33b.ru/smile.10811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smiles.33b.ru/smile.103428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5481" y="4221088"/>
            <a:ext cx="8638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Урок окружающего мира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7" descr="j021350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1100138" cy="14398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07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7127505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330894" cy="5976664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зоологи</a:t>
            </a:r>
            <a:endParaRPr lang="ru-RU" dirty="0"/>
          </a:p>
        </p:txBody>
      </p:sp>
      <p:pic>
        <p:nvPicPr>
          <p:cNvPr id="4" name="Picture 34" descr="3a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052736"/>
            <a:ext cx="1392346" cy="1374264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876491"/>
            <a:ext cx="7272808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животных, обитателей степи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Приспособленность животных </a:t>
            </a:r>
            <a:r>
              <a:rPr lang="ru-RU" sz="28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природным условиям: размеры, окраска, образ жизни, чем питаются.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8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 цепи питания животных степи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958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488832" cy="5616624"/>
          </a:xfrm>
        </p:spPr>
      </p:pic>
      <p:pic>
        <p:nvPicPr>
          <p:cNvPr id="5" name="Рисунок 4" descr="2858803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110" y="647700"/>
            <a:ext cx="8145780" cy="5562600"/>
          </a:xfrm>
          <a:prstGeom prst="rect">
            <a:avLst/>
          </a:prstGeom>
        </p:spPr>
      </p:pic>
      <p:pic>
        <p:nvPicPr>
          <p:cNvPr id="6" name="Рисунок 5" descr="2734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653540"/>
            <a:ext cx="6096000" cy="3550920"/>
          </a:xfrm>
          <a:prstGeom prst="rect">
            <a:avLst/>
          </a:prstGeom>
        </p:spPr>
      </p:pic>
      <p:pic>
        <p:nvPicPr>
          <p:cNvPr id="7" name="Рисунок 6" descr="8516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3520" y="762000"/>
            <a:ext cx="6156960" cy="5334000"/>
          </a:xfrm>
          <a:prstGeom prst="rect">
            <a:avLst/>
          </a:prstGeom>
        </p:spPr>
      </p:pic>
      <p:pic>
        <p:nvPicPr>
          <p:cNvPr id="8" name="Рисунок 7" descr="saig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0082"/>
            <a:ext cx="9144000" cy="6737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</a:t>
            </a:r>
            <a:endParaRPr lang="ru-RU" dirty="0"/>
          </a:p>
        </p:txBody>
      </p:sp>
      <p:pic>
        <p:nvPicPr>
          <p:cNvPr id="4" name="Picture 9" descr="doc19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853044" cy="13151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1772816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0000"/>
                </a:solidFill>
              </a:rPr>
              <a:t> Экологические проблемы степи и пути их решения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0000"/>
                </a:solidFill>
              </a:rPr>
              <a:t> Охрана редких растений и животных. Заповедники.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57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" y="502920"/>
            <a:ext cx="7802880" cy="585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синквейн</a:t>
            </a:r>
            <a:endParaRPr lang="ru-RU" dirty="0"/>
          </a:p>
        </p:txBody>
      </p:sp>
      <p:pic>
        <p:nvPicPr>
          <p:cNvPr id="4" name="Picture 4" descr="1b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25027"/>
            <a:ext cx="4392488" cy="2374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Итоги урока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Вопросы рубрики «Проверим себя» стр.93 учебника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Домашнее задание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с. 52-53 РТ выполнить задания</a:t>
            </a:r>
          </a:p>
          <a:p>
            <a:r>
              <a:rPr lang="ru-RU" dirty="0" smtClean="0"/>
              <a:t>Читать с.90-93 учебника</a:t>
            </a:r>
            <a:endParaRPr lang="ru-RU" dirty="0"/>
          </a:p>
        </p:txBody>
      </p:sp>
      <p:pic>
        <p:nvPicPr>
          <p:cNvPr id="4" name="Picture 10" descr="звоно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429000"/>
            <a:ext cx="1146175" cy="114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  <a:cs typeface="Aharoni" pitchFamily="2" charset="-79"/>
              </a:rPr>
              <a:t>МОЛОДЦЫ!</a:t>
            </a:r>
            <a:endParaRPr lang="ru-RU" sz="54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" name="Picture 9" descr="2ed289bfe88d1f4c332b5e9791f4305b">
            <a:hlinkClick r:id="rId2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2265784" cy="2265784"/>
          </a:xfrm>
          <a:prstGeom prst="rect">
            <a:avLst/>
          </a:prstGeom>
          <a:noFill/>
        </p:spPr>
      </p:pic>
      <p:pic>
        <p:nvPicPr>
          <p:cNvPr id="5" name="Picture 7" descr="521245980fcf8191c0082378ba038394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17032"/>
            <a:ext cx="2053580" cy="2053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Ответы теста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24" descr="bbede0006c530d485ca772fc67e59d7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1089025" cy="18145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00826" y="1285860"/>
            <a:ext cx="146604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1В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2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Б </a:t>
            </a:r>
            <a:endParaRPr lang="ru-RU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3</a:t>
            </a:r>
            <a:r>
              <a:rPr lang="ru-RU" sz="4000" dirty="0" smtClean="0">
                <a:solidFill>
                  <a:srgbClr val="FF0000"/>
                </a:solidFill>
              </a:rPr>
              <a:t>В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4</a:t>
            </a:r>
            <a:r>
              <a:rPr lang="ru-RU" sz="4000" dirty="0" smtClean="0">
                <a:solidFill>
                  <a:srgbClr val="FF0000"/>
                </a:solidFill>
              </a:rPr>
              <a:t>А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5</a:t>
            </a:r>
            <a:r>
              <a:rPr lang="ru-RU" sz="4000" dirty="0" smtClean="0">
                <a:solidFill>
                  <a:srgbClr val="FF0000"/>
                </a:solidFill>
              </a:rPr>
              <a:t>Б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6В 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7А,В 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8Б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95736" y="1124744"/>
          <a:ext cx="4392489" cy="533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36105"/>
                <a:gridCol w="907300"/>
                <a:gridCol w="921703"/>
                <a:gridCol w="835293"/>
                <a:gridCol w="792088"/>
              </a:tblGrid>
              <a:tr h="741426"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1426"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1426"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1426"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1426"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1426">
                <a:tc rowSpan="2"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1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7" descr="d6b791fab28f98d14ef27906f4206b3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60648"/>
            <a:ext cx="952500" cy="952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0800000" flipV="1">
            <a:off x="2483768" y="120226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/>
              <a:t>п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198884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е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278092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350100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е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429309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/>
              <a:t>ц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347864" y="270892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350100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347864" y="429309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й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419872" y="5085184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419872" y="5733256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4355976" y="1196752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я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4211960" y="213285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г</a:t>
            </a:r>
            <a:endParaRPr lang="ru-RU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4067944" y="27089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1960" y="350100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л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4283968" y="4293096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ь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5940152" y="198884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л</a:t>
            </a:r>
            <a:endParaRPr lang="ru-RU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5940152" y="263691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8144" y="350100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/>
              <a:t>п</a:t>
            </a:r>
            <a:endParaRPr lang="ru-RU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6012160" y="429309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5220072" y="2708920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п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План работы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 зоны.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Климат.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Растительный и животный мир.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Население, деятельность людей.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природы.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4869160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Познакомиться с зоной степей, узнать положение зоны на карте, растительный и животный мир, подумать над экологическими проблемами степей.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4" name="Picture 7" descr="bailarina0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188" y="1988840"/>
            <a:ext cx="41740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" descr="f0c849e861cb9cacb35d6e6c288d0db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45" y="1556791"/>
            <a:ext cx="1812907" cy="1400883"/>
          </a:xfrm>
          <a:prstGeom prst="rect">
            <a:avLst/>
          </a:prstGeom>
          <a:noFill/>
        </p:spPr>
      </p:pic>
      <p:pic>
        <p:nvPicPr>
          <p:cNvPr id="6" name="Picture 31" descr="b4c44b8f40c4eeea5674a96909379de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2210" y="4509120"/>
            <a:ext cx="1853958" cy="17656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Географы</a:t>
            </a:r>
          </a:p>
          <a:p>
            <a:endParaRPr lang="ru-RU" dirty="0" smtClean="0"/>
          </a:p>
          <a:p>
            <a:r>
              <a:rPr lang="ru-RU" dirty="0" smtClean="0"/>
              <a:t>Зоологи</a:t>
            </a:r>
          </a:p>
          <a:p>
            <a:endParaRPr lang="ru-RU" dirty="0" smtClean="0"/>
          </a:p>
          <a:p>
            <a:r>
              <a:rPr lang="ru-RU" dirty="0" smtClean="0"/>
              <a:t>Ботаники</a:t>
            </a:r>
          </a:p>
          <a:p>
            <a:endParaRPr lang="ru-RU" dirty="0" smtClean="0"/>
          </a:p>
          <a:p>
            <a:r>
              <a:rPr lang="ru-RU" dirty="0" smtClean="0"/>
              <a:t>Экологи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48" y="1268760"/>
            <a:ext cx="1164657" cy="101713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7824" y="3429000"/>
            <a:ext cx="1512168" cy="18002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4008" y="1628800"/>
            <a:ext cx="1872208" cy="230425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0032" y="5013176"/>
            <a:ext cx="1164657" cy="1164657"/>
          </a:xfrm>
          <a:prstGeom prst="rect">
            <a:avLst/>
          </a:prstGeom>
        </p:spPr>
      </p:pic>
      <p:pic>
        <p:nvPicPr>
          <p:cNvPr id="8" name="Picture 47" descr="d6b791fab28f98d14ef27906f4206b3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16632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географы</a:t>
            </a:r>
            <a:endParaRPr lang="ru-RU" dirty="0"/>
          </a:p>
        </p:txBody>
      </p:sp>
      <p:pic>
        <p:nvPicPr>
          <p:cNvPr id="4" name="Picture 4" descr="37r5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588224" y="116632"/>
            <a:ext cx="1368152" cy="1216135"/>
          </a:xfrm>
          <a:prstGeom prst="rect">
            <a:avLst/>
          </a:prstGeom>
          <a:noFill/>
        </p:spPr>
      </p:pic>
      <p:pic>
        <p:nvPicPr>
          <p:cNvPr id="5" name="Picture 18" descr="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085184"/>
            <a:ext cx="1050925" cy="13128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1412776"/>
            <a:ext cx="58326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 положение зоны степей относительно других природных зон и сторон  горизонта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Поверхность зоны степей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Погода летом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Погода зимой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2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765899" cy="556737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Ботаники</a:t>
            </a:r>
            <a:endParaRPr lang="ru-RU" dirty="0"/>
          </a:p>
        </p:txBody>
      </p:sp>
      <p:pic>
        <p:nvPicPr>
          <p:cNvPr id="4" name="Picture 43" descr="18d4fe4e432762959454b5637960f7ec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981283" cy="10647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700808"/>
            <a:ext cx="684076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 степи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Приспособленность растений к климату степи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ru-RU" sz="28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190</TotalTime>
  <Words>188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Проверка домашнего задания</vt:lpstr>
      <vt:lpstr>кроссворд</vt:lpstr>
      <vt:lpstr>План работы</vt:lpstr>
      <vt:lpstr>ФИЗКУЛЬТМИНУТКА</vt:lpstr>
      <vt:lpstr>Работа в группах</vt:lpstr>
      <vt:lpstr>географы</vt:lpstr>
      <vt:lpstr>Слайд 8</vt:lpstr>
      <vt:lpstr>Ботаники</vt:lpstr>
      <vt:lpstr>Слайд 10</vt:lpstr>
      <vt:lpstr>зоологи</vt:lpstr>
      <vt:lpstr>Слайд 12</vt:lpstr>
      <vt:lpstr>экологи</vt:lpstr>
      <vt:lpstr>синквейн</vt:lpstr>
      <vt:lpstr>Итоги урока</vt:lpstr>
      <vt:lpstr>Домашнее задание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class306</cp:lastModifiedBy>
  <cp:revision>20</cp:revision>
  <dcterms:created xsi:type="dcterms:W3CDTF">2013-11-28T14:29:08Z</dcterms:created>
  <dcterms:modified xsi:type="dcterms:W3CDTF">2013-11-29T08:04:45Z</dcterms:modified>
</cp:coreProperties>
</file>