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2" r:id="rId8"/>
    <p:sldId id="265" r:id="rId9"/>
    <p:sldId id="260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285992"/>
            <a:ext cx="7540847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Что люди научились 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делать из горных пород</a:t>
            </a:r>
          </a:p>
          <a:p>
            <a:pPr algn="ctr"/>
            <a:endParaRPr lang="ru-RU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4214818"/>
            <a:ext cx="398057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Окружающий мир, 4 класс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УМК «Гармония»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Марченко Е.В.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МБОУ </a:t>
            </a:r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СОШ №3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Г. Красный Сулин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Ростовская обл.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Picture 6" descr="C:\Users\кал\Pictures\картинки\Sample Pictures\СТАРИННЫЙ БЫТ РУСИ\Плошки. Изделие гжельских маст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85728"/>
            <a:ext cx="17502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кал\Pictures\венесуэла каменная мостовая.jpg"/>
          <p:cNvPicPr>
            <a:picLocks noChangeAspect="1" noChangeArrowheads="1"/>
          </p:cNvPicPr>
          <p:nvPr/>
        </p:nvPicPr>
        <p:blipFill>
          <a:blip r:embed="rId3" cstate="print"/>
          <a:srcRect l="2256" t="52542"/>
          <a:stretch>
            <a:fillRect/>
          </a:stretch>
        </p:blipFill>
        <p:spPr bwMode="auto">
          <a:xfrm>
            <a:off x="6286512" y="5000636"/>
            <a:ext cx="2571768" cy="166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кал\Pictures\4353.jpg"/>
          <p:cNvPicPr>
            <a:picLocks noChangeAspect="1" noChangeArrowheads="1"/>
          </p:cNvPicPr>
          <p:nvPr/>
        </p:nvPicPr>
        <p:blipFill>
          <a:blip r:embed="rId4" cstate="print"/>
          <a:srcRect l="42534" t="5682" r="26227" b="37493"/>
          <a:stretch>
            <a:fillRect/>
          </a:stretch>
        </p:blipFill>
        <p:spPr bwMode="auto">
          <a:xfrm>
            <a:off x="500034" y="4357694"/>
            <a:ext cx="15716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C:\Users\кал\Pictures\Stone_brid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1618056" cy="215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кал\Pictures\базаль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661066" cy="1935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кал\Pictures\базаль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86190"/>
            <a:ext cx="3000371" cy="26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597471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При извержении вулкана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раскалённая магма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выплёскивается и застывает.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Так образуется базальт.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928662" y="2571744"/>
            <a:ext cx="3429024" cy="255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00760" y="3286124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Базальт 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кал\Pictures\базальтовые ска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70489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Users\кал\Pictures\базальтовый кань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кал\Pictures\базальточ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643338" cy="29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C:\Users\кал\Pictures\базальт 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809995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3071810"/>
            <a:ext cx="744787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Базальты  имеют чёрный цвет,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содержат железо и вулканическое стекло 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ал\Pictures\известнякщзш.jpg"/>
          <p:cNvPicPr>
            <a:picLocks noChangeAspect="1" noChangeArrowheads="1"/>
          </p:cNvPicPr>
          <p:nvPr/>
        </p:nvPicPr>
        <p:blipFill>
          <a:blip r:embed="rId2" cstate="print"/>
          <a:srcRect l="6696" b="13281"/>
          <a:stretch>
            <a:fillRect/>
          </a:stretch>
        </p:blipFill>
        <p:spPr bwMode="auto">
          <a:xfrm>
            <a:off x="5608300" y="4429132"/>
            <a:ext cx="333580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0"/>
            <a:ext cx="778770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Известняк менее твёрд и прочен чем гранит,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но его легче добывать и обрабатывать.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3929066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Известняк 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" name="Picture 4" descr="C:\Users\кал\Pictures\известня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C:\Users\кал\Pictures\из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543259" cy="2649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 descr="C:\Users\кал\Pictures\izvestni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071810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C:\Users\кал\Pictures\известни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000108"/>
            <a:ext cx="3040471" cy="249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л\Pictures\рагуша каньон известня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18386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55820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Известняковый каньон  </a:t>
            </a:r>
            <a:r>
              <a:rPr lang="ru-RU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Рагуша</a:t>
            </a:r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,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Новгородская область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ал\Pictures\известняк ракушеч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910010" cy="293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84707" y="428604"/>
            <a:ext cx="5259293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Известняк- ракушечник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состоит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 останков скелетов древних животных.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3315" name="Picture 3" descr="C:\Users\кал\Pictures\щебень известнк ракушеч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3572365" cy="267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кал\Pictures\доьыча известня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238623" cy="317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л\Pictures\большой сфинкс егип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71504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522771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Месторождения известняка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известны и разрабатываются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 древнейших времён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6143644"/>
            <a:ext cx="511550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Статуя Большого Сфинкса в Египте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л\Pictures\успенский московского кр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25751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4643446"/>
            <a:ext cx="324640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Успенский собор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Московского кремля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4340" name="Picture 4" descr="C:\Users\кал\Pictures\4353.jpg"/>
          <p:cNvPicPr>
            <a:picLocks noChangeAspect="1" noChangeArrowheads="1"/>
          </p:cNvPicPr>
          <p:nvPr/>
        </p:nvPicPr>
        <p:blipFill>
          <a:blip r:embed="rId3" cstate="print"/>
          <a:srcRect l="32594" b="14763"/>
          <a:stretch>
            <a:fillRect/>
          </a:stretch>
        </p:blipFill>
        <p:spPr bwMode="auto">
          <a:xfrm>
            <a:off x="5143504" y="2571744"/>
            <a:ext cx="339118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00019" y="5857892"/>
            <a:ext cx="494398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Церковь Покрова на реки Нерли,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Владимирская область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85728"/>
            <a:ext cx="761137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Издавна известняк  используется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для облицовки церквей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л\Pictures\м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2465377" cy="246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кал\Pictures\мрам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796889" cy="221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кал\Pictures\мрмор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3533770" cy="266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357166"/>
            <a:ext cx="249138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Мрамор</a:t>
            </a:r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л\Pictures\белый мрам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214842" cy="288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7686" y="4714884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Мраморный карьер  на берегах реки </a:t>
            </a:r>
            <a:r>
              <a:rPr lang="ru-RU" sz="2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Коема</a:t>
            </a:r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-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самое большое месторождение мрамора в России 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 одно из самых больших в мире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7411" name="Picture 3" descr="C:\Users\кал\Pictures\the_biggest_marble_depos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0712"/>
            <a:ext cx="5862649" cy="439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кал\Pictures\Статуя императора Август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022804" cy="452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4273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Древнегреческие мраморные скульптуры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8435" name="Picture 3" descr="C:\Users\кал\Pictures\мраморную статую Клепа Самофракийская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091449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929330"/>
            <a:ext cx="28793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Статуя императора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Августа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6000768"/>
            <a:ext cx="360387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sz="2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Клепа</a:t>
            </a:r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sz="2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Самофракийская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ал\Pictures\картинки\Sample Pictures\СТАРИННЫЙ БЫТ РУСИ\ПС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86214" cy="251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786058"/>
            <a:ext cx="36455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Псковский кремль, 14 в.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31" name="Picture 7" descr="C:\Users\кал\Pictures\картинки\Sample Pictures\архитектура\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271423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6143644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Амфитеатр Колизей, Рим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33" name="Picture 9" descr="C:\Users\кал\Pictures\картинки\Sample Pictures\архитектура\зам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3810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286512" y="6143644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Замок 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35" name="Picture 11" descr="C:\Users\кал\Pictures\картинки\Sample Pictures\архитектура\тадж-мах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85728"/>
            <a:ext cx="353293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41457" y="2786058"/>
            <a:ext cx="460254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Мавзолей  Тадж-Махал, Индия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ал\Pictures\194127_w640_h640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319087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C:\Users\кал\Pictures\sculptur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00052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143512"/>
            <a:ext cx="383149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Лестница, 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облицованная мрамором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357826"/>
            <a:ext cx="341471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Мраморное надгробье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6362640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При разрушении горных пород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образуются песок и глина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482" name="Picture 2" descr="C:\Users\кал\Pictures\песок.jpg"/>
          <p:cNvPicPr>
            <a:picLocks noChangeAspect="1" noChangeArrowheads="1"/>
          </p:cNvPicPr>
          <p:nvPr/>
        </p:nvPicPr>
        <p:blipFill>
          <a:blip r:embed="rId2" cstate="print"/>
          <a:srcRect l="10045" b="17410"/>
          <a:stretch>
            <a:fillRect/>
          </a:stretch>
        </p:blipFill>
        <p:spPr bwMode="auto">
          <a:xfrm>
            <a:off x="428596" y="1428736"/>
            <a:ext cx="290486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кал\Pictures\песо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054344" cy="244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C:\Users\кал\Pictures\увел пес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71546"/>
            <a:ext cx="3136513" cy="235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86446" y="2857496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Увеличенное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изображение песка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485" name="Picture 5" descr="C:\Users\кал\Pictures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86190"/>
            <a:ext cx="379452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ал\Pictures\Beach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41480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Белый кварцевый песок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встречается реже.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Из него выплавляют стекло.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" name="Picture 2" descr="C:\Users\кал\Pictures\картинки\Sample Pictures\СТАРИННЫЙ БЫТ РУСИ\СТЕКЛОДУ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14356"/>
            <a:ext cx="2431589" cy="217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C:\Users\кал\Pictures\картинки\Sample Pictures\кухонная утварь\Replace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643314"/>
            <a:ext cx="190713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ал\Pictures\скульптуры из пе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3797300" cy="568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4643446"/>
            <a:ext cx="30668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Скульптура из песка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52"/>
            <a:ext cx="67553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Песчаник- плотные залежи песка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2530" name="Picture 2" descr="C:\Users\кал\Pictures\песчан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Users\кал\Pictures\песчаенничм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71934" cy="305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ал\Pictures\144197_w640_h640_k1.jpg"/>
          <p:cNvPicPr>
            <a:picLocks noChangeAspect="1" noChangeArrowheads="1"/>
          </p:cNvPicPr>
          <p:nvPr/>
        </p:nvPicPr>
        <p:blipFill>
          <a:blip r:embed="rId2" cstate="print"/>
          <a:srcRect b="19298"/>
          <a:stretch>
            <a:fillRect/>
          </a:stretch>
        </p:blipFill>
        <p:spPr bwMode="auto">
          <a:xfrm>
            <a:off x="285720" y="571480"/>
            <a:ext cx="461731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Users\кал\Pictures\499070_w640_h640_vid_sverhu_2.jpg"/>
          <p:cNvPicPr>
            <a:picLocks noChangeAspect="1" noChangeArrowheads="1"/>
          </p:cNvPicPr>
          <p:nvPr/>
        </p:nvPicPr>
        <p:blipFill>
          <a:blip r:embed="rId3" cstate="print"/>
          <a:srcRect b="15178"/>
          <a:stretch>
            <a:fillRect/>
          </a:stretch>
        </p:blipFill>
        <p:spPr bwMode="auto">
          <a:xfrm>
            <a:off x="5214942" y="3500438"/>
            <a:ext cx="336884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1000108"/>
            <a:ext cx="3171061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Песчаник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используется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для облицовки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зданий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ал\Pictures\глина.jpg"/>
          <p:cNvPicPr>
            <a:picLocks noChangeAspect="1" noChangeArrowheads="1"/>
          </p:cNvPicPr>
          <p:nvPr/>
        </p:nvPicPr>
        <p:blipFill>
          <a:blip r:embed="rId2" cstate="print"/>
          <a:srcRect l="15067"/>
          <a:stretch>
            <a:fillRect/>
          </a:stretch>
        </p:blipFill>
        <p:spPr bwMode="auto">
          <a:xfrm>
            <a:off x="214282" y="1142984"/>
            <a:ext cx="3624258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214290"/>
            <a:ext cx="16466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Глина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4579" name="Picture 3" descr="C:\Users\кал\Pictures\глина добы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507" y="3286124"/>
            <a:ext cx="4560817" cy="332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608371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При смачивании  глина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хорошо лепиться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5602" name="Picture 2" descr="C:\Users\кал\Pictures\b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35743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C:\Users\кал\Pictures\gonch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284797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ал\Pictures\из глины.bmp"/>
          <p:cNvPicPr>
            <a:picLocks noChangeAspect="1" noChangeArrowheads="1"/>
          </p:cNvPicPr>
          <p:nvPr/>
        </p:nvPicPr>
        <p:blipFill>
          <a:blip r:embed="rId2" cstate="print"/>
          <a:srcRect l="12000" t="20950" r="11499" b="9916"/>
          <a:stretch>
            <a:fillRect/>
          </a:stretch>
        </p:blipFill>
        <p:spPr bwMode="auto">
          <a:xfrm>
            <a:off x="928662" y="1928802"/>
            <a:ext cx="3000396" cy="194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кал\Pictures\картинки\Sample Pictures\СТАРИННЫЙ БЫТ РУСИ\глина 2 тыс до н.э. подмосков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1603130" cy="180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кал\Pictures\картинки\Sample Pictures\матрёшки\fili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14818"/>
            <a:ext cx="192733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Роспись деревянной посуды."/>
          <p:cNvPicPr/>
          <p:nvPr/>
        </p:nvPicPr>
        <p:blipFill>
          <a:blip r:embed="rId5" cstate="print"/>
          <a:srcRect l="72394" t="65900"/>
          <a:stretch>
            <a:fillRect/>
          </a:stretch>
        </p:blipFill>
        <p:spPr bwMode="auto">
          <a:xfrm>
            <a:off x="5429256" y="4143380"/>
            <a:ext cx="1647802" cy="212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596" y="428604"/>
            <a:ext cx="983153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При прокаливании глина становиться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твёрдой и хрупкой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ал\Pictures\Skyphos_-_Tonaufbereit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689600" cy="393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571480"/>
            <a:ext cx="760817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Древнегреческая  глиняная чаша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венесуэла каменная мост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16607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5500702"/>
            <a:ext cx="31309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Каменная мостовая, 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Венесуэла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1" name="Picture 3" descr="C:\Users\кал\Pictures\каменный мост санкт петербупр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285728"/>
            <a:ext cx="256352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Каменный мост,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Санкт-Петербург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2" name="Picture 4" descr="C:\Users\кал\Pictures\каменный мост турция.jpg"/>
          <p:cNvPicPr>
            <a:picLocks noChangeAspect="1" noChangeArrowheads="1"/>
          </p:cNvPicPr>
          <p:nvPr/>
        </p:nvPicPr>
        <p:blipFill>
          <a:blip r:embed="rId4" cstate="print"/>
          <a:srcRect l="6463" t="21867"/>
          <a:stretch>
            <a:fillRect/>
          </a:stretch>
        </p:blipFill>
        <p:spPr bwMode="auto">
          <a:xfrm>
            <a:off x="3786182" y="4071942"/>
            <a:ext cx="4135435" cy="259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388" y="3786190"/>
            <a:ext cx="25683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Каменный мост, 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Турция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ал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650219" cy="41751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14290"/>
            <a:ext cx="731642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Сорта  белой глины –</a:t>
            </a:r>
            <a:r>
              <a:rPr lang="ru-RU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каолин-используют</a:t>
            </a: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для изготовления фарфора,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из которого делают чайную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  обеденную посуду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Крупное месторождение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белой глины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находится вблизи 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города Гжель Московской области.</a:t>
            </a:r>
            <a:endParaRPr lang="ru-RU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Picture 6" descr="C:\Users\кал\Pictures\картинки\Sample Pictures\СТАРИННЫЙ БЫТ РУСИ\Плошки. Изделие гжельских маст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785950" cy="182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5" name="Picture 3" descr="C:\Users\кал\Pictures\работа\искусство\россия\ПРОМЫСЛЫ\гжель\Scan1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218" y="2643182"/>
            <a:ext cx="267347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C:\Users\кал\Pictures\работа\искусство\россия\ПРОМЫСЛЫ\гжель\Scan10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496"/>
            <a:ext cx="2784572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C:\Users\кал\Pictures\работа\искусство\россия\ПРОМЫСЛЫ\гжель\Scan1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6874" y="214290"/>
            <a:ext cx="211993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C:\Users\кал\Pictures\работа\искусство\россия\ПРОМЫСЛЫ\гжель\Scan10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857496"/>
            <a:ext cx="2082612" cy="348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гранитная ск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857652" cy="289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кал\Pictures\залежи гран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286256"/>
            <a:ext cx="370165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Залежи гранита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Гранит  ценится за прочность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 твёрдость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2"/>
            <a:ext cx="841127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Гранитовые берега реки Белая, </a:t>
            </a:r>
            <a:r>
              <a:rPr lang="ru-RU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Адыгейск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1" name="Picture 3" descr="C:\Users\кал\Pictures\адыгейск река белая гран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6896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кал\Pictures\гранити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кал\Pictures\658115_w640_h640_emelyno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2427298" cy="242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кал\Pictures\graaaaaa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3219443" cy="241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кал\Pictures\658115_w640_h640_emelynov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357298"/>
            <a:ext cx="2341571" cy="234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214290"/>
            <a:ext cx="758412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Полированные гранитные плиты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л\Pictures\древнеегипеткий саркофаг из гран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4071966" cy="542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6481" y="214290"/>
            <a:ext cx="896751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Древнеегипетский саркофаг из гранита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ал\Pictures\санкт гранитная набережная реки н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6286545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5429264"/>
            <a:ext cx="7855035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Гранитная набережная реки Нева,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Санкт-Петербург</a:t>
            </a:r>
            <a:endParaRPr lang="ru-RU" sz="32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ал\Pictures\из грани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480"/>
            <a:ext cx="424815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кал\Pictures\гранитная набережная укра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643182"/>
            <a:ext cx="438648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285860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Изделия из гранита</a:t>
            </a:r>
            <a:endParaRPr lang="ru-RU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298</Words>
  <Application>Microsoft Office PowerPoint</Application>
  <PresentationFormat>Экран (4:3)</PresentationFormat>
  <Paragraphs>90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23</cp:revision>
  <dcterms:created xsi:type="dcterms:W3CDTF">2010-11-25T16:20:16Z</dcterms:created>
  <dcterms:modified xsi:type="dcterms:W3CDTF">2013-11-29T18:00:14Z</dcterms:modified>
</cp:coreProperties>
</file>